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28"/>
  </p:notesMasterIdLst>
  <p:sldIdLst>
    <p:sldId id="256" r:id="rId2"/>
    <p:sldId id="264" r:id="rId3"/>
    <p:sldId id="339" r:id="rId4"/>
    <p:sldId id="340" r:id="rId5"/>
    <p:sldId id="311" r:id="rId6"/>
    <p:sldId id="341" r:id="rId7"/>
    <p:sldId id="342" r:id="rId8"/>
    <p:sldId id="343" r:id="rId9"/>
    <p:sldId id="344" r:id="rId10"/>
    <p:sldId id="345" r:id="rId11"/>
    <p:sldId id="350" r:id="rId12"/>
    <p:sldId id="346" r:id="rId13"/>
    <p:sldId id="347" r:id="rId14"/>
    <p:sldId id="351" r:id="rId15"/>
    <p:sldId id="348" r:id="rId16"/>
    <p:sldId id="349" r:id="rId17"/>
    <p:sldId id="352" r:id="rId18"/>
    <p:sldId id="353" r:id="rId19"/>
    <p:sldId id="354" r:id="rId20"/>
    <p:sldId id="355" r:id="rId21"/>
    <p:sldId id="356" r:id="rId22"/>
    <p:sldId id="358" r:id="rId23"/>
    <p:sldId id="357" r:id="rId24"/>
    <p:sldId id="359" r:id="rId25"/>
    <p:sldId id="360" r:id="rId26"/>
    <p:sldId id="335" r:id="rId27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F9FFF1"/>
    <a:srgbClr val="F6F7F2"/>
    <a:srgbClr val="1982AF"/>
    <a:srgbClr val="B9E0F7"/>
    <a:srgbClr val="D1E391"/>
    <a:srgbClr val="35AC46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7321" autoAdjust="0"/>
  </p:normalViewPr>
  <p:slideViewPr>
    <p:cSldViewPr snapToGrid="0" showGuides="1">
      <p:cViewPr varScale="1">
        <p:scale>
          <a:sx n="93" d="100"/>
          <a:sy n="93" d="100"/>
        </p:scale>
        <p:origin x="1344" y="96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5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11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785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14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99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17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18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F8E14-42F8-4401-A22F-0CD8E7871A1E}" type="slidenum">
              <a:rPr lang="en-US">
                <a:latin typeface="Times New Roman" pitchFamily="48" charset="0"/>
                <a:ea typeface="ＭＳ Ｐゴシック" pitchFamily="48" charset="-128"/>
                <a:cs typeface="ＭＳ Ｐゴシック" pitchFamily="48" charset="-128"/>
              </a:rPr>
              <a:pPr/>
              <a:t>22</a:t>
            </a:fld>
            <a:endParaRPr lang="en-US">
              <a:latin typeface="Times New Roman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95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0" y="3737690"/>
            <a:ext cx="4114800" cy="320040"/>
          </a:xfrm>
        </p:spPr>
        <p:txBody>
          <a:bodyPr anchor="t">
            <a:no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02" y="3342719"/>
            <a:ext cx="577901" cy="740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77" y="3286122"/>
            <a:ext cx="709519" cy="854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040" y="466657"/>
            <a:ext cx="5816599" cy="275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Univerzitet u Beogradu – Rudarsko-geolo</a:t>
            </a:r>
            <a:r>
              <a:rPr lang="sr-Latn-RS" b="1" dirty="0" smtClean="0">
                <a:solidFill>
                  <a:schemeClr val="bg1"/>
                </a:solidFill>
              </a:rPr>
              <a:t>ški fakultet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189" y="4312506"/>
            <a:ext cx="1585546" cy="2722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400" b="1" u="sng" dirty="0" smtClean="0">
                <a:ea typeface="+mn-ea"/>
                <a:cs typeface="+mn-cs"/>
                <a:hlinkClick r:id="rId4"/>
              </a:rPr>
              <a:t>http://gisday.rgf.rs</a:t>
            </a:r>
            <a:endParaRPr lang="en-US" sz="1400" b="1" u="sng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974" y="2035834"/>
            <a:ext cx="45719" cy="45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089" y="1253204"/>
            <a:ext cx="5322500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2800" b="1" dirty="0" smtClean="0">
                <a:solidFill>
                  <a:schemeClr val="bg1"/>
                </a:solidFill>
              </a:rPr>
              <a:t>Promociju „GIS Dana“ u Srbiji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019" y="785005"/>
            <a:ext cx="953865" cy="263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sz="1200" b="1" dirty="0" smtClean="0">
                <a:solidFill>
                  <a:schemeClr val="bg1"/>
                </a:solidFill>
              </a:rPr>
              <a:t>organizuje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5_staro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5105" r="9719" b="21640"/>
          <a:stretch/>
        </p:blipFill>
        <p:spPr bwMode="auto">
          <a:xfrm>
            <a:off x="151434" y="1078786"/>
            <a:ext cx="8820579" cy="54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328881" y="1458930"/>
            <a:ext cx="431515" cy="236306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Detaljni opis kartirane jedinice</a:t>
            </a:r>
          </a:p>
        </p:txBody>
      </p:sp>
      <p:pic>
        <p:nvPicPr>
          <p:cNvPr id="5122" name="Picture 2" descr="sl6_fosil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9" t="19757" r="18475" b="24248"/>
          <a:stretch/>
        </p:blipFill>
        <p:spPr bwMode="auto">
          <a:xfrm>
            <a:off x="554805" y="3164441"/>
            <a:ext cx="4777483" cy="360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375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277403" y="2562225"/>
            <a:ext cx="4804452" cy="1314938"/>
          </a:xfrm>
        </p:spPr>
        <p:txBody>
          <a:bodyPr/>
          <a:lstStyle/>
          <a:p>
            <a:r>
              <a:rPr lang="en-US" dirty="0" err="1" smtClean="0"/>
              <a:t>Prikaz</a:t>
            </a:r>
            <a:r>
              <a:rPr lang="en-US" dirty="0" smtClean="0"/>
              <a:t> OGK:</a:t>
            </a:r>
            <a:br>
              <a:rPr lang="en-US" dirty="0" smtClean="0"/>
            </a:br>
            <a:r>
              <a:rPr lang="sr-Latn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Opservaciona tačka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83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7_sta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" y="1029003"/>
            <a:ext cx="7609881" cy="57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Prikaz</a:t>
            </a:r>
            <a:r>
              <a:rPr lang="en-U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geometrije – klasa Stanica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531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l8_Meren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0" y="999766"/>
            <a:ext cx="7644627" cy="57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Atributi panela Strukturna merenja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071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277403" y="2562225"/>
            <a:ext cx="4804452" cy="1314938"/>
          </a:xfrm>
        </p:spPr>
        <p:txBody>
          <a:bodyPr/>
          <a:lstStyle/>
          <a:p>
            <a:r>
              <a:rPr lang="en-US" dirty="0" err="1" smtClean="0"/>
              <a:t>Prikaz</a:t>
            </a:r>
            <a:r>
              <a:rPr lang="en-US" dirty="0" smtClean="0"/>
              <a:t> OGK:</a:t>
            </a:r>
            <a:br>
              <a:rPr lang="en-US" dirty="0" smtClean="0"/>
            </a:br>
            <a:r>
              <a:rPr lang="sr-Latn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Geološka struktura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10_a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0" y="948395"/>
            <a:ext cx="7644627" cy="57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Opis složene geološke strukture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175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l11_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9" y="972118"/>
            <a:ext cx="8029910" cy="57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Opis složene geološke strukture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271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318499" y="2562225"/>
            <a:ext cx="4763356" cy="1314938"/>
          </a:xfrm>
        </p:spPr>
        <p:txBody>
          <a:bodyPr/>
          <a:lstStyle/>
          <a:p>
            <a:r>
              <a:rPr lang="sr-Latn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Leksikon geoloških jedinica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9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04" y="870973"/>
            <a:ext cx="7587840" cy="587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Izgled panela Leksikona geoloških jedinica</a:t>
            </a:r>
          </a:p>
        </p:txBody>
      </p:sp>
    </p:spTree>
    <p:extLst>
      <p:ext uri="{BB962C8B-B14F-4D97-AF65-F5344CB8AC3E}">
        <p14:creationId xmlns:p14="http://schemas.microsoft.com/office/powerpoint/2010/main" val="147930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7" y="283753"/>
            <a:ext cx="5927725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56" y="3234762"/>
            <a:ext cx="5446428" cy="354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85368" y="4873910"/>
            <a:ext cx="3421294" cy="8076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Izgled panela za starost i fosilni sadržaj</a:t>
            </a:r>
          </a:p>
        </p:txBody>
      </p:sp>
    </p:spTree>
    <p:extLst>
      <p:ext uri="{BB962C8B-B14F-4D97-AF65-F5344CB8AC3E}">
        <p14:creationId xmlns:p14="http://schemas.microsoft.com/office/powerpoint/2010/main" val="420526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914400" y="3957282"/>
            <a:ext cx="7726166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dirty="0" smtClean="0">
                <a:solidFill>
                  <a:srgbClr val="1982AF"/>
                </a:solidFill>
              </a:rPr>
              <a:t>Digitalna geološka karta u </a:t>
            </a:r>
            <a:r>
              <a:rPr lang="sr-Latn-RS" dirty="0" err="1" smtClean="0">
                <a:solidFill>
                  <a:srgbClr val="1982AF"/>
                </a:solidFill>
              </a:rPr>
              <a:t>GeolISS</a:t>
            </a:r>
            <a:r>
              <a:rPr lang="sr-Latn-RS" dirty="0" smtClean="0">
                <a:solidFill>
                  <a:srgbClr val="1982AF"/>
                </a:solidFill>
              </a:rPr>
              <a:t>-u</a:t>
            </a:r>
            <a:endParaRPr lang="en-US" dirty="0">
              <a:solidFill>
                <a:srgbClr val="1982AF"/>
              </a:solidFill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441"/>
            <a:ext cx="7315200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dirty="0" err="1" smtClean="0">
                <a:solidFill>
                  <a:schemeClr val="accent6">
                    <a:lumMod val="50000"/>
                  </a:schemeClr>
                </a:solidFill>
              </a:rPr>
              <a:t>MSc</a:t>
            </a:r>
            <a:r>
              <a:rPr lang="sr-Latn-RS" sz="1600" dirty="0" smtClean="0">
                <a:solidFill>
                  <a:schemeClr val="accent6">
                    <a:lumMod val="50000"/>
                  </a:schemeClr>
                </a:solidFill>
              </a:rPr>
              <a:t> Ana Mladenović, dipl. inž. geologije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7" y="223562"/>
            <a:ext cx="968054" cy="1165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963" y="568299"/>
            <a:ext cx="5167224" cy="3450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RUDARSKO </a:t>
            </a:r>
          </a:p>
          <a:p>
            <a:pPr algn="l" eaLnBrk="0" hangingPunct="0">
              <a:lnSpc>
                <a:spcPts val="1800"/>
              </a:lnSpc>
            </a:pPr>
            <a:r>
              <a:rPr lang="sr-Latn-RS" b="1" dirty="0">
                <a:solidFill>
                  <a:schemeClr val="accent3"/>
                </a:solidFill>
              </a:rPr>
              <a:t> </a:t>
            </a:r>
            <a:r>
              <a:rPr lang="sr-Latn-RS" b="1" dirty="0" smtClean="0">
                <a:solidFill>
                  <a:schemeClr val="accent3"/>
                </a:solidFill>
              </a:rPr>
              <a:t>      </a:t>
            </a:r>
            <a:r>
              <a:rPr lang="sr-Latn-RS" b="1" dirty="0" smtClean="0">
                <a:solidFill>
                  <a:schemeClr val="accent3"/>
                </a:solidFill>
                <a:ea typeface="+mn-ea"/>
                <a:cs typeface="+mn-cs"/>
              </a:rPr>
              <a:t>GEOLOŠKI</a:t>
            </a:r>
            <a:r>
              <a:rPr lang="sr-Latn-RS" sz="1200" b="1" dirty="0" smtClean="0">
                <a:solidFill>
                  <a:schemeClr val="accent3"/>
                </a:solidFill>
              </a:rPr>
              <a:t> </a:t>
            </a:r>
            <a:r>
              <a:rPr lang="sr-Latn-RS" sz="1400" b="1" dirty="0" smtClean="0">
                <a:solidFill>
                  <a:schemeClr val="tx2"/>
                </a:solidFill>
                <a:ea typeface="+mn-ea"/>
                <a:cs typeface="+mn-cs"/>
              </a:rPr>
              <a:t>FAKULTET</a:t>
            </a:r>
            <a:endParaRPr lang="en-US" b="1" dirty="0" smtClean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187" y="551365"/>
            <a:ext cx="2544790" cy="4234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hlinkClick r:id="rId3"/>
              </a:rPr>
              <a:t>http://gisday.rgf.rs</a:t>
            </a:r>
            <a:endParaRPr lang="en-US" sz="1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4444832" y="5770418"/>
            <a:ext cx="4647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 formiranja digitalne geološke karte u Geološkom informacionom sistemu Srbije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427" y="5309254"/>
            <a:ext cx="1991573" cy="7779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19232" r="43514" b="37471"/>
          <a:stretch/>
        </p:blipFill>
        <p:spPr bwMode="auto">
          <a:xfrm>
            <a:off x="495520" y="1152831"/>
            <a:ext cx="8155591" cy="497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Izgled panela opisa </a:t>
            </a:r>
            <a:r>
              <a:rPr lang="sr-Latn-R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litologije</a:t>
            </a:r>
            <a:endParaRPr lang="sr-Latn-RS" sz="2400" b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480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19231" r="34253" b="14246"/>
          <a:stretch/>
        </p:blipFill>
        <p:spPr bwMode="auto">
          <a:xfrm>
            <a:off x="766603" y="905269"/>
            <a:ext cx="7590242" cy="588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Prikaz </a:t>
            </a:r>
            <a:r>
              <a:rPr lang="sr-Latn-R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formacione</a:t>
            </a:r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jedinice u Leksikonu geoloških jedinica</a:t>
            </a:r>
          </a:p>
        </p:txBody>
      </p:sp>
    </p:spTree>
    <p:extLst>
      <p:ext uri="{BB962C8B-B14F-4D97-AF65-F5344CB8AC3E}">
        <p14:creationId xmlns:p14="http://schemas.microsoft.com/office/powerpoint/2010/main" val="2288900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770561" y="2562225"/>
            <a:ext cx="4331841" cy="1935347"/>
          </a:xfrm>
        </p:spPr>
        <p:txBody>
          <a:bodyPr/>
          <a:lstStyle/>
          <a:p>
            <a:r>
              <a:rPr lang="sr-Latn-R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Simbolizacija</a:t>
            </a:r>
            <a:r>
              <a:rPr lang="sr-Latn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vizuelizacija podataka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6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" y="215260"/>
            <a:ext cx="5037198" cy="3853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" y="3217901"/>
            <a:ext cx="4484106" cy="347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53" y="3217901"/>
            <a:ext cx="4464352" cy="3470575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220630" y="793428"/>
            <a:ext cx="3778919" cy="18264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Način </a:t>
            </a:r>
            <a:r>
              <a:rPr lang="sr-Latn-R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simbolizacije</a:t>
            </a:r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r-Latn-R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poligonih</a:t>
            </a:r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linijskih i tačkastih entiteta u okviru digitalne geološke karte</a:t>
            </a:r>
          </a:p>
        </p:txBody>
      </p:sp>
    </p:spTree>
    <p:extLst>
      <p:ext uri="{BB962C8B-B14F-4D97-AF65-F5344CB8AC3E}">
        <p14:creationId xmlns:p14="http://schemas.microsoft.com/office/powerpoint/2010/main" val="626219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" y="1400007"/>
            <a:ext cx="9013175" cy="4672019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Izgled finalnog prikaza lista digitalne geološke karte</a:t>
            </a:r>
          </a:p>
        </p:txBody>
      </p:sp>
    </p:spTree>
    <p:extLst>
      <p:ext uri="{BB962C8B-B14F-4D97-AF65-F5344CB8AC3E}">
        <p14:creationId xmlns:p14="http://schemas.microsoft.com/office/powerpoint/2010/main" val="2245567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6" y="841135"/>
            <a:ext cx="6724768" cy="5939807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Trenutan broj urađenih listova geološke karte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0" y="5807443"/>
            <a:ext cx="2492158" cy="9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40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66" y="5520267"/>
            <a:ext cx="965200" cy="11618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9572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 ili kako smo sa analogne…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9" y="855145"/>
            <a:ext cx="8106310" cy="4526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50" y="5486400"/>
            <a:ext cx="2974347" cy="1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23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86400"/>
            <a:ext cx="965200" cy="116185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 prešli na digitalnu kartu…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9" y="819647"/>
            <a:ext cx="8099929" cy="452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50" y="5486400"/>
            <a:ext cx="2974347" cy="1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3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595901" y="2562225"/>
            <a:ext cx="4485953" cy="1314938"/>
          </a:xfrm>
        </p:spPr>
        <p:txBody>
          <a:bodyPr/>
          <a:lstStyle/>
          <a:p>
            <a:r>
              <a:rPr lang="en-US" dirty="0" err="1" smtClean="0"/>
              <a:t>Prikaz</a:t>
            </a:r>
            <a:r>
              <a:rPr lang="en-US" dirty="0" smtClean="0"/>
              <a:t> OGK:</a:t>
            </a:r>
            <a:br>
              <a:rPr lang="en-US" dirty="0" smtClean="0"/>
            </a:br>
            <a:r>
              <a:rPr lang="sr-Latn-R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Kartirane jedinice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Fotolia_34907824_Subscription_XX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20" y="0"/>
            <a:ext cx="3649579" cy="5124450"/>
          </a:xfrm>
          <a:prstGeom prst="rect">
            <a:avLst/>
          </a:prstGeom>
        </p:spPr>
      </p:pic>
      <p:pic>
        <p:nvPicPr>
          <p:cNvPr id="7" name="Picture 6" descr="Fotolia_25769239_Subscription_X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960" y="0"/>
            <a:ext cx="3662947" cy="51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4" y="5630739"/>
            <a:ext cx="513116" cy="6176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KJ00os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3" y="1029004"/>
            <a:ext cx="7772141" cy="57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24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Prikaz</a:t>
            </a:r>
            <a:r>
              <a:rPr lang="en-U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geometrije – klasa Izdanak kartirane jedinice</a:t>
            </a:r>
            <a:endParaRPr lang="sr-Latn-RS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8225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2_izdan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1" y="989493"/>
            <a:ext cx="7710885" cy="57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Opis kartirane jedinice – </a:t>
            </a:r>
            <a:r>
              <a:rPr lang="sr-Latn-RS" sz="20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 prvom redu tretiran kroz </a:t>
            </a:r>
            <a:r>
              <a:rPr lang="sr-Latn-RS" sz="20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rasprostranjenje</a:t>
            </a:r>
            <a:endParaRPr lang="sr-Latn-RS" sz="2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83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Detaljni opis kartirane jedinice</a:t>
            </a:r>
          </a:p>
        </p:txBody>
      </p:sp>
      <p:pic>
        <p:nvPicPr>
          <p:cNvPr id="3074" name="Picture 2" descr="sl3_op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944" r="9460" b="20647"/>
          <a:stretch/>
        </p:blipFill>
        <p:spPr bwMode="auto">
          <a:xfrm>
            <a:off x="151434" y="1068512"/>
            <a:ext cx="8820579" cy="549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74742" y="1458930"/>
            <a:ext cx="934948" cy="226032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89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4_op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5080" r="9909" b="21723"/>
          <a:stretch/>
        </p:blipFill>
        <p:spPr bwMode="auto">
          <a:xfrm>
            <a:off x="151434" y="1078786"/>
            <a:ext cx="8820579" cy="54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599415" y="1469205"/>
            <a:ext cx="770563" cy="226032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39046" y="254285"/>
            <a:ext cx="8445357" cy="4238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Detaljni opis kartirane jedinice</a:t>
            </a:r>
          </a:p>
        </p:txBody>
      </p:sp>
    </p:spTree>
    <p:extLst>
      <p:ext uri="{BB962C8B-B14F-4D97-AF65-F5344CB8AC3E}">
        <p14:creationId xmlns:p14="http://schemas.microsoft.com/office/powerpoint/2010/main" val="743979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377</TotalTime>
  <Words>185</Words>
  <Application>Microsoft Office PowerPoint</Application>
  <PresentationFormat>On-screen Show (4:3)</PresentationFormat>
  <Paragraphs>39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Times New Roman</vt:lpstr>
      <vt:lpstr>Optional_Corporate_PPT_Template-Arial</vt:lpstr>
      <vt:lpstr>PowerPoint Presentation</vt:lpstr>
      <vt:lpstr>PowerPoint Presentation</vt:lpstr>
      <vt:lpstr>PowerPoint Presentation</vt:lpstr>
      <vt:lpstr>PowerPoint Presentation</vt:lpstr>
      <vt:lpstr>Prikaz OGK: Kartirane jedinice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Prikaz OGK: Opservaciona tačka</vt:lpstr>
      <vt:lpstr>PowerPoint Presentation</vt:lpstr>
      <vt:lpstr>PowerPoint Presentation</vt:lpstr>
      <vt:lpstr>Prikaz OGK: Geološka struktura</vt:lpstr>
      <vt:lpstr>PowerPoint Presentation</vt:lpstr>
      <vt:lpstr>PowerPoint Presentation</vt:lpstr>
      <vt:lpstr>Leksikon geoloških jedinica</vt:lpstr>
      <vt:lpstr>PowerPoint Presentation</vt:lpstr>
      <vt:lpstr>PowerPoint Presentation</vt:lpstr>
      <vt:lpstr>PowerPoint Presentation</vt:lpstr>
      <vt:lpstr>PowerPoint Presentation</vt:lpstr>
      <vt:lpstr>Simbolizacija i vizuelizacija podataka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Mladenović</dc:creator>
  <cp:lastModifiedBy>Ana Mladenović</cp:lastModifiedBy>
  <cp:revision>27</cp:revision>
  <cp:lastPrinted>2011-02-10T16:43:45Z</cp:lastPrinted>
  <dcterms:created xsi:type="dcterms:W3CDTF">2013-11-14T16:59:06Z</dcterms:created>
  <dcterms:modified xsi:type="dcterms:W3CDTF">2013-11-19T19:41:46Z</dcterms:modified>
</cp:coreProperties>
</file>