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549" r:id="rId6"/>
    <p:sldMasterId id="2147485590" r:id="rId7"/>
  </p:sldMasterIdLst>
  <p:notesMasterIdLst>
    <p:notesMasterId r:id="rId53"/>
  </p:notesMasterIdLst>
  <p:sldIdLst>
    <p:sldId id="256" r:id="rId8"/>
    <p:sldId id="264" r:id="rId9"/>
    <p:sldId id="305" r:id="rId10"/>
    <p:sldId id="311" r:id="rId11"/>
    <p:sldId id="339" r:id="rId12"/>
    <p:sldId id="340" r:id="rId13"/>
    <p:sldId id="341" r:id="rId14"/>
    <p:sldId id="344" r:id="rId15"/>
    <p:sldId id="342" r:id="rId16"/>
    <p:sldId id="345" r:id="rId17"/>
    <p:sldId id="346" r:id="rId18"/>
    <p:sldId id="347" r:id="rId19"/>
    <p:sldId id="348" r:id="rId20"/>
    <p:sldId id="350" r:id="rId21"/>
    <p:sldId id="349" r:id="rId22"/>
    <p:sldId id="351" r:id="rId23"/>
    <p:sldId id="352" r:id="rId24"/>
    <p:sldId id="353" r:id="rId25"/>
    <p:sldId id="367" r:id="rId26"/>
    <p:sldId id="354" r:id="rId27"/>
    <p:sldId id="355" r:id="rId28"/>
    <p:sldId id="356" r:id="rId29"/>
    <p:sldId id="358" r:id="rId30"/>
    <p:sldId id="359" r:id="rId31"/>
    <p:sldId id="357" r:id="rId32"/>
    <p:sldId id="360" r:id="rId33"/>
    <p:sldId id="361" r:id="rId34"/>
    <p:sldId id="363" r:id="rId35"/>
    <p:sldId id="364" r:id="rId36"/>
    <p:sldId id="366" r:id="rId37"/>
    <p:sldId id="370" r:id="rId38"/>
    <p:sldId id="371" r:id="rId39"/>
    <p:sldId id="372" r:id="rId40"/>
    <p:sldId id="373" r:id="rId41"/>
    <p:sldId id="374" r:id="rId42"/>
    <p:sldId id="375" r:id="rId43"/>
    <p:sldId id="378" r:id="rId44"/>
    <p:sldId id="365" r:id="rId45"/>
    <p:sldId id="369" r:id="rId46"/>
    <p:sldId id="376" r:id="rId47"/>
    <p:sldId id="377" r:id="rId48"/>
    <p:sldId id="304" r:id="rId49"/>
    <p:sldId id="379" r:id="rId50"/>
    <p:sldId id="380" r:id="rId51"/>
    <p:sldId id="335" r:id="rId52"/>
  </p:sldIdLst>
  <p:sldSz cx="9144000" cy="6858000" type="screen4x3"/>
  <p:notesSz cx="6997700" cy="9271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228">
          <p15:clr>
            <a:srgbClr val="A4A3A4"/>
          </p15:clr>
        </p15:guide>
        <p15:guide id="2" orient="horz" pos="3889">
          <p15:clr>
            <a:srgbClr val="A4A3A4"/>
          </p15:clr>
        </p15:guide>
        <p15:guide id="3" orient="horz" pos="1253">
          <p15:clr>
            <a:srgbClr val="A4A3A4"/>
          </p15:clr>
        </p15:guide>
        <p15:guide id="4" pos="576">
          <p15:clr>
            <a:srgbClr val="A4A3A4"/>
          </p15:clr>
        </p15:guide>
        <p15:guide id="5" pos="519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982AF"/>
    <a:srgbClr val="000000"/>
    <a:srgbClr val="008FE9"/>
    <a:srgbClr val="00B9F2"/>
    <a:srgbClr val="F9FFF1"/>
    <a:srgbClr val="F6F7F2"/>
    <a:srgbClr val="B9E0F7"/>
    <a:srgbClr val="D1E3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77321" autoAdjust="0"/>
  </p:normalViewPr>
  <p:slideViewPr>
    <p:cSldViewPr snapToGrid="0" showGuides="1">
      <p:cViewPr varScale="1">
        <p:scale>
          <a:sx n="88" d="100"/>
          <a:sy n="88" d="100"/>
        </p:scale>
        <p:origin x="690" y="90"/>
      </p:cViewPr>
      <p:guideLst>
        <p:guide orient="horz" pos="3228"/>
        <p:guide orient="horz" pos="3889"/>
        <p:guide orient="horz" pos="1253"/>
        <p:guide pos="576"/>
        <p:guide pos="5193"/>
      </p:guideLst>
    </p:cSldViewPr>
  </p:slideViewPr>
  <p:outlineViewPr>
    <p:cViewPr>
      <p:scale>
        <a:sx n="33" d="100"/>
        <a:sy n="33" d="100"/>
      </p:scale>
      <p:origin x="0" y="2652"/>
    </p:cViewPr>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C63A1A-E528-4D8C-8CC1-1C9C8DA53C43}" type="doc">
      <dgm:prSet loTypeId="urn:microsoft.com/office/officeart/2005/8/layout/gear1" loCatId="process" qsTypeId="urn:microsoft.com/office/officeart/2005/8/quickstyle/simple2" qsCatId="simple" csTypeId="urn:microsoft.com/office/officeart/2005/8/colors/accent5_1" csCatId="accent5" phldr="1"/>
      <dgm:spPr/>
    </dgm:pt>
    <dgm:pt modelId="{F293A6A3-4B63-43F8-9BB6-0CF775FA5256}">
      <dgm:prSet phldrT="[Text]" phldr="1"/>
      <dgm:spPr>
        <a:noFill/>
      </dgm:spPr>
      <dgm:t>
        <a:bodyPr/>
        <a:lstStyle/>
        <a:p>
          <a:endParaRPr lang="en-US" dirty="0"/>
        </a:p>
      </dgm:t>
    </dgm:pt>
    <dgm:pt modelId="{2EEEB51E-1420-405A-83A6-CB981D55CC3D}" type="parTrans" cxnId="{1DD3AB2C-501F-4000-A241-F864B35DD98C}">
      <dgm:prSet/>
      <dgm:spPr/>
      <dgm:t>
        <a:bodyPr/>
        <a:lstStyle/>
        <a:p>
          <a:endParaRPr lang="en-US"/>
        </a:p>
      </dgm:t>
    </dgm:pt>
    <dgm:pt modelId="{0E891C71-A166-49DF-8998-43DDA6F08A2D}" type="sibTrans" cxnId="{1DD3AB2C-501F-4000-A241-F864B35DD98C}">
      <dgm:prSet/>
      <dgm:spPr/>
      <dgm:t>
        <a:bodyPr/>
        <a:lstStyle/>
        <a:p>
          <a:endParaRPr lang="en-US"/>
        </a:p>
      </dgm:t>
    </dgm:pt>
    <dgm:pt modelId="{819E2780-7AB4-441A-9463-CF83145D83DE}">
      <dgm:prSet phldrT="[Text]" phldr="1"/>
      <dgm:spPr>
        <a:noFill/>
      </dgm:spPr>
      <dgm:t>
        <a:bodyPr/>
        <a:lstStyle/>
        <a:p>
          <a:endParaRPr lang="en-US" dirty="0"/>
        </a:p>
      </dgm:t>
    </dgm:pt>
    <dgm:pt modelId="{5EC59061-71A3-4CE1-8C4B-480A45EAF663}" type="parTrans" cxnId="{079E78F8-A1AF-42CE-830C-E9C02F191A3F}">
      <dgm:prSet/>
      <dgm:spPr/>
      <dgm:t>
        <a:bodyPr/>
        <a:lstStyle/>
        <a:p>
          <a:endParaRPr lang="en-US"/>
        </a:p>
      </dgm:t>
    </dgm:pt>
    <dgm:pt modelId="{C9BDCC7A-6690-4948-8ADE-675610F49597}" type="sibTrans" cxnId="{079E78F8-A1AF-42CE-830C-E9C02F191A3F}">
      <dgm:prSet/>
      <dgm:spPr/>
      <dgm:t>
        <a:bodyPr/>
        <a:lstStyle/>
        <a:p>
          <a:endParaRPr lang="en-US"/>
        </a:p>
      </dgm:t>
    </dgm:pt>
    <dgm:pt modelId="{17BC6A78-2C53-4406-98A8-43E73ED2E4E5}">
      <dgm:prSet phldrT="[Text]" phldr="1"/>
      <dgm:spPr>
        <a:noFill/>
      </dgm:spPr>
      <dgm:t>
        <a:bodyPr/>
        <a:lstStyle/>
        <a:p>
          <a:endParaRPr lang="en-US" dirty="0"/>
        </a:p>
      </dgm:t>
    </dgm:pt>
    <dgm:pt modelId="{2B2D62DA-E34D-49D4-B1FC-2292474B948C}" type="parTrans" cxnId="{10D2AEDC-615D-4A17-9356-366D21705A9D}">
      <dgm:prSet/>
      <dgm:spPr/>
      <dgm:t>
        <a:bodyPr/>
        <a:lstStyle/>
        <a:p>
          <a:endParaRPr lang="en-US"/>
        </a:p>
      </dgm:t>
    </dgm:pt>
    <dgm:pt modelId="{4788BECF-4623-4541-B93C-B40B754BE511}" type="sibTrans" cxnId="{10D2AEDC-615D-4A17-9356-366D21705A9D}">
      <dgm:prSet/>
      <dgm:spPr/>
      <dgm:t>
        <a:bodyPr/>
        <a:lstStyle/>
        <a:p>
          <a:endParaRPr lang="en-US"/>
        </a:p>
      </dgm:t>
    </dgm:pt>
    <dgm:pt modelId="{395D106F-EFC3-4650-8306-D3214B3B3A36}" type="pres">
      <dgm:prSet presAssocID="{B5C63A1A-E528-4D8C-8CC1-1C9C8DA53C43}" presName="composite" presStyleCnt="0">
        <dgm:presLayoutVars>
          <dgm:chMax val="3"/>
          <dgm:animLvl val="lvl"/>
          <dgm:resizeHandles val="exact"/>
        </dgm:presLayoutVars>
      </dgm:prSet>
      <dgm:spPr/>
    </dgm:pt>
    <dgm:pt modelId="{43F4B77C-F3DD-45F0-83AD-8478E7CAC90F}" type="pres">
      <dgm:prSet presAssocID="{F293A6A3-4B63-43F8-9BB6-0CF775FA5256}" presName="gear1" presStyleLbl="node1" presStyleIdx="0" presStyleCnt="3">
        <dgm:presLayoutVars>
          <dgm:chMax val="1"/>
          <dgm:bulletEnabled val="1"/>
        </dgm:presLayoutVars>
      </dgm:prSet>
      <dgm:spPr/>
      <dgm:t>
        <a:bodyPr/>
        <a:lstStyle/>
        <a:p>
          <a:endParaRPr lang="en-US"/>
        </a:p>
      </dgm:t>
    </dgm:pt>
    <dgm:pt modelId="{2B16BBFB-F64F-462C-80A5-6BE3E0EF384E}" type="pres">
      <dgm:prSet presAssocID="{F293A6A3-4B63-43F8-9BB6-0CF775FA5256}" presName="gear1srcNode" presStyleLbl="node1" presStyleIdx="0" presStyleCnt="3"/>
      <dgm:spPr/>
      <dgm:t>
        <a:bodyPr/>
        <a:lstStyle/>
        <a:p>
          <a:endParaRPr lang="en-US"/>
        </a:p>
      </dgm:t>
    </dgm:pt>
    <dgm:pt modelId="{C33AC1EE-4F34-49EF-A799-1E9333781D4A}" type="pres">
      <dgm:prSet presAssocID="{F293A6A3-4B63-43F8-9BB6-0CF775FA5256}" presName="gear1dstNode" presStyleLbl="node1" presStyleIdx="0" presStyleCnt="3"/>
      <dgm:spPr/>
      <dgm:t>
        <a:bodyPr/>
        <a:lstStyle/>
        <a:p>
          <a:endParaRPr lang="en-US"/>
        </a:p>
      </dgm:t>
    </dgm:pt>
    <dgm:pt modelId="{F747A066-D195-4B77-B8E9-D2FAEA6F8B0B}" type="pres">
      <dgm:prSet presAssocID="{819E2780-7AB4-441A-9463-CF83145D83DE}" presName="gear2" presStyleLbl="node1" presStyleIdx="1" presStyleCnt="3">
        <dgm:presLayoutVars>
          <dgm:chMax val="1"/>
          <dgm:bulletEnabled val="1"/>
        </dgm:presLayoutVars>
      </dgm:prSet>
      <dgm:spPr/>
      <dgm:t>
        <a:bodyPr/>
        <a:lstStyle/>
        <a:p>
          <a:endParaRPr lang="en-US"/>
        </a:p>
      </dgm:t>
    </dgm:pt>
    <dgm:pt modelId="{7AA5ED80-9B60-421F-83C5-A60D509F1488}" type="pres">
      <dgm:prSet presAssocID="{819E2780-7AB4-441A-9463-CF83145D83DE}" presName="gear2srcNode" presStyleLbl="node1" presStyleIdx="1" presStyleCnt="3"/>
      <dgm:spPr/>
      <dgm:t>
        <a:bodyPr/>
        <a:lstStyle/>
        <a:p>
          <a:endParaRPr lang="en-US"/>
        </a:p>
      </dgm:t>
    </dgm:pt>
    <dgm:pt modelId="{A513AE84-DDBB-4FF7-ABED-41F1E17FE776}" type="pres">
      <dgm:prSet presAssocID="{819E2780-7AB4-441A-9463-CF83145D83DE}" presName="gear2dstNode" presStyleLbl="node1" presStyleIdx="1" presStyleCnt="3"/>
      <dgm:spPr/>
      <dgm:t>
        <a:bodyPr/>
        <a:lstStyle/>
        <a:p>
          <a:endParaRPr lang="en-US"/>
        </a:p>
      </dgm:t>
    </dgm:pt>
    <dgm:pt modelId="{DA9194B9-0B50-41C1-A589-9822F02AB095}" type="pres">
      <dgm:prSet presAssocID="{17BC6A78-2C53-4406-98A8-43E73ED2E4E5}" presName="gear3" presStyleLbl="node1" presStyleIdx="2" presStyleCnt="3"/>
      <dgm:spPr/>
      <dgm:t>
        <a:bodyPr/>
        <a:lstStyle/>
        <a:p>
          <a:endParaRPr lang="en-US"/>
        </a:p>
      </dgm:t>
    </dgm:pt>
    <dgm:pt modelId="{DE67E031-0229-43AC-A63B-3F839883CDAD}" type="pres">
      <dgm:prSet presAssocID="{17BC6A78-2C53-4406-98A8-43E73ED2E4E5}" presName="gear3tx" presStyleLbl="node1" presStyleIdx="2" presStyleCnt="3">
        <dgm:presLayoutVars>
          <dgm:chMax val="1"/>
          <dgm:bulletEnabled val="1"/>
        </dgm:presLayoutVars>
      </dgm:prSet>
      <dgm:spPr/>
      <dgm:t>
        <a:bodyPr/>
        <a:lstStyle/>
        <a:p>
          <a:endParaRPr lang="en-US"/>
        </a:p>
      </dgm:t>
    </dgm:pt>
    <dgm:pt modelId="{A4259ACE-C221-4DA0-B908-DB512906143C}" type="pres">
      <dgm:prSet presAssocID="{17BC6A78-2C53-4406-98A8-43E73ED2E4E5}" presName="gear3srcNode" presStyleLbl="node1" presStyleIdx="2" presStyleCnt="3"/>
      <dgm:spPr/>
      <dgm:t>
        <a:bodyPr/>
        <a:lstStyle/>
        <a:p>
          <a:endParaRPr lang="en-US"/>
        </a:p>
      </dgm:t>
    </dgm:pt>
    <dgm:pt modelId="{AF746109-AAD2-4D42-BADF-E3B0032B42E5}" type="pres">
      <dgm:prSet presAssocID="{17BC6A78-2C53-4406-98A8-43E73ED2E4E5}" presName="gear3dstNode" presStyleLbl="node1" presStyleIdx="2" presStyleCnt="3"/>
      <dgm:spPr/>
      <dgm:t>
        <a:bodyPr/>
        <a:lstStyle/>
        <a:p>
          <a:endParaRPr lang="en-US"/>
        </a:p>
      </dgm:t>
    </dgm:pt>
    <dgm:pt modelId="{3492C3FA-D3EC-472E-A503-4CC76ACCE3AC}" type="pres">
      <dgm:prSet presAssocID="{0E891C71-A166-49DF-8998-43DDA6F08A2D}" presName="connector1" presStyleLbl="sibTrans2D1" presStyleIdx="0" presStyleCnt="3"/>
      <dgm:spPr/>
      <dgm:t>
        <a:bodyPr/>
        <a:lstStyle/>
        <a:p>
          <a:endParaRPr lang="en-US"/>
        </a:p>
      </dgm:t>
    </dgm:pt>
    <dgm:pt modelId="{355F6008-4852-4816-9C51-3842C4F46804}" type="pres">
      <dgm:prSet presAssocID="{C9BDCC7A-6690-4948-8ADE-675610F49597}" presName="connector2" presStyleLbl="sibTrans2D1" presStyleIdx="1" presStyleCnt="3"/>
      <dgm:spPr/>
      <dgm:t>
        <a:bodyPr/>
        <a:lstStyle/>
        <a:p>
          <a:endParaRPr lang="en-US"/>
        </a:p>
      </dgm:t>
    </dgm:pt>
    <dgm:pt modelId="{F9DB1C00-D2C7-49E0-A0A5-6102476BD6BF}" type="pres">
      <dgm:prSet presAssocID="{4788BECF-4623-4541-B93C-B40B754BE511}" presName="connector3" presStyleLbl="sibTrans2D1" presStyleIdx="2" presStyleCnt="3"/>
      <dgm:spPr/>
      <dgm:t>
        <a:bodyPr/>
        <a:lstStyle/>
        <a:p>
          <a:endParaRPr lang="en-US"/>
        </a:p>
      </dgm:t>
    </dgm:pt>
  </dgm:ptLst>
  <dgm:cxnLst>
    <dgm:cxn modelId="{BA11EE5B-658B-4E23-BD56-E26AB6992211}" type="presOf" srcId="{819E2780-7AB4-441A-9463-CF83145D83DE}" destId="{7AA5ED80-9B60-421F-83C5-A60D509F1488}" srcOrd="1" destOrd="0" presId="urn:microsoft.com/office/officeart/2005/8/layout/gear1"/>
    <dgm:cxn modelId="{9D91D8F9-3326-4A04-A815-AA9D8B83D7D1}" type="presOf" srcId="{C9BDCC7A-6690-4948-8ADE-675610F49597}" destId="{355F6008-4852-4816-9C51-3842C4F46804}" srcOrd="0" destOrd="0" presId="urn:microsoft.com/office/officeart/2005/8/layout/gear1"/>
    <dgm:cxn modelId="{580DE4D0-605F-4C09-A266-4882AB1DAFF4}" type="presOf" srcId="{F293A6A3-4B63-43F8-9BB6-0CF775FA5256}" destId="{2B16BBFB-F64F-462C-80A5-6BE3E0EF384E}" srcOrd="1" destOrd="0" presId="urn:microsoft.com/office/officeart/2005/8/layout/gear1"/>
    <dgm:cxn modelId="{2AF62016-0DE9-4259-A147-AF0BC0679DBC}" type="presOf" srcId="{17BC6A78-2C53-4406-98A8-43E73ED2E4E5}" destId="{AF746109-AAD2-4D42-BADF-E3B0032B42E5}" srcOrd="3" destOrd="0" presId="urn:microsoft.com/office/officeart/2005/8/layout/gear1"/>
    <dgm:cxn modelId="{64710843-44A1-4707-9650-CF8902F19704}" type="presOf" srcId="{17BC6A78-2C53-4406-98A8-43E73ED2E4E5}" destId="{DE67E031-0229-43AC-A63B-3F839883CDAD}" srcOrd="1" destOrd="0" presId="urn:microsoft.com/office/officeart/2005/8/layout/gear1"/>
    <dgm:cxn modelId="{F2561A13-8EF5-4E0F-AD14-85822E05A01F}" type="presOf" srcId="{0E891C71-A166-49DF-8998-43DDA6F08A2D}" destId="{3492C3FA-D3EC-472E-A503-4CC76ACCE3AC}" srcOrd="0" destOrd="0" presId="urn:microsoft.com/office/officeart/2005/8/layout/gear1"/>
    <dgm:cxn modelId="{1916DFB7-E7D6-4027-A440-18CF47F092A1}" type="presOf" srcId="{17BC6A78-2C53-4406-98A8-43E73ED2E4E5}" destId="{DA9194B9-0B50-41C1-A589-9822F02AB095}" srcOrd="0" destOrd="0" presId="urn:microsoft.com/office/officeart/2005/8/layout/gear1"/>
    <dgm:cxn modelId="{1DD3AB2C-501F-4000-A241-F864B35DD98C}" srcId="{B5C63A1A-E528-4D8C-8CC1-1C9C8DA53C43}" destId="{F293A6A3-4B63-43F8-9BB6-0CF775FA5256}" srcOrd="0" destOrd="0" parTransId="{2EEEB51E-1420-405A-83A6-CB981D55CC3D}" sibTransId="{0E891C71-A166-49DF-8998-43DDA6F08A2D}"/>
    <dgm:cxn modelId="{9D60332A-F884-4FF2-B9D1-8E9FB6824096}" type="presOf" srcId="{F293A6A3-4B63-43F8-9BB6-0CF775FA5256}" destId="{C33AC1EE-4F34-49EF-A799-1E9333781D4A}" srcOrd="2" destOrd="0" presId="urn:microsoft.com/office/officeart/2005/8/layout/gear1"/>
    <dgm:cxn modelId="{66B23D1B-180A-4F14-8D67-5B425075904F}" type="presOf" srcId="{4788BECF-4623-4541-B93C-B40B754BE511}" destId="{F9DB1C00-D2C7-49E0-A0A5-6102476BD6BF}" srcOrd="0" destOrd="0" presId="urn:microsoft.com/office/officeart/2005/8/layout/gear1"/>
    <dgm:cxn modelId="{7CCEEBB5-5FD6-453F-95EE-245AE4D70433}" type="presOf" srcId="{819E2780-7AB4-441A-9463-CF83145D83DE}" destId="{A513AE84-DDBB-4FF7-ABED-41F1E17FE776}" srcOrd="2" destOrd="0" presId="urn:microsoft.com/office/officeart/2005/8/layout/gear1"/>
    <dgm:cxn modelId="{D1744D08-4200-483C-AA83-FEB197FED339}" type="presOf" srcId="{819E2780-7AB4-441A-9463-CF83145D83DE}" destId="{F747A066-D195-4B77-B8E9-D2FAEA6F8B0B}" srcOrd="0" destOrd="0" presId="urn:microsoft.com/office/officeart/2005/8/layout/gear1"/>
    <dgm:cxn modelId="{B37A79DB-CE4F-43AC-BA11-C4D391C59A92}" type="presOf" srcId="{F293A6A3-4B63-43F8-9BB6-0CF775FA5256}" destId="{43F4B77C-F3DD-45F0-83AD-8478E7CAC90F}" srcOrd="0" destOrd="0" presId="urn:microsoft.com/office/officeart/2005/8/layout/gear1"/>
    <dgm:cxn modelId="{5AE34031-B8D5-4DCD-A9AA-DDEB50D9E723}" type="presOf" srcId="{17BC6A78-2C53-4406-98A8-43E73ED2E4E5}" destId="{A4259ACE-C221-4DA0-B908-DB512906143C}" srcOrd="2" destOrd="0" presId="urn:microsoft.com/office/officeart/2005/8/layout/gear1"/>
    <dgm:cxn modelId="{10D2AEDC-615D-4A17-9356-366D21705A9D}" srcId="{B5C63A1A-E528-4D8C-8CC1-1C9C8DA53C43}" destId="{17BC6A78-2C53-4406-98A8-43E73ED2E4E5}" srcOrd="2" destOrd="0" parTransId="{2B2D62DA-E34D-49D4-B1FC-2292474B948C}" sibTransId="{4788BECF-4623-4541-B93C-B40B754BE511}"/>
    <dgm:cxn modelId="{079E78F8-A1AF-42CE-830C-E9C02F191A3F}" srcId="{B5C63A1A-E528-4D8C-8CC1-1C9C8DA53C43}" destId="{819E2780-7AB4-441A-9463-CF83145D83DE}" srcOrd="1" destOrd="0" parTransId="{5EC59061-71A3-4CE1-8C4B-480A45EAF663}" sibTransId="{C9BDCC7A-6690-4948-8ADE-675610F49597}"/>
    <dgm:cxn modelId="{7504856C-E2C4-45DE-B20D-3310977048BF}" type="presOf" srcId="{B5C63A1A-E528-4D8C-8CC1-1C9C8DA53C43}" destId="{395D106F-EFC3-4650-8306-D3214B3B3A36}" srcOrd="0" destOrd="0" presId="urn:microsoft.com/office/officeart/2005/8/layout/gear1"/>
    <dgm:cxn modelId="{3F27C718-5E87-457B-A732-F60B1E02E7A0}" type="presParOf" srcId="{395D106F-EFC3-4650-8306-D3214B3B3A36}" destId="{43F4B77C-F3DD-45F0-83AD-8478E7CAC90F}" srcOrd="0" destOrd="0" presId="urn:microsoft.com/office/officeart/2005/8/layout/gear1"/>
    <dgm:cxn modelId="{AD18E40A-2874-4CEF-8F40-4406887EF127}" type="presParOf" srcId="{395D106F-EFC3-4650-8306-D3214B3B3A36}" destId="{2B16BBFB-F64F-462C-80A5-6BE3E0EF384E}" srcOrd="1" destOrd="0" presId="urn:microsoft.com/office/officeart/2005/8/layout/gear1"/>
    <dgm:cxn modelId="{77C3288B-B100-4062-9A91-C29B615A79F0}" type="presParOf" srcId="{395D106F-EFC3-4650-8306-D3214B3B3A36}" destId="{C33AC1EE-4F34-49EF-A799-1E9333781D4A}" srcOrd="2" destOrd="0" presId="urn:microsoft.com/office/officeart/2005/8/layout/gear1"/>
    <dgm:cxn modelId="{337315C9-6B75-4A98-BBD5-6278D5C24B62}" type="presParOf" srcId="{395D106F-EFC3-4650-8306-D3214B3B3A36}" destId="{F747A066-D195-4B77-B8E9-D2FAEA6F8B0B}" srcOrd="3" destOrd="0" presId="urn:microsoft.com/office/officeart/2005/8/layout/gear1"/>
    <dgm:cxn modelId="{D41CE57C-135B-43C0-9F7E-2DFD1958E12A}" type="presParOf" srcId="{395D106F-EFC3-4650-8306-D3214B3B3A36}" destId="{7AA5ED80-9B60-421F-83C5-A60D509F1488}" srcOrd="4" destOrd="0" presId="urn:microsoft.com/office/officeart/2005/8/layout/gear1"/>
    <dgm:cxn modelId="{EAA293E1-2DFA-43AB-A7CD-2219606400AE}" type="presParOf" srcId="{395D106F-EFC3-4650-8306-D3214B3B3A36}" destId="{A513AE84-DDBB-4FF7-ABED-41F1E17FE776}" srcOrd="5" destOrd="0" presId="urn:microsoft.com/office/officeart/2005/8/layout/gear1"/>
    <dgm:cxn modelId="{7B466AE1-7882-4C02-A006-9318B762B4B9}" type="presParOf" srcId="{395D106F-EFC3-4650-8306-D3214B3B3A36}" destId="{DA9194B9-0B50-41C1-A589-9822F02AB095}" srcOrd="6" destOrd="0" presId="urn:microsoft.com/office/officeart/2005/8/layout/gear1"/>
    <dgm:cxn modelId="{AEA6BE76-AADF-4DCD-A740-C71516A88E53}" type="presParOf" srcId="{395D106F-EFC3-4650-8306-D3214B3B3A36}" destId="{DE67E031-0229-43AC-A63B-3F839883CDAD}" srcOrd="7" destOrd="0" presId="urn:microsoft.com/office/officeart/2005/8/layout/gear1"/>
    <dgm:cxn modelId="{F7B03C1C-2A90-4AE8-B2DE-4892D21576DE}" type="presParOf" srcId="{395D106F-EFC3-4650-8306-D3214B3B3A36}" destId="{A4259ACE-C221-4DA0-B908-DB512906143C}" srcOrd="8" destOrd="0" presId="urn:microsoft.com/office/officeart/2005/8/layout/gear1"/>
    <dgm:cxn modelId="{DCD1E7E9-041F-4B08-ACCD-B82009F3EABA}" type="presParOf" srcId="{395D106F-EFC3-4650-8306-D3214B3B3A36}" destId="{AF746109-AAD2-4D42-BADF-E3B0032B42E5}" srcOrd="9" destOrd="0" presId="urn:microsoft.com/office/officeart/2005/8/layout/gear1"/>
    <dgm:cxn modelId="{DBB8D3DC-DFD7-4BB6-BCE6-1CE2F95856E1}" type="presParOf" srcId="{395D106F-EFC3-4650-8306-D3214B3B3A36}" destId="{3492C3FA-D3EC-472E-A503-4CC76ACCE3AC}" srcOrd="10" destOrd="0" presId="urn:microsoft.com/office/officeart/2005/8/layout/gear1"/>
    <dgm:cxn modelId="{6567E124-6A47-4120-95F6-C7D29F2BE2D7}" type="presParOf" srcId="{395D106F-EFC3-4650-8306-D3214B3B3A36}" destId="{355F6008-4852-4816-9C51-3842C4F46804}" srcOrd="11" destOrd="0" presId="urn:microsoft.com/office/officeart/2005/8/layout/gear1"/>
    <dgm:cxn modelId="{0EDD6EE4-0B68-4611-8D7D-DC2EAC00F747}" type="presParOf" srcId="{395D106F-EFC3-4650-8306-D3214B3B3A36}" destId="{F9DB1C00-D2C7-49E0-A0A5-6102476BD6BF}"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2B9479-1187-4A68-8C9B-2CA2AFC12653}" type="doc">
      <dgm:prSet loTypeId="urn:microsoft.com/office/officeart/2005/8/layout/cycle1" loCatId="cycle" qsTypeId="urn:microsoft.com/office/officeart/2005/8/quickstyle/simple2" qsCatId="simple" csTypeId="urn:microsoft.com/office/officeart/2005/8/colors/accent0_1" csCatId="mainScheme" phldr="0"/>
      <dgm:spPr/>
      <dgm:t>
        <a:bodyPr/>
        <a:lstStyle/>
        <a:p>
          <a:endParaRPr lang="en-US"/>
        </a:p>
      </dgm:t>
    </dgm:pt>
    <dgm:pt modelId="{4196525A-4BDE-487C-A133-690D33D6067B}">
      <dgm:prSet phldrT="[Text]" phldr="1"/>
      <dgm:spPr/>
      <dgm:t>
        <a:bodyPr/>
        <a:lstStyle/>
        <a:p>
          <a:endParaRPr lang="en-US"/>
        </a:p>
      </dgm:t>
    </dgm:pt>
    <dgm:pt modelId="{94104C88-3CC4-4749-B5CB-F34842671EC3}" type="parTrans" cxnId="{028714CF-CDE9-468E-BDE7-2814B8AC46F7}">
      <dgm:prSet/>
      <dgm:spPr/>
      <dgm:t>
        <a:bodyPr/>
        <a:lstStyle/>
        <a:p>
          <a:endParaRPr lang="en-US"/>
        </a:p>
      </dgm:t>
    </dgm:pt>
    <dgm:pt modelId="{BBB850E7-AC20-46E4-AEAC-900E73FA6BB8}" type="sibTrans" cxnId="{028714CF-CDE9-468E-BDE7-2814B8AC46F7}">
      <dgm:prSet/>
      <dgm:spPr/>
      <dgm:t>
        <a:bodyPr/>
        <a:lstStyle/>
        <a:p>
          <a:endParaRPr lang="en-US"/>
        </a:p>
      </dgm:t>
    </dgm:pt>
    <dgm:pt modelId="{28CE7574-DD64-4117-A6DF-81512558AB93}">
      <dgm:prSet phldrT="[Text]" phldr="1"/>
      <dgm:spPr/>
      <dgm:t>
        <a:bodyPr/>
        <a:lstStyle/>
        <a:p>
          <a:endParaRPr lang="en-US"/>
        </a:p>
      </dgm:t>
    </dgm:pt>
    <dgm:pt modelId="{BCA8C848-C4A6-46BE-B57D-74C8C25E4925}" type="parTrans" cxnId="{048DA09A-572C-496C-9888-015197BCB9C4}">
      <dgm:prSet/>
      <dgm:spPr/>
      <dgm:t>
        <a:bodyPr/>
        <a:lstStyle/>
        <a:p>
          <a:endParaRPr lang="en-US"/>
        </a:p>
      </dgm:t>
    </dgm:pt>
    <dgm:pt modelId="{4B1A9F45-2CAB-4879-A690-53BCEA15C662}" type="sibTrans" cxnId="{048DA09A-572C-496C-9888-015197BCB9C4}">
      <dgm:prSet/>
      <dgm:spPr/>
      <dgm:t>
        <a:bodyPr/>
        <a:lstStyle/>
        <a:p>
          <a:endParaRPr lang="en-US"/>
        </a:p>
      </dgm:t>
    </dgm:pt>
    <dgm:pt modelId="{3CA1F57E-92CA-4192-A789-3B951E22F166}">
      <dgm:prSet phldrT="[Text]" phldr="1"/>
      <dgm:spPr/>
      <dgm:t>
        <a:bodyPr/>
        <a:lstStyle/>
        <a:p>
          <a:endParaRPr lang="en-US"/>
        </a:p>
      </dgm:t>
    </dgm:pt>
    <dgm:pt modelId="{967742CF-A526-4D80-A1DE-84B4E1AA69F3}" type="parTrans" cxnId="{89FBFE8D-E32B-47AE-8B1C-69DA236A39E9}">
      <dgm:prSet/>
      <dgm:spPr/>
      <dgm:t>
        <a:bodyPr/>
        <a:lstStyle/>
        <a:p>
          <a:endParaRPr lang="en-US"/>
        </a:p>
      </dgm:t>
    </dgm:pt>
    <dgm:pt modelId="{A35BAB86-CDFF-4540-8FF5-F95023099ECB}" type="sibTrans" cxnId="{89FBFE8D-E32B-47AE-8B1C-69DA236A39E9}">
      <dgm:prSet/>
      <dgm:spPr/>
      <dgm:t>
        <a:bodyPr/>
        <a:lstStyle/>
        <a:p>
          <a:endParaRPr lang="en-US"/>
        </a:p>
      </dgm:t>
    </dgm:pt>
    <dgm:pt modelId="{151BD353-9A98-42CC-B349-D8884D10C854}">
      <dgm:prSet phldrT="[Text]" phldr="1"/>
      <dgm:spPr/>
      <dgm:t>
        <a:bodyPr/>
        <a:lstStyle/>
        <a:p>
          <a:endParaRPr lang="en-US"/>
        </a:p>
      </dgm:t>
    </dgm:pt>
    <dgm:pt modelId="{1B7A165E-0F15-4B50-93DD-ADFC90168FAF}" type="parTrans" cxnId="{5CC34791-6AE2-4716-9671-798DCC6C5BB4}">
      <dgm:prSet/>
      <dgm:spPr/>
      <dgm:t>
        <a:bodyPr/>
        <a:lstStyle/>
        <a:p>
          <a:endParaRPr lang="en-US"/>
        </a:p>
      </dgm:t>
    </dgm:pt>
    <dgm:pt modelId="{F4763B63-5A32-4A34-99F3-8373C9BDFD6B}" type="sibTrans" cxnId="{5CC34791-6AE2-4716-9671-798DCC6C5BB4}">
      <dgm:prSet/>
      <dgm:spPr/>
      <dgm:t>
        <a:bodyPr/>
        <a:lstStyle/>
        <a:p>
          <a:endParaRPr lang="en-US"/>
        </a:p>
      </dgm:t>
    </dgm:pt>
    <dgm:pt modelId="{07231C69-BE77-422E-9D66-4CDCD00D2C64}">
      <dgm:prSet phldrT="[Text]" phldr="1"/>
      <dgm:spPr/>
      <dgm:t>
        <a:bodyPr/>
        <a:lstStyle/>
        <a:p>
          <a:endParaRPr lang="en-US" dirty="0"/>
        </a:p>
      </dgm:t>
    </dgm:pt>
    <dgm:pt modelId="{70040135-3746-4776-A838-D67CE56314E3}" type="sibTrans" cxnId="{E64D7FA8-4F2D-42CD-B437-4D6528063F37}">
      <dgm:prSet/>
      <dgm:spPr/>
      <dgm:t>
        <a:bodyPr/>
        <a:lstStyle/>
        <a:p>
          <a:endParaRPr lang="en-US"/>
        </a:p>
      </dgm:t>
    </dgm:pt>
    <dgm:pt modelId="{1F7D7A5F-7449-49CE-9304-EEA90A305B46}" type="parTrans" cxnId="{E64D7FA8-4F2D-42CD-B437-4D6528063F37}">
      <dgm:prSet/>
      <dgm:spPr/>
      <dgm:t>
        <a:bodyPr/>
        <a:lstStyle/>
        <a:p>
          <a:endParaRPr lang="en-US"/>
        </a:p>
      </dgm:t>
    </dgm:pt>
    <dgm:pt modelId="{7B54C977-8474-40C2-B020-995AA18250DE}" type="pres">
      <dgm:prSet presAssocID="{8C2B9479-1187-4A68-8C9B-2CA2AFC12653}" presName="cycle" presStyleCnt="0">
        <dgm:presLayoutVars>
          <dgm:dir/>
          <dgm:resizeHandles val="exact"/>
        </dgm:presLayoutVars>
      </dgm:prSet>
      <dgm:spPr/>
      <dgm:t>
        <a:bodyPr/>
        <a:lstStyle/>
        <a:p>
          <a:endParaRPr lang="en-US"/>
        </a:p>
      </dgm:t>
    </dgm:pt>
    <dgm:pt modelId="{BE742093-BD36-4312-A4E1-DEBB745E17D3}" type="pres">
      <dgm:prSet presAssocID="{4196525A-4BDE-487C-A133-690D33D6067B}" presName="dummy" presStyleCnt="0"/>
      <dgm:spPr/>
    </dgm:pt>
    <dgm:pt modelId="{DB467111-31F9-4250-8664-B84404CC965A}" type="pres">
      <dgm:prSet presAssocID="{4196525A-4BDE-487C-A133-690D33D6067B}" presName="node" presStyleLbl="revTx" presStyleIdx="0" presStyleCnt="5">
        <dgm:presLayoutVars>
          <dgm:bulletEnabled val="1"/>
        </dgm:presLayoutVars>
      </dgm:prSet>
      <dgm:spPr/>
      <dgm:t>
        <a:bodyPr/>
        <a:lstStyle/>
        <a:p>
          <a:endParaRPr lang="en-US"/>
        </a:p>
      </dgm:t>
    </dgm:pt>
    <dgm:pt modelId="{38857A77-28BC-4E8E-85FC-5322FEF27313}" type="pres">
      <dgm:prSet presAssocID="{BBB850E7-AC20-46E4-AEAC-900E73FA6BB8}" presName="sibTrans" presStyleLbl="node1" presStyleIdx="0" presStyleCnt="5"/>
      <dgm:spPr/>
      <dgm:t>
        <a:bodyPr/>
        <a:lstStyle/>
        <a:p>
          <a:endParaRPr lang="en-US"/>
        </a:p>
      </dgm:t>
    </dgm:pt>
    <dgm:pt modelId="{AF400DF4-7831-4477-8257-0480DF2FFF40}" type="pres">
      <dgm:prSet presAssocID="{28CE7574-DD64-4117-A6DF-81512558AB93}" presName="dummy" presStyleCnt="0"/>
      <dgm:spPr/>
    </dgm:pt>
    <dgm:pt modelId="{0FE32A62-0952-4B7E-82F0-CFC9C6E87A49}" type="pres">
      <dgm:prSet presAssocID="{28CE7574-DD64-4117-A6DF-81512558AB93}" presName="node" presStyleLbl="revTx" presStyleIdx="1" presStyleCnt="5">
        <dgm:presLayoutVars>
          <dgm:bulletEnabled val="1"/>
        </dgm:presLayoutVars>
      </dgm:prSet>
      <dgm:spPr/>
      <dgm:t>
        <a:bodyPr/>
        <a:lstStyle/>
        <a:p>
          <a:endParaRPr lang="en-US"/>
        </a:p>
      </dgm:t>
    </dgm:pt>
    <dgm:pt modelId="{08E9AA86-58B2-4E69-8DB0-24DA9FBF5C87}" type="pres">
      <dgm:prSet presAssocID="{4B1A9F45-2CAB-4879-A690-53BCEA15C662}" presName="sibTrans" presStyleLbl="node1" presStyleIdx="1" presStyleCnt="5"/>
      <dgm:spPr/>
      <dgm:t>
        <a:bodyPr/>
        <a:lstStyle/>
        <a:p>
          <a:endParaRPr lang="en-US"/>
        </a:p>
      </dgm:t>
    </dgm:pt>
    <dgm:pt modelId="{A25A8B56-07DD-40C2-BDCC-EA9BF05169D9}" type="pres">
      <dgm:prSet presAssocID="{3CA1F57E-92CA-4192-A789-3B951E22F166}" presName="dummy" presStyleCnt="0"/>
      <dgm:spPr/>
    </dgm:pt>
    <dgm:pt modelId="{DFCA3520-337F-4B6E-BF5B-4E7C794A726B}" type="pres">
      <dgm:prSet presAssocID="{3CA1F57E-92CA-4192-A789-3B951E22F166}" presName="node" presStyleLbl="revTx" presStyleIdx="2" presStyleCnt="5">
        <dgm:presLayoutVars>
          <dgm:bulletEnabled val="1"/>
        </dgm:presLayoutVars>
      </dgm:prSet>
      <dgm:spPr/>
      <dgm:t>
        <a:bodyPr/>
        <a:lstStyle/>
        <a:p>
          <a:endParaRPr lang="en-US"/>
        </a:p>
      </dgm:t>
    </dgm:pt>
    <dgm:pt modelId="{E842D3DC-D544-4748-9B53-A932B8A40021}" type="pres">
      <dgm:prSet presAssocID="{A35BAB86-CDFF-4540-8FF5-F95023099ECB}" presName="sibTrans" presStyleLbl="node1" presStyleIdx="2" presStyleCnt="5"/>
      <dgm:spPr/>
      <dgm:t>
        <a:bodyPr/>
        <a:lstStyle/>
        <a:p>
          <a:endParaRPr lang="en-US"/>
        </a:p>
      </dgm:t>
    </dgm:pt>
    <dgm:pt modelId="{A660CCB6-5928-43BF-8E53-2D755FD2A15B}" type="pres">
      <dgm:prSet presAssocID="{151BD353-9A98-42CC-B349-D8884D10C854}" presName="dummy" presStyleCnt="0"/>
      <dgm:spPr/>
    </dgm:pt>
    <dgm:pt modelId="{AF24F089-8C7E-4CCF-AFEA-EC406C519545}" type="pres">
      <dgm:prSet presAssocID="{151BD353-9A98-42CC-B349-D8884D10C854}" presName="node" presStyleLbl="revTx" presStyleIdx="3" presStyleCnt="5">
        <dgm:presLayoutVars>
          <dgm:bulletEnabled val="1"/>
        </dgm:presLayoutVars>
      </dgm:prSet>
      <dgm:spPr/>
      <dgm:t>
        <a:bodyPr/>
        <a:lstStyle/>
        <a:p>
          <a:endParaRPr lang="en-US"/>
        </a:p>
      </dgm:t>
    </dgm:pt>
    <dgm:pt modelId="{B2BCF5F3-2139-426D-AB1A-C80C1C232707}" type="pres">
      <dgm:prSet presAssocID="{F4763B63-5A32-4A34-99F3-8373C9BDFD6B}" presName="sibTrans" presStyleLbl="node1" presStyleIdx="3" presStyleCnt="5"/>
      <dgm:spPr/>
      <dgm:t>
        <a:bodyPr/>
        <a:lstStyle/>
        <a:p>
          <a:endParaRPr lang="en-US"/>
        </a:p>
      </dgm:t>
    </dgm:pt>
    <dgm:pt modelId="{044CE4AE-7C93-4A60-8DD7-0FE0063E7655}" type="pres">
      <dgm:prSet presAssocID="{07231C69-BE77-422E-9D66-4CDCD00D2C64}" presName="dummy" presStyleCnt="0"/>
      <dgm:spPr/>
    </dgm:pt>
    <dgm:pt modelId="{2BD9D824-314D-4018-8809-143AE87C15E5}" type="pres">
      <dgm:prSet presAssocID="{07231C69-BE77-422E-9D66-4CDCD00D2C64}" presName="node" presStyleLbl="revTx" presStyleIdx="4" presStyleCnt="5">
        <dgm:presLayoutVars>
          <dgm:bulletEnabled val="1"/>
        </dgm:presLayoutVars>
      </dgm:prSet>
      <dgm:spPr/>
      <dgm:t>
        <a:bodyPr/>
        <a:lstStyle/>
        <a:p>
          <a:endParaRPr lang="en-US"/>
        </a:p>
      </dgm:t>
    </dgm:pt>
    <dgm:pt modelId="{F407E448-49D6-4594-867C-62D131D7F208}" type="pres">
      <dgm:prSet presAssocID="{70040135-3746-4776-A838-D67CE56314E3}" presName="sibTrans" presStyleLbl="node1" presStyleIdx="4" presStyleCnt="5"/>
      <dgm:spPr/>
      <dgm:t>
        <a:bodyPr/>
        <a:lstStyle/>
        <a:p>
          <a:endParaRPr lang="en-US"/>
        </a:p>
      </dgm:t>
    </dgm:pt>
  </dgm:ptLst>
  <dgm:cxnLst>
    <dgm:cxn modelId="{028714CF-CDE9-468E-BDE7-2814B8AC46F7}" srcId="{8C2B9479-1187-4A68-8C9B-2CA2AFC12653}" destId="{4196525A-4BDE-487C-A133-690D33D6067B}" srcOrd="0" destOrd="0" parTransId="{94104C88-3CC4-4749-B5CB-F34842671EC3}" sibTransId="{BBB850E7-AC20-46E4-AEAC-900E73FA6BB8}"/>
    <dgm:cxn modelId="{5CC34791-6AE2-4716-9671-798DCC6C5BB4}" srcId="{8C2B9479-1187-4A68-8C9B-2CA2AFC12653}" destId="{151BD353-9A98-42CC-B349-D8884D10C854}" srcOrd="3" destOrd="0" parTransId="{1B7A165E-0F15-4B50-93DD-ADFC90168FAF}" sibTransId="{F4763B63-5A32-4A34-99F3-8373C9BDFD6B}"/>
    <dgm:cxn modelId="{A77D6A6A-E26B-4CD6-9E65-00B11FB8BA6A}" type="presOf" srcId="{A35BAB86-CDFF-4540-8FF5-F95023099ECB}" destId="{E842D3DC-D544-4748-9B53-A932B8A40021}" srcOrd="0" destOrd="0" presId="urn:microsoft.com/office/officeart/2005/8/layout/cycle1"/>
    <dgm:cxn modelId="{214B14B6-A08E-41B3-AA44-D377B07CC113}" type="presOf" srcId="{4196525A-4BDE-487C-A133-690D33D6067B}" destId="{DB467111-31F9-4250-8664-B84404CC965A}" srcOrd="0" destOrd="0" presId="urn:microsoft.com/office/officeart/2005/8/layout/cycle1"/>
    <dgm:cxn modelId="{F01CC7C2-B79F-4E43-BE33-795BB6ED8745}" type="presOf" srcId="{F4763B63-5A32-4A34-99F3-8373C9BDFD6B}" destId="{B2BCF5F3-2139-426D-AB1A-C80C1C232707}" srcOrd="0" destOrd="0" presId="urn:microsoft.com/office/officeart/2005/8/layout/cycle1"/>
    <dgm:cxn modelId="{65E42E81-61B9-4C56-BB98-56D81FC09396}" type="presOf" srcId="{70040135-3746-4776-A838-D67CE56314E3}" destId="{F407E448-49D6-4594-867C-62D131D7F208}" srcOrd="0" destOrd="0" presId="urn:microsoft.com/office/officeart/2005/8/layout/cycle1"/>
    <dgm:cxn modelId="{0B708F19-BBD2-4EAB-921F-67AB2ACB6D34}" type="presOf" srcId="{4B1A9F45-2CAB-4879-A690-53BCEA15C662}" destId="{08E9AA86-58B2-4E69-8DB0-24DA9FBF5C87}" srcOrd="0" destOrd="0" presId="urn:microsoft.com/office/officeart/2005/8/layout/cycle1"/>
    <dgm:cxn modelId="{8214F8DF-42D2-4448-9683-F14D2C18AEC8}" type="presOf" srcId="{3CA1F57E-92CA-4192-A789-3B951E22F166}" destId="{DFCA3520-337F-4B6E-BF5B-4E7C794A726B}" srcOrd="0" destOrd="0" presId="urn:microsoft.com/office/officeart/2005/8/layout/cycle1"/>
    <dgm:cxn modelId="{89FBFE8D-E32B-47AE-8B1C-69DA236A39E9}" srcId="{8C2B9479-1187-4A68-8C9B-2CA2AFC12653}" destId="{3CA1F57E-92CA-4192-A789-3B951E22F166}" srcOrd="2" destOrd="0" parTransId="{967742CF-A526-4D80-A1DE-84B4E1AA69F3}" sibTransId="{A35BAB86-CDFF-4540-8FF5-F95023099ECB}"/>
    <dgm:cxn modelId="{E64D7FA8-4F2D-42CD-B437-4D6528063F37}" srcId="{8C2B9479-1187-4A68-8C9B-2CA2AFC12653}" destId="{07231C69-BE77-422E-9D66-4CDCD00D2C64}" srcOrd="4" destOrd="0" parTransId="{1F7D7A5F-7449-49CE-9304-EEA90A305B46}" sibTransId="{70040135-3746-4776-A838-D67CE56314E3}"/>
    <dgm:cxn modelId="{048DA09A-572C-496C-9888-015197BCB9C4}" srcId="{8C2B9479-1187-4A68-8C9B-2CA2AFC12653}" destId="{28CE7574-DD64-4117-A6DF-81512558AB93}" srcOrd="1" destOrd="0" parTransId="{BCA8C848-C4A6-46BE-B57D-74C8C25E4925}" sibTransId="{4B1A9F45-2CAB-4879-A690-53BCEA15C662}"/>
    <dgm:cxn modelId="{10E10855-BE96-4A6F-AA19-87F2AA40E4FA}" type="presOf" srcId="{151BD353-9A98-42CC-B349-D8884D10C854}" destId="{AF24F089-8C7E-4CCF-AFEA-EC406C519545}" srcOrd="0" destOrd="0" presId="urn:microsoft.com/office/officeart/2005/8/layout/cycle1"/>
    <dgm:cxn modelId="{767586FD-E725-4D8E-AFCF-6781B154B2F9}" type="presOf" srcId="{8C2B9479-1187-4A68-8C9B-2CA2AFC12653}" destId="{7B54C977-8474-40C2-B020-995AA18250DE}" srcOrd="0" destOrd="0" presId="urn:microsoft.com/office/officeart/2005/8/layout/cycle1"/>
    <dgm:cxn modelId="{C2DEA2C6-E030-4F79-B180-7FC0FC1A0489}" type="presOf" srcId="{07231C69-BE77-422E-9D66-4CDCD00D2C64}" destId="{2BD9D824-314D-4018-8809-143AE87C15E5}" srcOrd="0" destOrd="0" presId="urn:microsoft.com/office/officeart/2005/8/layout/cycle1"/>
    <dgm:cxn modelId="{1FC2413E-122E-4A64-B09A-3124576D6628}" type="presOf" srcId="{BBB850E7-AC20-46E4-AEAC-900E73FA6BB8}" destId="{38857A77-28BC-4E8E-85FC-5322FEF27313}" srcOrd="0" destOrd="0" presId="urn:microsoft.com/office/officeart/2005/8/layout/cycle1"/>
    <dgm:cxn modelId="{01B801A7-FCF8-4DE7-AAB2-6DFC2525864F}" type="presOf" srcId="{28CE7574-DD64-4117-A6DF-81512558AB93}" destId="{0FE32A62-0952-4B7E-82F0-CFC9C6E87A49}" srcOrd="0" destOrd="0" presId="urn:microsoft.com/office/officeart/2005/8/layout/cycle1"/>
    <dgm:cxn modelId="{A55FA186-D4D4-421F-A134-4291228F08C6}" type="presParOf" srcId="{7B54C977-8474-40C2-B020-995AA18250DE}" destId="{BE742093-BD36-4312-A4E1-DEBB745E17D3}" srcOrd="0" destOrd="0" presId="urn:microsoft.com/office/officeart/2005/8/layout/cycle1"/>
    <dgm:cxn modelId="{00E96C7B-AA62-47E4-B674-FFF608359F14}" type="presParOf" srcId="{7B54C977-8474-40C2-B020-995AA18250DE}" destId="{DB467111-31F9-4250-8664-B84404CC965A}" srcOrd="1" destOrd="0" presId="urn:microsoft.com/office/officeart/2005/8/layout/cycle1"/>
    <dgm:cxn modelId="{81505BE5-F123-49E6-84AC-D22649A694B0}" type="presParOf" srcId="{7B54C977-8474-40C2-B020-995AA18250DE}" destId="{38857A77-28BC-4E8E-85FC-5322FEF27313}" srcOrd="2" destOrd="0" presId="urn:microsoft.com/office/officeart/2005/8/layout/cycle1"/>
    <dgm:cxn modelId="{736FEFB3-1818-46B2-96EF-A57ED6F00112}" type="presParOf" srcId="{7B54C977-8474-40C2-B020-995AA18250DE}" destId="{AF400DF4-7831-4477-8257-0480DF2FFF40}" srcOrd="3" destOrd="0" presId="urn:microsoft.com/office/officeart/2005/8/layout/cycle1"/>
    <dgm:cxn modelId="{1F03C1B0-36AB-49C5-9B90-76DAB7FDAE4A}" type="presParOf" srcId="{7B54C977-8474-40C2-B020-995AA18250DE}" destId="{0FE32A62-0952-4B7E-82F0-CFC9C6E87A49}" srcOrd="4" destOrd="0" presId="urn:microsoft.com/office/officeart/2005/8/layout/cycle1"/>
    <dgm:cxn modelId="{7B33E927-51B8-4B45-AF12-6D370C398F28}" type="presParOf" srcId="{7B54C977-8474-40C2-B020-995AA18250DE}" destId="{08E9AA86-58B2-4E69-8DB0-24DA9FBF5C87}" srcOrd="5" destOrd="0" presId="urn:microsoft.com/office/officeart/2005/8/layout/cycle1"/>
    <dgm:cxn modelId="{B4967B06-E869-45D9-9A21-94BF417B5072}" type="presParOf" srcId="{7B54C977-8474-40C2-B020-995AA18250DE}" destId="{A25A8B56-07DD-40C2-BDCC-EA9BF05169D9}" srcOrd="6" destOrd="0" presId="urn:microsoft.com/office/officeart/2005/8/layout/cycle1"/>
    <dgm:cxn modelId="{E5EB9DB1-5274-4276-9F64-FA6A4711D93C}" type="presParOf" srcId="{7B54C977-8474-40C2-B020-995AA18250DE}" destId="{DFCA3520-337F-4B6E-BF5B-4E7C794A726B}" srcOrd="7" destOrd="0" presId="urn:microsoft.com/office/officeart/2005/8/layout/cycle1"/>
    <dgm:cxn modelId="{A580B65B-6E5B-43EB-A318-54AFE74107F7}" type="presParOf" srcId="{7B54C977-8474-40C2-B020-995AA18250DE}" destId="{E842D3DC-D544-4748-9B53-A932B8A40021}" srcOrd="8" destOrd="0" presId="urn:microsoft.com/office/officeart/2005/8/layout/cycle1"/>
    <dgm:cxn modelId="{1A4C7984-878A-4C28-B40C-E9D1370B2C63}" type="presParOf" srcId="{7B54C977-8474-40C2-B020-995AA18250DE}" destId="{A660CCB6-5928-43BF-8E53-2D755FD2A15B}" srcOrd="9" destOrd="0" presId="urn:microsoft.com/office/officeart/2005/8/layout/cycle1"/>
    <dgm:cxn modelId="{1D51432F-818F-45FF-9375-ED60E6B35218}" type="presParOf" srcId="{7B54C977-8474-40C2-B020-995AA18250DE}" destId="{AF24F089-8C7E-4CCF-AFEA-EC406C519545}" srcOrd="10" destOrd="0" presId="urn:microsoft.com/office/officeart/2005/8/layout/cycle1"/>
    <dgm:cxn modelId="{6C282100-ADAC-4C14-B6B0-CBFCA3F172CD}" type="presParOf" srcId="{7B54C977-8474-40C2-B020-995AA18250DE}" destId="{B2BCF5F3-2139-426D-AB1A-C80C1C232707}" srcOrd="11" destOrd="0" presId="urn:microsoft.com/office/officeart/2005/8/layout/cycle1"/>
    <dgm:cxn modelId="{A22F3B68-81DE-46BD-9AAA-FAF000C342C8}" type="presParOf" srcId="{7B54C977-8474-40C2-B020-995AA18250DE}" destId="{044CE4AE-7C93-4A60-8DD7-0FE0063E7655}" srcOrd="12" destOrd="0" presId="urn:microsoft.com/office/officeart/2005/8/layout/cycle1"/>
    <dgm:cxn modelId="{DD8A7739-9340-4AAB-BBC3-19A6367E0C2B}" type="presParOf" srcId="{7B54C977-8474-40C2-B020-995AA18250DE}" destId="{2BD9D824-314D-4018-8809-143AE87C15E5}" srcOrd="13" destOrd="0" presId="urn:microsoft.com/office/officeart/2005/8/layout/cycle1"/>
    <dgm:cxn modelId="{CE397388-A2F0-48E1-B80C-FB59A59B9558}" type="presParOf" srcId="{7B54C977-8474-40C2-B020-995AA18250DE}" destId="{F407E448-49D6-4594-867C-62D131D7F208}" srcOrd="14"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4B77C-F3DD-45F0-83AD-8478E7CAC90F}">
      <dsp:nvSpPr>
        <dsp:cNvPr id="0" name=""/>
        <dsp:cNvSpPr/>
      </dsp:nvSpPr>
      <dsp:spPr>
        <a:xfrm>
          <a:off x="1612900" y="914400"/>
          <a:ext cx="1117600" cy="1117600"/>
        </a:xfrm>
        <a:prstGeom prst="gear9">
          <a:avLst/>
        </a:prstGeom>
        <a:no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dsp:txBody>
      <dsp:txXfrm>
        <a:off x="1837587" y="1176192"/>
        <a:ext cx="668226" cy="574470"/>
      </dsp:txXfrm>
    </dsp:sp>
    <dsp:sp modelId="{F747A066-D195-4B77-B8E9-D2FAEA6F8B0B}">
      <dsp:nvSpPr>
        <dsp:cNvPr id="0" name=""/>
        <dsp:cNvSpPr/>
      </dsp:nvSpPr>
      <dsp:spPr>
        <a:xfrm>
          <a:off x="962660" y="650240"/>
          <a:ext cx="812800" cy="812800"/>
        </a:xfrm>
        <a:prstGeom prst="gear6">
          <a:avLst/>
        </a:prstGeom>
        <a:no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dsp:txBody>
      <dsp:txXfrm>
        <a:off x="1167285" y="856102"/>
        <a:ext cx="403550" cy="401076"/>
      </dsp:txXfrm>
    </dsp:sp>
    <dsp:sp modelId="{DA9194B9-0B50-41C1-A589-9822F02AB095}">
      <dsp:nvSpPr>
        <dsp:cNvPr id="0" name=""/>
        <dsp:cNvSpPr/>
      </dsp:nvSpPr>
      <dsp:spPr>
        <a:xfrm rot="20700000">
          <a:off x="1417910" y="89490"/>
          <a:ext cx="796378" cy="796378"/>
        </a:xfrm>
        <a:prstGeom prst="gear6">
          <a:avLst/>
        </a:prstGeom>
        <a:no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rot="-20700000">
        <a:off x="1592580" y="264160"/>
        <a:ext cx="447040" cy="447040"/>
      </dsp:txXfrm>
    </dsp:sp>
    <dsp:sp modelId="{3492C3FA-D3EC-472E-A503-4CC76ACCE3AC}">
      <dsp:nvSpPr>
        <dsp:cNvPr id="0" name=""/>
        <dsp:cNvSpPr/>
      </dsp:nvSpPr>
      <dsp:spPr>
        <a:xfrm>
          <a:off x="1505202" y="757746"/>
          <a:ext cx="1430528" cy="1430528"/>
        </a:xfrm>
        <a:prstGeom prst="circularArrow">
          <a:avLst>
            <a:gd name="adj1" fmla="val 4687"/>
            <a:gd name="adj2" fmla="val 299029"/>
            <a:gd name="adj3" fmla="val 2423653"/>
            <a:gd name="adj4" fmla="val 16077324"/>
            <a:gd name="adj5" fmla="val 5469"/>
          </a:avLst>
        </a:prstGeom>
        <a:solidFill>
          <a:schemeClr val="accent5">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55F6008-4852-4816-9C51-3842C4F46804}">
      <dsp:nvSpPr>
        <dsp:cNvPr id="0" name=""/>
        <dsp:cNvSpPr/>
      </dsp:nvSpPr>
      <dsp:spPr>
        <a:xfrm>
          <a:off x="818714" y="479677"/>
          <a:ext cx="1039368" cy="1039368"/>
        </a:xfrm>
        <a:prstGeom prst="leftCircularArrow">
          <a:avLst>
            <a:gd name="adj1" fmla="val 6452"/>
            <a:gd name="adj2" fmla="val 429999"/>
            <a:gd name="adj3" fmla="val 10489124"/>
            <a:gd name="adj4" fmla="val 14837806"/>
            <a:gd name="adj5" fmla="val 7527"/>
          </a:avLst>
        </a:prstGeom>
        <a:solidFill>
          <a:schemeClr val="accent5">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9DB1C00-D2C7-49E0-A0A5-6102476BD6BF}">
      <dsp:nvSpPr>
        <dsp:cNvPr id="0" name=""/>
        <dsp:cNvSpPr/>
      </dsp:nvSpPr>
      <dsp:spPr>
        <a:xfrm>
          <a:off x="1233700" y="-75666"/>
          <a:ext cx="1120648" cy="1120648"/>
        </a:xfrm>
        <a:prstGeom prst="circularArrow">
          <a:avLst>
            <a:gd name="adj1" fmla="val 5984"/>
            <a:gd name="adj2" fmla="val 394124"/>
            <a:gd name="adj3" fmla="val 13313824"/>
            <a:gd name="adj4" fmla="val 10508221"/>
            <a:gd name="adj5" fmla="val 6981"/>
          </a:avLst>
        </a:prstGeom>
        <a:solidFill>
          <a:schemeClr val="accent5">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ea typeface="+mn-ea"/>
              </a:defRPr>
            </a:lvl1pPr>
          </a:lstStyle>
          <a:p>
            <a:pPr>
              <a:defRPr/>
            </a:pPr>
            <a:fld id="{A85A0C96-07C6-45E2-A3D9-7FBCC61926FD}" type="datetimeFigureOut">
              <a:rPr lang="en-US"/>
              <a:pPr>
                <a:defRPr/>
              </a:pPr>
              <a:t>2013-11-20</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2958" tIns="46479" rIns="92958" bIns="4647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05863"/>
            <a:ext cx="3032125"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92958" tIns="46479" rIns="92958" bIns="46479" rtlCol="0" anchor="b"/>
          <a:lstStyle>
            <a:lvl1pPr algn="r" eaLnBrk="1" fontAlgn="auto" hangingPunct="1">
              <a:spcBef>
                <a:spcPts val="0"/>
              </a:spcBef>
              <a:spcAft>
                <a:spcPts val="0"/>
              </a:spcAft>
              <a:defRPr sz="1200">
                <a:latin typeface="+mn-lt"/>
                <a:ea typeface="+mn-ea"/>
              </a:defRPr>
            </a:lvl1pPr>
          </a:lstStyle>
          <a:p>
            <a:pPr>
              <a:defRPr/>
            </a:pPr>
            <a:fld id="{6A716A53-B2F8-4CD1-80BE-09E330F239D2}" type="slidenum">
              <a:rPr/>
              <a:pPr>
                <a:defRPr/>
              </a:pPr>
              <a:t>‹#›</a:t>
            </a:fld>
            <a:endParaRPr lang="en-US"/>
          </a:p>
        </p:txBody>
      </p:sp>
    </p:spTree>
    <p:extLst>
      <p:ext uri="{BB962C8B-B14F-4D97-AF65-F5344CB8AC3E}">
        <p14:creationId xmlns:p14="http://schemas.microsoft.com/office/powerpoint/2010/main" val="2001320607"/>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fld id="{E7E2AA50-A13F-474D-8AD7-B64BAC9BD5AA}" type="slidenum">
              <a:rPr lang="en-US" smtClean="0">
                <a:latin typeface="Times New Roman" panose="02020603050405020304" pitchFamily="18" charset="0"/>
              </a:rPr>
              <a:pPr fontAlgn="base">
                <a:spcBef>
                  <a:spcPct val="0"/>
                </a:spcBef>
                <a:spcAft>
                  <a:spcPct val="0"/>
                </a:spcAft>
              </a:pPr>
              <a:t>4</a:t>
            </a:fld>
            <a:endParaRPr lang="en-US" smtClean="0">
              <a:latin typeface="Times New Roman" panose="02020603050405020304" pitchFamily="18" charset="0"/>
            </a:endParaRPr>
          </a:p>
        </p:txBody>
      </p:sp>
      <p:sp>
        <p:nvSpPr>
          <p:cNvPr id="276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8408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fld id="{AA65EFC4-B7E7-4103-8E16-534368EDB6C9}" type="slidenum">
              <a:rPr lang="en-US" smtClean="0">
                <a:solidFill>
                  <a:srgbClr val="000000"/>
                </a:solidFill>
                <a:latin typeface="Calibri" panose="020F0502020204030204" pitchFamily="34" charset="0"/>
              </a:rPr>
              <a:pPr fontAlgn="base">
                <a:spcBef>
                  <a:spcPct val="0"/>
                </a:spcBef>
                <a:spcAft>
                  <a:spcPct val="0"/>
                </a:spcAft>
              </a:pPr>
              <a:t>10</a:t>
            </a:fld>
            <a:endParaRPr 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972173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fld id="{C0D0F071-834D-40D5-9F2F-E38B594390CF}" type="slidenum">
              <a:rPr lang="en-US" smtClean="0">
                <a:solidFill>
                  <a:srgbClr val="000000"/>
                </a:solidFill>
                <a:latin typeface="Calibri" panose="020F0502020204030204" pitchFamily="34" charset="0"/>
              </a:rPr>
              <a:pPr fontAlgn="base">
                <a:spcBef>
                  <a:spcPct val="0"/>
                </a:spcBef>
                <a:spcAft>
                  <a:spcPct val="0"/>
                </a:spcAft>
              </a:pPr>
              <a:t>11</a:t>
            </a:fld>
            <a:endParaRPr 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01912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latin typeface="Arial" panose="020B0604020202020204" pitchFamily="34" charset="0"/>
              </a:rPr>
              <a:t>GIS is already helping us understand things. It's also providing a framework, a practical means for transforming the world with all kinds of activities. Let's look at its characteristics.  It’s integrative, right?  It's visual. It's quantitative and analytic. It has the magical properties of organizing things systematically. And also it's built on the science of geography, which is comprehensive.  In this respect, it qualifies to really scale up. </a:t>
            </a:r>
            <a:endParaRPr 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fld id="{C7856666-280C-4633-92E2-11B60CBD8F00}" type="slidenum">
              <a:rPr lang="en-US" smtClean="0">
                <a:latin typeface="Calibri" panose="020F0502020204030204" pitchFamily="34" charset="0"/>
              </a:rPr>
              <a:pPr fontAlgn="base">
                <a:spcBef>
                  <a:spcPct val="0"/>
                </a:spcBef>
                <a:spcAft>
                  <a:spcPct val="0"/>
                </a:spcAft>
              </a:pPr>
              <a:t>12</a:t>
            </a:fld>
            <a:endParaRPr lang="en-US" smtClean="0">
              <a:latin typeface="Calibri" panose="020F0502020204030204" pitchFamily="34" charset="0"/>
            </a:endParaRPr>
          </a:p>
        </p:txBody>
      </p:sp>
    </p:spTree>
    <p:extLst>
      <p:ext uri="{BB962C8B-B14F-4D97-AF65-F5344CB8AC3E}">
        <p14:creationId xmlns:p14="http://schemas.microsoft.com/office/powerpoint/2010/main" val="285412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fld id="{721C9136-38EB-4322-81F6-7A16E6B600E1}" type="slidenum">
              <a:rPr lang="en-US" smtClean="0">
                <a:solidFill>
                  <a:srgbClr val="000000"/>
                </a:solidFill>
                <a:latin typeface="Times New Roman" panose="02020603050405020304" pitchFamily="18" charset="0"/>
              </a:rPr>
              <a:pPr fontAlgn="base">
                <a:spcBef>
                  <a:spcPct val="0"/>
                </a:spcBef>
                <a:spcAft>
                  <a:spcPct val="0"/>
                </a:spcAft>
              </a:pPr>
              <a:t>13</a:t>
            </a:fld>
            <a:endParaRPr lang="en-US" smtClean="0">
              <a:solidFill>
                <a:srgbClr val="000000"/>
              </a:solidFill>
              <a:latin typeface="Times New Roman" panose="02020603050405020304" pitchFamily="18" charset="0"/>
            </a:endParaRPr>
          </a:p>
        </p:txBody>
      </p:sp>
      <p:sp>
        <p:nvSpPr>
          <p:cNvPr id="4096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09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78507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fld id="{5EFEA845-051A-42DA-8D10-DEED94BEAFF4}" type="slidenum">
              <a:rPr lang="en-US" smtClean="0">
                <a:solidFill>
                  <a:srgbClr val="000000"/>
                </a:solidFill>
                <a:latin typeface="Times New Roman" panose="02020603050405020304" pitchFamily="18" charset="0"/>
              </a:rPr>
              <a:pPr fontAlgn="base">
                <a:spcBef>
                  <a:spcPct val="0"/>
                </a:spcBef>
                <a:spcAft>
                  <a:spcPct val="0"/>
                </a:spcAft>
              </a:pPr>
              <a:t>28</a:t>
            </a:fld>
            <a:endParaRPr lang="en-US" smtClean="0">
              <a:solidFill>
                <a:srgbClr val="000000"/>
              </a:solidFill>
              <a:latin typeface="Times New Roman" panose="02020603050405020304" pitchFamily="18" charset="0"/>
            </a:endParaRPr>
          </a:p>
        </p:txBody>
      </p:sp>
      <p:sp>
        <p:nvSpPr>
          <p:cNvPr id="5734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734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09125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gisday.rgf.rs/"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blue">
    <p:spTree>
      <p:nvGrpSpPr>
        <p:cNvPr id="1" name=""/>
        <p:cNvGrpSpPr/>
        <p:nvPr/>
      </p:nvGrpSpPr>
      <p:grpSpPr>
        <a:xfrm>
          <a:off x="0" y="0"/>
          <a:ext cx="0" cy="0"/>
          <a:chOff x="0" y="0"/>
          <a:chExt cx="0" cy="0"/>
        </a:xfrm>
      </p:grpSpPr>
      <p:pic>
        <p:nvPicPr>
          <p:cNvPr id="2" name="Picture 3" descr="DiscoveringWorld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0650" y="5702300"/>
            <a:ext cx="18240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66607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Esri_blue">
    <p:spTree>
      <p:nvGrpSpPr>
        <p:cNvPr id="1" name=""/>
        <p:cNvGrpSpPr/>
        <p:nvPr/>
      </p:nvGrpSpPr>
      <p:grpSpPr>
        <a:xfrm>
          <a:off x="0" y="0"/>
          <a:ext cx="0" cy="0"/>
          <a:chOff x="0" y="0"/>
          <a:chExt cx="0" cy="0"/>
        </a:xfrm>
      </p:grpSpPr>
      <p:pic>
        <p:nvPicPr>
          <p:cNvPr id="2" name="Picture 3" descr="logoSlideBac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828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57375" y="1941513"/>
            <a:ext cx="542925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34063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bg bwMode="black">
      <p:bgPr>
        <a:gradFill rotWithShape="1">
          <a:gsLst>
            <a:gs pos="0">
              <a:srgbClr val="00B9F2"/>
            </a:gs>
            <a:gs pos="30000">
              <a:srgbClr val="007AC2"/>
            </a:gs>
            <a:gs pos="89999">
              <a:srgbClr val="053264"/>
            </a:gs>
            <a:gs pos="100000">
              <a:srgbClr val="053264"/>
            </a:gs>
          </a:gsLst>
          <a:lin ang="5400000"/>
        </a:gradFill>
        <a:effectLst/>
      </p:bgPr>
    </p:bg>
    <p:spTree>
      <p:nvGrpSpPr>
        <p:cNvPr id="1" name=""/>
        <p:cNvGrpSpPr/>
        <p:nvPr/>
      </p:nvGrpSpPr>
      <p:grpSpPr>
        <a:xfrm>
          <a:off x="0" y="0"/>
          <a:ext cx="0" cy="0"/>
          <a:chOff x="0" y="0"/>
          <a:chExt cx="0" cy="0"/>
        </a:xfrm>
      </p:grpSpPr>
      <p:pic>
        <p:nvPicPr>
          <p:cNvPr id="4" name="Picture 3" descr="esri-10GlobeLogo_No-r_sRGB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34150" y="365125"/>
            <a:ext cx="21685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p:nvPr/>
        </p:nvSpPr>
        <p:spPr bwMode="ltGray">
          <a:xfrm>
            <a:off x="-900113" y="5567363"/>
            <a:ext cx="10044113" cy="1290637"/>
          </a:xfrm>
          <a:custGeom>
            <a:avLst/>
            <a:gdLst/>
            <a:ahLst/>
            <a:cxnLst/>
            <a:rect l="l" t="t" r="r" b="b"/>
            <a:pathLst>
              <a:path w="10043557" h="1290751">
                <a:moveTo>
                  <a:pt x="8132411" y="0"/>
                </a:moveTo>
                <a:cubicBezTo>
                  <a:pt x="8583764" y="0"/>
                  <a:pt x="9032446" y="11434"/>
                  <a:pt x="9478183" y="34029"/>
                </a:cubicBezTo>
                <a:lnTo>
                  <a:pt x="10043557" y="69857"/>
                </a:lnTo>
                <a:lnTo>
                  <a:pt x="10043557" y="1290751"/>
                </a:lnTo>
                <a:lnTo>
                  <a:pt x="0" y="1290751"/>
                </a:lnTo>
                <a:lnTo>
                  <a:pt x="125788" y="1248403"/>
                </a:lnTo>
                <a:cubicBezTo>
                  <a:pt x="2649168" y="437759"/>
                  <a:pt x="5339667" y="0"/>
                  <a:pt x="8132411" y="0"/>
                </a:cubicBezTo>
                <a:close/>
              </a:path>
            </a:pathLst>
          </a:custGeom>
          <a:solidFill>
            <a:schemeClr val="bg2">
              <a:lumMod val="60000"/>
              <a:lumOff val="40000"/>
              <a:alpha val="2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endParaRPr>
          </a:p>
        </p:txBody>
      </p:sp>
      <p:sp>
        <p:nvSpPr>
          <p:cNvPr id="6" name="Rectangle 3"/>
          <p:cNvSpPr/>
          <p:nvPr/>
        </p:nvSpPr>
        <p:spPr bwMode="invGray">
          <a:xfrm flipH="1">
            <a:off x="3487738" y="4203700"/>
            <a:ext cx="5656262" cy="2654300"/>
          </a:xfrm>
          <a:custGeom>
            <a:avLst/>
            <a:gdLst/>
            <a:ahLst/>
            <a:cxnLst/>
            <a:rect l="l" t="t" r="r" b="b"/>
            <a:pathLst>
              <a:path w="5655779" h="2653803">
                <a:moveTo>
                  <a:pt x="0" y="0"/>
                </a:moveTo>
                <a:lnTo>
                  <a:pt x="0" y="2653803"/>
                </a:lnTo>
                <a:lnTo>
                  <a:pt x="5655779" y="2653803"/>
                </a:lnTo>
                <a:lnTo>
                  <a:pt x="5368634" y="2452474"/>
                </a:lnTo>
                <a:cubicBezTo>
                  <a:pt x="3880066" y="1444637"/>
                  <a:pt x="2250051" y="660920"/>
                  <a:pt x="518426" y="144676"/>
                </a:cubicBezTo>
                <a:close/>
              </a:path>
            </a:pathLst>
          </a:custGeom>
          <a:solidFill>
            <a:srgbClr val="053264">
              <a:alpha val="1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endParaRPr>
          </a:p>
        </p:txBody>
      </p:sp>
      <p:sp>
        <p:nvSpPr>
          <p:cNvPr id="2" name="Title 1"/>
          <p:cNvSpPr>
            <a:spLocks noGrp="1"/>
          </p:cNvSpPr>
          <p:nvPr>
            <p:ph type="ctrTitle"/>
          </p:nvPr>
        </p:nvSpPr>
        <p:spPr bwMode="white">
          <a:xfrm>
            <a:off x="1374835" y="2428193"/>
            <a:ext cx="6394330" cy="914400"/>
          </a:xfrm>
        </p:spPr>
        <p:txBody>
          <a:bodyPr anchor="b">
            <a:noAutofit/>
          </a:bodyPr>
          <a:lstStyle>
            <a:lvl1pPr algn="ctr">
              <a:defRPr sz="34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bwMode="white">
          <a:xfrm>
            <a:off x="1371600" y="3465218"/>
            <a:ext cx="6400800"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2466064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0"/>
          </p:nvPr>
        </p:nvSpPr>
        <p:spPr>
          <a:xfrm>
            <a:off x="914402" y="1828800"/>
            <a:ext cx="7315200" cy="3429000"/>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7316285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8" name="Text Placeholder 7"/>
          <p:cNvSpPr>
            <a:spLocks noGrp="1"/>
          </p:cNvSpPr>
          <p:nvPr>
            <p:ph type="body" sz="quarter" idx="11"/>
          </p:nvPr>
        </p:nvSpPr>
        <p:spPr>
          <a:xfrm>
            <a:off x="685800" y="1097288"/>
            <a:ext cx="7772400" cy="246221"/>
          </a:xfrm>
        </p:spPr>
        <p:txBody>
          <a:bodyPr>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smtClean="0"/>
              <a:t>Click to edit Master text styles</a:t>
            </a:r>
          </a:p>
        </p:txBody>
      </p:sp>
      <p:sp>
        <p:nvSpPr>
          <p:cNvPr id="11" name="Content Placeholder 10"/>
          <p:cNvSpPr>
            <a:spLocks noGrp="1"/>
          </p:cNvSpPr>
          <p:nvPr>
            <p:ph sz="quarter" idx="12"/>
          </p:nvPr>
        </p:nvSpPr>
        <p:spPr>
          <a:xfrm>
            <a:off x="914400" y="1828804"/>
            <a:ext cx="7315200" cy="3427413"/>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3014681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p:nvPr>
        </p:nvSpPr>
        <p:spPr>
          <a:xfrm>
            <a:off x="685800" y="682625"/>
            <a:ext cx="7772400" cy="369332"/>
          </a:xfrm>
          <a:noFill/>
        </p:spPr>
        <p:txBody>
          <a:bodyPr rtlCol="0"/>
          <a:lstStyle>
            <a:lvl1pPr>
              <a:defRPr lang="en-US" dirty="0"/>
            </a:lvl1pPr>
          </a:lstStyle>
          <a:p>
            <a:pPr lvl="0"/>
            <a:r>
              <a:rPr lang="en-US" smtClean="0"/>
              <a:t>Click to edit Master title style</a:t>
            </a:r>
            <a:endParaRPr lang="en-US" dirty="0"/>
          </a:p>
        </p:txBody>
      </p:sp>
      <p:sp>
        <p:nvSpPr>
          <p:cNvPr id="4" name="Content Placeholder 3"/>
          <p:cNvSpPr>
            <a:spLocks noGrp="1"/>
          </p:cNvSpPr>
          <p:nvPr>
            <p:ph sz="half" idx="2"/>
          </p:nvPr>
        </p:nvSpPr>
        <p:spPr>
          <a:xfrm>
            <a:off x="914400" y="1828800"/>
            <a:ext cx="7315200"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7" name="Text Placeholder 6"/>
          <p:cNvSpPr>
            <a:spLocks noGrp="1"/>
          </p:cNvSpPr>
          <p:nvPr>
            <p:ph type="body" sz="quarter" idx="14"/>
          </p:nvPr>
        </p:nvSpPr>
        <p:spPr>
          <a:xfrm>
            <a:off x="685800" y="6177085"/>
            <a:ext cx="7772400"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smtClean="0"/>
              <a:t>Click to edit Master text styles</a:t>
            </a:r>
          </a:p>
        </p:txBody>
      </p:sp>
    </p:spTree>
    <p:extLst>
      <p:ext uri="{BB962C8B-B14F-4D97-AF65-F5344CB8AC3E}">
        <p14:creationId xmlns:p14="http://schemas.microsoft.com/office/powerpoint/2010/main" val="408342595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6" name="TextBox 3"/>
          <p:cNvSpPr txBox="1">
            <a:spLocks noChangeArrowheads="1"/>
          </p:cNvSpPr>
          <p:nvPr userDrawn="1"/>
        </p:nvSpPr>
        <p:spPr bwMode="auto">
          <a:xfrm>
            <a:off x="8832850" y="15144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1800"/>
              </a:lnSpc>
            </a:pPr>
            <a:endParaRPr lang="en-US" sz="1400" b="1">
              <a:solidFill>
                <a:srgbClr val="FFFFFF"/>
              </a:solidFill>
            </a:endParaRPr>
          </a:p>
        </p:txBody>
      </p:sp>
      <p:sp>
        <p:nvSpPr>
          <p:cNvPr id="8" name="TextBox 4"/>
          <p:cNvSpPr txBox="1">
            <a:spLocks noChangeArrowheads="1"/>
          </p:cNvSpPr>
          <p:nvPr userDrawn="1"/>
        </p:nvSpPr>
        <p:spPr bwMode="auto">
          <a:xfrm>
            <a:off x="955675" y="6350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1800"/>
              </a:lnSpc>
            </a:pPr>
            <a:endParaRPr lang="en-US" sz="1400" b="1">
              <a:solidFill>
                <a:srgbClr val="FFFFFF"/>
              </a:solidFill>
            </a:endParaRPr>
          </a:p>
        </p:txBody>
      </p:sp>
      <p:sp>
        <p:nvSpPr>
          <p:cNvPr id="7" name="Title 1"/>
          <p:cNvSpPr>
            <a:spLocks noGrp="1"/>
          </p:cNvSpPr>
          <p:nvPr>
            <p:ph type="title"/>
          </p:nvPr>
        </p:nvSpPr>
        <p:spPr>
          <a:xfrm>
            <a:off x="685800" y="682625"/>
            <a:ext cx="7772400" cy="369332"/>
          </a:xfrm>
        </p:spPr>
        <p:txBody>
          <a:bodyPr/>
          <a:lstStyle>
            <a:lvl1pPr>
              <a:defRPr/>
            </a:lvl1pPr>
          </a:lstStyle>
          <a:p>
            <a:r>
              <a:rPr lang="en-US" smtClean="0"/>
              <a:t>Click to edit Master title style</a:t>
            </a:r>
            <a:endParaRPr lang="en-US" dirty="0"/>
          </a:p>
        </p:txBody>
      </p:sp>
      <p:sp>
        <p:nvSpPr>
          <p:cNvPr id="9" name="Content Placeholder 21"/>
          <p:cNvSpPr>
            <a:spLocks noGrp="1"/>
          </p:cNvSpPr>
          <p:nvPr>
            <p:ph sz="quarter" idx="18"/>
          </p:nvPr>
        </p:nvSpPr>
        <p:spPr>
          <a:xfrm>
            <a:off x="914400" y="1828800"/>
            <a:ext cx="7315200" cy="3429000"/>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10" name="Text Placeholder 9"/>
          <p:cNvSpPr>
            <a:spLocks noGrp="1"/>
          </p:cNvSpPr>
          <p:nvPr>
            <p:ph type="body" sz="quarter" idx="16"/>
          </p:nvPr>
        </p:nvSpPr>
        <p:spPr>
          <a:xfrm>
            <a:off x="685800" y="1097288"/>
            <a:ext cx="7772400" cy="246221"/>
          </a:xfrm>
        </p:spPr>
        <p:txBody>
          <a:bodyPr rtlCol="0">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smtClean="0"/>
              <a:t>Click to edit Master text styles</a:t>
            </a:r>
          </a:p>
        </p:txBody>
      </p:sp>
      <p:sp>
        <p:nvSpPr>
          <p:cNvPr id="12" name="Text Placeholder 25"/>
          <p:cNvSpPr>
            <a:spLocks noGrp="1"/>
          </p:cNvSpPr>
          <p:nvPr>
            <p:ph type="body" sz="quarter" idx="20"/>
          </p:nvPr>
        </p:nvSpPr>
        <p:spPr>
          <a:xfrm>
            <a:off x="685800" y="6185356"/>
            <a:ext cx="7772400"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smtClean="0"/>
              <a:t>Click to edit Master text styles</a:t>
            </a:r>
          </a:p>
        </p:txBody>
      </p:sp>
    </p:spTree>
    <p:extLst>
      <p:ext uri="{BB962C8B-B14F-4D97-AF65-F5344CB8AC3E}">
        <p14:creationId xmlns:p14="http://schemas.microsoft.com/office/powerpoint/2010/main" val="320996983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3485236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Tree>
    <p:extLst>
      <p:ext uri="{BB962C8B-B14F-4D97-AF65-F5344CB8AC3E}">
        <p14:creationId xmlns:p14="http://schemas.microsoft.com/office/powerpoint/2010/main" val="90261791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36362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5" name="Rectangle 4"/>
          <p:cNvSpPr/>
          <p:nvPr/>
        </p:nvSpPr>
        <p:spPr bwMode="hidden">
          <a:xfrm>
            <a:off x="4"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endParaRPr>
          </a:p>
        </p:txBody>
      </p:sp>
      <p:sp>
        <p:nvSpPr>
          <p:cNvPr id="6" name="Rectangle 7"/>
          <p:cNvSpPr/>
          <p:nvPr/>
        </p:nvSpPr>
        <p:spPr bwMode="ltGray">
          <a:xfrm>
            <a:off x="0" y="5567363"/>
            <a:ext cx="5486400" cy="1290637"/>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endParaRPr>
          </a:p>
        </p:txBody>
      </p:sp>
      <p:sp>
        <p:nvSpPr>
          <p:cNvPr id="7" name="Rectangle 12"/>
          <p:cNvSpPr/>
          <p:nvPr/>
        </p:nvSpPr>
        <p:spPr bwMode="ltGray">
          <a:xfrm>
            <a:off x="0" y="4203700"/>
            <a:ext cx="5486400" cy="2654300"/>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endParaRPr>
          </a:p>
        </p:txBody>
      </p:sp>
      <p:sp>
        <p:nvSpPr>
          <p:cNvPr id="3" name="Text Placeholder 2"/>
          <p:cNvSpPr>
            <a:spLocks noGrp="1"/>
          </p:cNvSpPr>
          <p:nvPr>
            <p:ph type="body" idx="1"/>
          </p:nvPr>
        </p:nvSpPr>
        <p:spPr>
          <a:xfrm>
            <a:off x="685801" y="3060742"/>
            <a:ext cx="4114800" cy="338554"/>
          </a:xfrm>
          <a:noFill/>
        </p:spPr>
        <p:txBody>
          <a:bodyPr>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685800" y="1750891"/>
            <a:ext cx="4114800" cy="1169551"/>
          </a:xfrm>
        </p:spPr>
        <p:txBody>
          <a:bodyPr anchor="b"/>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lang="en-US" smtClean="0"/>
              <a:t>Click to edit Master title style</a:t>
            </a:r>
            <a:endParaRPr lang="en-US" dirty="0"/>
          </a:p>
        </p:txBody>
      </p:sp>
      <p:sp>
        <p:nvSpPr>
          <p:cNvPr id="10" name="Picture Placeholder 8"/>
          <p:cNvSpPr>
            <a:spLocks noGrp="1"/>
          </p:cNvSpPr>
          <p:nvPr>
            <p:ph type="pic" sz="quarter" idx="12"/>
          </p:nvPr>
        </p:nvSpPr>
        <p:spPr>
          <a:xfrm>
            <a:off x="5486400" y="0"/>
            <a:ext cx="3657600" cy="6858000"/>
          </a:xfrm>
          <a:prstGeom prst="rect">
            <a:avLst/>
          </a:prstGeom>
          <a:solidFill>
            <a:srgbClr val="FFFFFF"/>
          </a:solidFill>
          <a:ln>
            <a:noFill/>
          </a:ln>
        </p:spPr>
        <p:txBody>
          <a:bodyPr rtlCol="0" anchor="ctr">
            <a:noAutofit/>
          </a:bodyPr>
          <a:lstStyle>
            <a:lvl1pPr marL="0" indent="0" algn="ctr">
              <a:buNone/>
              <a:defRPr sz="1800" baseline="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87739665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_bl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709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0650" y="5702300"/>
            <a:ext cx="18240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44628" y="1828800"/>
            <a:ext cx="5656772" cy="1271016"/>
          </a:xfrm>
        </p:spPr>
        <p:txBody>
          <a:bodyPr anchor="b">
            <a:noAutofit/>
          </a:bodyPr>
          <a:lstStyle>
            <a:lvl1pPr algn="l">
              <a:defRPr sz="5400" b="1" i="0">
                <a:solidFill>
                  <a:srgbClr val="FFFFFF"/>
                </a:solidFill>
                <a:latin typeface="+mj-lt"/>
                <a:cs typeface="Avenir LT Std 55 Roman"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44628" y="3246120"/>
            <a:ext cx="5656780" cy="758952"/>
          </a:xfrm>
        </p:spPr>
        <p:txBody>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0897581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sp>
        <p:nvSpPr>
          <p:cNvPr id="6" name="Rectangle 5"/>
          <p:cNvSpPr/>
          <p:nvPr/>
        </p:nvSpPr>
        <p:spPr bwMode="hidden">
          <a:xfrm>
            <a:off x="4"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endParaRPr>
          </a:p>
        </p:txBody>
      </p:sp>
      <p:sp>
        <p:nvSpPr>
          <p:cNvPr id="8" name="Rectangle 7"/>
          <p:cNvSpPr/>
          <p:nvPr/>
        </p:nvSpPr>
        <p:spPr bwMode="gray">
          <a:xfrm>
            <a:off x="0" y="5567363"/>
            <a:ext cx="5486400" cy="1290637"/>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endParaRPr>
          </a:p>
        </p:txBody>
      </p:sp>
      <p:sp>
        <p:nvSpPr>
          <p:cNvPr id="9" name="Rectangle 12"/>
          <p:cNvSpPr/>
          <p:nvPr/>
        </p:nvSpPr>
        <p:spPr bwMode="gray">
          <a:xfrm>
            <a:off x="0" y="4203700"/>
            <a:ext cx="5486400" cy="2654300"/>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endParaRPr>
          </a:p>
        </p:txBody>
      </p:sp>
      <p:sp>
        <p:nvSpPr>
          <p:cNvPr id="3" name="Text Placeholder 2"/>
          <p:cNvSpPr>
            <a:spLocks noGrp="1"/>
          </p:cNvSpPr>
          <p:nvPr>
            <p:ph type="body" idx="1"/>
          </p:nvPr>
        </p:nvSpPr>
        <p:spPr>
          <a:xfrm>
            <a:off x="685801" y="3060742"/>
            <a:ext cx="4114800" cy="338554"/>
          </a:xfrm>
          <a:noFill/>
        </p:spPr>
        <p:txBody>
          <a:bodyPr>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685800" y="1750891"/>
            <a:ext cx="4114800" cy="1169551"/>
          </a:xfrm>
        </p:spPr>
        <p:txBody>
          <a:bodyPr anchor="b"/>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lang="en-US" smtClean="0"/>
              <a:t>Click to edit Master title style</a:t>
            </a:r>
            <a:endParaRPr lang="en-US" dirty="0"/>
          </a:p>
        </p:txBody>
      </p:sp>
      <p:sp>
        <p:nvSpPr>
          <p:cNvPr id="10" name="Picture Placeholder 8"/>
          <p:cNvSpPr>
            <a:spLocks noGrp="1"/>
          </p:cNvSpPr>
          <p:nvPr>
            <p:ph type="pic" sz="quarter" idx="12"/>
          </p:nvPr>
        </p:nvSpPr>
        <p:spPr>
          <a:xfrm>
            <a:off x="5486400" y="0"/>
            <a:ext cx="3657600" cy="6858000"/>
          </a:xfrm>
          <a:prstGeom prst="rect">
            <a:avLst/>
          </a:prstGeom>
          <a:solidFill>
            <a:srgbClr val="FFFFFF"/>
          </a:solidFill>
          <a:ln>
            <a:noFill/>
          </a:ln>
        </p:spPr>
        <p:txBody>
          <a:bodyPr rtlCol="0" anchor="ctr">
            <a:noAutofit/>
          </a:bodyPr>
          <a:lstStyle>
            <a:lvl1pPr marL="0" indent="0" algn="ctr">
              <a:buNone/>
              <a:defRPr sz="1800" baseline="0"/>
            </a:lvl1pPr>
          </a:lstStyle>
          <a:p>
            <a:pPr lvl="0"/>
            <a:r>
              <a:rPr lang="en-US" noProof="0" smtClean="0"/>
              <a:t>Click icon to add picture</a:t>
            </a:r>
            <a:endParaRPr lang="en-US" noProof="0" dirty="0"/>
          </a:p>
        </p:txBody>
      </p:sp>
      <p:sp>
        <p:nvSpPr>
          <p:cNvPr id="7" name="Text Placeholder 6"/>
          <p:cNvSpPr>
            <a:spLocks noGrp="1"/>
          </p:cNvSpPr>
          <p:nvPr>
            <p:ph type="body" sz="quarter" idx="13"/>
          </p:nvPr>
        </p:nvSpPr>
        <p:spPr bwMode="ltGray">
          <a:xfrm>
            <a:off x="-36052" y="457208"/>
            <a:ext cx="1618488" cy="455883"/>
          </a:xfrm>
          <a:solidFill>
            <a:schemeClr val="bg2"/>
          </a:solidFill>
          <a:ln w="12700">
            <a:solidFill>
              <a:srgbClr val="B9E0F7">
                <a:alpha val="50000"/>
              </a:srgbClr>
            </a:solidFill>
            <a:round/>
            <a:headEnd/>
            <a:tailEnd/>
          </a:ln>
        </p:spPr>
        <p:txBody>
          <a:bodyPr tIns="45720" rIns="182880" bIns="45720" anchor="ctr">
            <a:noAutofit/>
          </a:bodyPr>
          <a:lstStyle>
            <a:lvl1pPr marL="0" indent="0" algn="r">
              <a:lnSpc>
                <a:spcPct val="100000"/>
              </a:lnSpc>
              <a:spcBef>
                <a:spcPts val="0"/>
              </a:spcBef>
              <a:spcAft>
                <a:spcPts val="0"/>
              </a:spcAft>
              <a:buFontTx/>
              <a:buNone/>
              <a:tabLst/>
              <a:defRPr lang="en-US" sz="2000" b="0" smtClean="0">
                <a:solidFill>
                  <a:schemeClr val="accent4">
                    <a:lumMod val="20000"/>
                    <a:lumOff val="80000"/>
                  </a:schemeClr>
                </a:solidFill>
                <a:cs typeface="+mn-cs"/>
              </a:defRPr>
            </a:lvl1pPr>
            <a:lvl2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2pPr>
            <a:lvl3pPr marL="3175" indent="0">
              <a:lnSpc>
                <a:spcPct val="100000"/>
              </a:lnSpc>
              <a:spcBef>
                <a:spcPts val="0"/>
              </a:spcBef>
              <a:spcAft>
                <a:spcPts val="0"/>
              </a:spcAft>
              <a:buFontTx/>
              <a:buNone/>
              <a:defRPr lang="en-US" sz="2000" b="0" smtClean="0">
                <a:solidFill>
                  <a:schemeClr val="tx2">
                    <a:lumMod val="20000"/>
                    <a:lumOff val="80000"/>
                  </a:schemeClr>
                </a:solidFill>
                <a:cs typeface="+mn-cs"/>
              </a:defRPr>
            </a:lvl3pPr>
            <a:lvl4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4pPr>
            <a:lvl5pPr marL="0" indent="3657600" algn="l">
              <a:lnSpc>
                <a:spcPct val="100000"/>
              </a:lnSpc>
              <a:spcBef>
                <a:spcPts val="0"/>
              </a:spcBef>
              <a:spcAft>
                <a:spcPts val="0"/>
              </a:spcAft>
              <a:buFontTx/>
              <a:buNone/>
              <a:defRPr lang="en-US" sz="2000" b="0">
                <a:solidFill>
                  <a:schemeClr val="tx2">
                    <a:lumMod val="20000"/>
                    <a:lumOff val="80000"/>
                  </a:schemeClr>
                </a:solidFill>
                <a:cs typeface="+mn-cs"/>
              </a:defRPr>
            </a:lvl5pPr>
          </a:lstStyle>
          <a:p>
            <a:pPr lvl="0"/>
            <a:r>
              <a:rPr lang="en-US" smtClean="0"/>
              <a:t>Click to edit Master text styles</a:t>
            </a:r>
          </a:p>
        </p:txBody>
      </p:sp>
    </p:spTree>
    <p:extLst>
      <p:ext uri="{BB962C8B-B14F-4D97-AF65-F5344CB8AC3E}">
        <p14:creationId xmlns:p14="http://schemas.microsoft.com/office/powerpoint/2010/main" val="58818820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_User Screens">
    <p:bg>
      <p:bgPr>
        <a:gradFill rotWithShape="1">
          <a:gsLst>
            <a:gs pos="0">
              <a:srgbClr val="19461E"/>
            </a:gs>
            <a:gs pos="39999">
              <a:srgbClr val="288135"/>
            </a:gs>
            <a:gs pos="60001">
              <a:srgbClr val="288135"/>
            </a:gs>
            <a:gs pos="100000">
              <a:srgbClr val="19461E"/>
            </a:gs>
          </a:gsLst>
          <a:lin ang="162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53793397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6" name="TextBox 5"/>
          <p:cNvSpPr txBox="1"/>
          <p:nvPr/>
        </p:nvSpPr>
        <p:spPr bwMode="ltGray">
          <a:xfrm>
            <a:off x="-83730" y="-473908"/>
            <a:ext cx="4870424" cy="1899640"/>
          </a:xfrm>
          <a:prstGeom prst="rect">
            <a:avLst/>
          </a:prstGeom>
          <a:noFill/>
          <a:effectLst/>
        </p:spPr>
        <p:txBody>
          <a:bodyPr lIns="0" tIns="0" rIns="0" bIns="0" anchor="b"/>
          <a:lstStyle/>
          <a:p>
            <a:pPr fontAlgn="auto">
              <a:spcBef>
                <a:spcPts val="0"/>
              </a:spcBef>
              <a:spcAft>
                <a:spcPts val="0"/>
              </a:spcAft>
              <a:defRPr/>
            </a:pPr>
            <a:r>
              <a:rPr lang="en-US" sz="11500" b="1" spc="-10" dirty="0">
                <a:gradFill flip="none" rotWithShape="1">
                  <a:gsLst>
                    <a:gs pos="0">
                      <a:srgbClr val="00B9F2">
                        <a:alpha val="35000"/>
                      </a:srgbClr>
                    </a:gs>
                    <a:gs pos="95000">
                      <a:srgbClr val="00B9F2">
                        <a:alpha val="0"/>
                      </a:srgbClr>
                    </a:gs>
                  </a:gsLst>
                  <a:lin ang="5400000" scaled="0"/>
                  <a:tileRect/>
                </a:gradFill>
                <a:latin typeface="+mn-lt"/>
                <a:ea typeface="+mn-ea"/>
              </a:rPr>
              <a:t>10.1</a:t>
            </a:r>
            <a:endParaRPr lang="en-US" sz="9600" b="1" spc="-10" dirty="0">
              <a:gradFill flip="none" rotWithShape="1">
                <a:gsLst>
                  <a:gs pos="0">
                    <a:srgbClr val="00B9F2">
                      <a:alpha val="35000"/>
                    </a:srgbClr>
                  </a:gs>
                  <a:gs pos="95000">
                    <a:srgbClr val="00B9F2">
                      <a:alpha val="0"/>
                    </a:srgbClr>
                  </a:gs>
                </a:gsLst>
                <a:lin ang="5400000" scaled="0"/>
                <a:tileRect/>
              </a:gradFill>
              <a:latin typeface="+mn-lt"/>
              <a:ea typeface="+mn-ea"/>
            </a:endParaRPr>
          </a:p>
        </p:txBody>
      </p:sp>
      <p:sp>
        <p:nvSpPr>
          <p:cNvPr id="2" name="Title 1"/>
          <p:cNvSpPr>
            <a:spLocks noGrp="1"/>
          </p:cNvSpPr>
          <p:nvPr>
            <p:ph type="title"/>
          </p:nvPr>
        </p:nvSpPr>
        <p:spPr>
          <a:xfrm>
            <a:off x="685800" y="682624"/>
            <a:ext cx="7772400" cy="369332"/>
          </a:xfrm>
        </p:spPr>
        <p:txBody>
          <a:bodyPr/>
          <a:lstStyle>
            <a:lvl1pPr>
              <a:defRPr baseline="0"/>
            </a:lvl1pPr>
          </a:lstStyle>
          <a:p>
            <a:r>
              <a:rPr lang="en-US" smtClean="0"/>
              <a:t>Click to edit Master title style</a:t>
            </a:r>
            <a:endParaRPr lang="en-US" dirty="0"/>
          </a:p>
        </p:txBody>
      </p:sp>
      <p:sp>
        <p:nvSpPr>
          <p:cNvPr id="9" name="Text Placeholder 7"/>
          <p:cNvSpPr>
            <a:spLocks noGrp="1"/>
          </p:cNvSpPr>
          <p:nvPr>
            <p:ph type="body" sz="quarter" idx="11"/>
          </p:nvPr>
        </p:nvSpPr>
        <p:spPr>
          <a:xfrm>
            <a:off x="685800" y="1097288"/>
            <a:ext cx="7772400" cy="246221"/>
          </a:xfrm>
        </p:spPr>
        <p:txBody>
          <a:bodyPr>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smtClean="0"/>
              <a:t>Click to edit Master text styles</a:t>
            </a:r>
          </a:p>
        </p:txBody>
      </p:sp>
      <p:sp>
        <p:nvSpPr>
          <p:cNvPr id="11" name="Content Placeholder 10"/>
          <p:cNvSpPr>
            <a:spLocks noGrp="1"/>
          </p:cNvSpPr>
          <p:nvPr>
            <p:ph sz="quarter" idx="12"/>
          </p:nvPr>
        </p:nvSpPr>
        <p:spPr>
          <a:xfrm>
            <a:off x="914400" y="1828804"/>
            <a:ext cx="7315200" cy="3427413"/>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13" name="Text Placeholder 6"/>
          <p:cNvSpPr>
            <a:spLocks noGrp="1"/>
          </p:cNvSpPr>
          <p:nvPr>
            <p:ph type="body" sz="quarter" idx="14"/>
          </p:nvPr>
        </p:nvSpPr>
        <p:spPr>
          <a:xfrm>
            <a:off x="685800" y="6177085"/>
            <a:ext cx="7772400"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smtClean="0"/>
              <a:t>Click to edit Master text styles</a:t>
            </a:r>
          </a:p>
        </p:txBody>
      </p:sp>
    </p:spTree>
    <p:extLst>
      <p:ext uri="{BB962C8B-B14F-4D97-AF65-F5344CB8AC3E}">
        <p14:creationId xmlns:p14="http://schemas.microsoft.com/office/powerpoint/2010/main" val="412102829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p:nvPr>
        </p:nvSpPr>
        <p:spPr>
          <a:xfrm>
            <a:off x="684217" y="1990427"/>
            <a:ext cx="7775575" cy="1477328"/>
          </a:xfrm>
        </p:spPr>
        <p:txBody>
          <a:bodyPr anchor="b"/>
          <a:lstStyle>
            <a:lvl1pPr>
              <a:spcAft>
                <a:spcPts val="0"/>
              </a:spcAft>
              <a:defRPr sz="9600" baseline="0">
                <a:solidFill>
                  <a:schemeClr val="tx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684217" y="3467761"/>
            <a:ext cx="7775575" cy="615553"/>
          </a:xfrm>
          <a:noFill/>
        </p:spPr>
        <p:txBody>
          <a:bodyPr rtlCol="0">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smtClean="0"/>
              <a:t>Click to edit Master text styles</a:t>
            </a:r>
          </a:p>
        </p:txBody>
      </p:sp>
    </p:spTree>
    <p:extLst>
      <p:ext uri="{BB962C8B-B14F-4D97-AF65-F5344CB8AC3E}">
        <p14:creationId xmlns:p14="http://schemas.microsoft.com/office/powerpoint/2010/main" val="46842865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84213" y="2625420"/>
            <a:ext cx="5486400" cy="461665"/>
          </a:xfrm>
        </p:spPr>
        <p:txBody>
          <a:bodyPr anchor="b"/>
          <a:lstStyle>
            <a:lvl1pPr>
              <a:spcAft>
                <a:spcPts val="0"/>
              </a:spcAft>
              <a:defRPr sz="3000" b="0" baseline="0">
                <a:solidFill>
                  <a:schemeClr val="tx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684213" y="3683197"/>
            <a:ext cx="5486400" cy="400110"/>
          </a:xfrm>
          <a:noFill/>
        </p:spPr>
        <p:txBody>
          <a:bodyPr rtlCol="0">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smtClean="0"/>
              <a:t>Click to edit Master text styles</a:t>
            </a:r>
          </a:p>
        </p:txBody>
      </p:sp>
    </p:spTree>
    <p:extLst>
      <p:ext uri="{BB962C8B-B14F-4D97-AF65-F5344CB8AC3E}">
        <p14:creationId xmlns:p14="http://schemas.microsoft.com/office/powerpoint/2010/main" val="164701533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wh bar">
    <p:spTree>
      <p:nvGrpSpPr>
        <p:cNvPr id="1" name=""/>
        <p:cNvGrpSpPr/>
        <p:nvPr/>
      </p:nvGrpSpPr>
      <p:grpSpPr>
        <a:xfrm>
          <a:off x="0" y="0"/>
          <a:ext cx="0" cy="0"/>
          <a:chOff x="0" y="0"/>
          <a:chExt cx="0" cy="0"/>
        </a:xfrm>
      </p:grpSpPr>
      <p:sp>
        <p:nvSpPr>
          <p:cNvPr id="4" name="Rectangle 3"/>
          <p:cNvSpPr/>
          <p:nvPr/>
        </p:nvSpPr>
        <p:spPr bwMode="white">
          <a:xfrm>
            <a:off x="0" y="5716588"/>
            <a:ext cx="9144000" cy="1141412"/>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endParaRPr>
          </a:p>
        </p:txBody>
      </p:sp>
      <p:cxnSp>
        <p:nvCxnSpPr>
          <p:cNvPr id="5" name="Straight Connector 4"/>
          <p:cNvCxnSpPr>
            <a:cxnSpLocks noChangeShapeType="1"/>
          </p:cNvCxnSpPr>
          <p:nvPr/>
        </p:nvCxnSpPr>
        <p:spPr bwMode="auto">
          <a:xfrm>
            <a:off x="5486400" y="6059488"/>
            <a:ext cx="0" cy="457200"/>
          </a:xfrm>
          <a:prstGeom prst="line">
            <a:avLst/>
          </a:prstGeom>
          <a:noFill/>
          <a:ln w="3175" algn="ctr">
            <a:solidFill>
              <a:srgbClr val="7F7F7F"/>
            </a:solidFill>
            <a:round/>
            <a:headEnd/>
            <a:tailEnd/>
          </a:ln>
          <a:extLst>
            <a:ext uri="{909E8E84-426E-40DD-AFC4-6F175D3DCCD1}">
              <a14:hiddenFill xmlns:a14="http://schemas.microsoft.com/office/drawing/2010/main">
                <a:noFill/>
              </a14:hiddenFill>
            </a:ext>
          </a:extLst>
        </p:spPr>
      </p:cxnSp>
      <p:sp>
        <p:nvSpPr>
          <p:cNvPr id="6" name="Title Placeholder 1"/>
          <p:cNvSpPr>
            <a:spLocks noGrp="1"/>
          </p:cNvSpPr>
          <p:nvPr>
            <p:ph type="title"/>
          </p:nvPr>
        </p:nvSpPr>
        <p:spPr>
          <a:xfrm>
            <a:off x="685801" y="6041067"/>
            <a:ext cx="4568371" cy="457200"/>
          </a:xfrm>
          <a:prstGeom prst="rect">
            <a:avLst/>
          </a:prstGeom>
          <a:noFill/>
          <a:ln>
            <a:noFill/>
          </a:ln>
        </p:spPr>
        <p:txBody>
          <a:bodyPr rtlCol="0" anchor="ctr">
            <a:noAutofit/>
          </a:bodyPr>
          <a:lstStyle>
            <a:lvl1pPr algn="r">
              <a:defRPr sz="2600" b="1" baseline="0">
                <a:solidFill>
                  <a:srgbClr val="404040"/>
                </a:solidFill>
              </a:defRPr>
            </a:lvl1pPr>
          </a:lstStyle>
          <a:p>
            <a:r>
              <a:rPr lang="en-US" smtClean="0"/>
              <a:t>Click to edit Master title style</a:t>
            </a:r>
            <a:endParaRPr lang="en-US" dirty="0"/>
          </a:p>
        </p:txBody>
      </p:sp>
      <p:sp>
        <p:nvSpPr>
          <p:cNvPr id="7" name="Text Placeholder 6"/>
          <p:cNvSpPr>
            <a:spLocks noGrp="1"/>
          </p:cNvSpPr>
          <p:nvPr>
            <p:ph type="body" sz="quarter" idx="11"/>
          </p:nvPr>
        </p:nvSpPr>
        <p:spPr>
          <a:xfrm>
            <a:off x="5710193" y="5934015"/>
            <a:ext cx="2971800" cy="671304"/>
          </a:xfrm>
        </p:spPr>
        <p:txBody>
          <a:bodyPr anchor="ctr"/>
          <a:lstStyle>
            <a:lvl1pPr marL="0" indent="0">
              <a:lnSpc>
                <a:spcPct val="100000"/>
              </a:lnSpc>
              <a:spcBef>
                <a:spcPts val="0"/>
              </a:spcBef>
              <a:spcAft>
                <a:spcPts val="0"/>
              </a:spcAft>
              <a:buNone/>
              <a:defRPr sz="1800" b="0" baseline="0">
                <a:solidFill>
                  <a:srgbClr val="7F7F7F"/>
                </a:solidFill>
              </a:defRPr>
            </a:lvl1pPr>
          </a:lstStyle>
          <a:p>
            <a:pPr lvl="0"/>
            <a:r>
              <a:rPr lang="en-US" smtClean="0"/>
              <a:t>Click to edit Master text styles</a:t>
            </a:r>
          </a:p>
        </p:txBody>
      </p:sp>
    </p:spTree>
    <p:extLst>
      <p:ext uri="{BB962C8B-B14F-4D97-AF65-F5344CB8AC3E}">
        <p14:creationId xmlns:p14="http://schemas.microsoft.com/office/powerpoint/2010/main" val="62748318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mall subject—wh bar">
    <p:spTree>
      <p:nvGrpSpPr>
        <p:cNvPr id="1" name=""/>
        <p:cNvGrpSpPr/>
        <p:nvPr/>
      </p:nvGrpSpPr>
      <p:grpSpPr>
        <a:xfrm>
          <a:off x="0" y="0"/>
          <a:ext cx="0" cy="0"/>
          <a:chOff x="0" y="0"/>
          <a:chExt cx="0" cy="0"/>
        </a:xfrm>
      </p:grpSpPr>
      <p:sp>
        <p:nvSpPr>
          <p:cNvPr id="3" name="Rectangle 2"/>
          <p:cNvSpPr/>
          <p:nvPr/>
        </p:nvSpPr>
        <p:spPr bwMode="white">
          <a:xfrm>
            <a:off x="0" y="5943600"/>
            <a:ext cx="9144000" cy="914400"/>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1400" b="1" dirty="0">
              <a:solidFill>
                <a:srgbClr val="000000"/>
              </a:solidFill>
            </a:endParaRPr>
          </a:p>
        </p:txBody>
      </p:sp>
      <p:sp>
        <p:nvSpPr>
          <p:cNvPr id="6" name="Title Placeholder 1"/>
          <p:cNvSpPr>
            <a:spLocks noGrp="1"/>
          </p:cNvSpPr>
          <p:nvPr>
            <p:ph type="title"/>
          </p:nvPr>
        </p:nvSpPr>
        <p:spPr>
          <a:xfrm>
            <a:off x="685800" y="6186944"/>
            <a:ext cx="7772400" cy="215444"/>
          </a:xfrm>
          <a:prstGeom prst="rect">
            <a:avLst/>
          </a:prstGeom>
          <a:noFill/>
          <a:ln>
            <a:noFill/>
          </a:ln>
        </p:spPr>
        <p:txBody>
          <a:bodyPr rtlCol="0" anchor="b"/>
          <a:lstStyle>
            <a:lvl1pPr>
              <a:defRPr sz="1400" b="0" baseline="0">
                <a:solidFill>
                  <a:srgbClr val="40404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4592951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mall subjec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85800" y="6186944"/>
            <a:ext cx="7772400" cy="215444"/>
          </a:xfrm>
          <a:prstGeom prst="rect">
            <a:avLst/>
          </a:prstGeom>
          <a:noFill/>
          <a:ln>
            <a:noFill/>
          </a:ln>
        </p:spPr>
        <p:txBody>
          <a:bodyPr rtlCol="0" anchor="b"/>
          <a:lstStyle>
            <a:lvl1pPr>
              <a:defRPr sz="1400" b="0" baseline="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2647967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sri">
    <p:bg bwMode="black">
      <p:bgPr>
        <a:gradFill rotWithShape="1">
          <a:gsLst>
            <a:gs pos="0">
              <a:srgbClr val="00B9F2"/>
            </a:gs>
            <a:gs pos="30000">
              <a:srgbClr val="007AC2"/>
            </a:gs>
            <a:gs pos="89999">
              <a:srgbClr val="053264"/>
            </a:gs>
            <a:gs pos="100000">
              <a:srgbClr val="053264"/>
            </a:gs>
          </a:gsLst>
          <a:lin ang="16200000"/>
        </a:gradFill>
        <a:effectLst/>
      </p:bgPr>
    </p:bg>
    <p:spTree>
      <p:nvGrpSpPr>
        <p:cNvPr id="1" name=""/>
        <p:cNvGrpSpPr/>
        <p:nvPr/>
      </p:nvGrpSpPr>
      <p:grpSpPr>
        <a:xfrm>
          <a:off x="0" y="0"/>
          <a:ext cx="0" cy="0"/>
          <a:chOff x="0" y="0"/>
          <a:chExt cx="0" cy="0"/>
        </a:xfrm>
      </p:grpSpPr>
      <p:pic>
        <p:nvPicPr>
          <p:cNvPr id="2" name="Picture 3" descr="esri-10GlobeLogo_TagLockup4Lg_sRGBRev.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2468563" y="2205038"/>
            <a:ext cx="42068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58596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828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0650" y="5702300"/>
            <a:ext cx="18240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0" y="722376"/>
            <a:ext cx="7315200" cy="484631"/>
          </a:xfrm>
        </p:spPr>
        <p:txBody>
          <a:bodyPr/>
          <a:lstStyle>
            <a:lvl1pPr>
              <a:defRPr>
                <a:solidFill>
                  <a:srgbClr val="007AC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914400" y="1947672"/>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lvl="0"/>
            <a:r>
              <a:rPr lang="en-US" noProof="0" smtClean="0"/>
              <a:t>Click to edit Master text styles</a:t>
            </a:r>
          </a:p>
        </p:txBody>
      </p:sp>
    </p:spTree>
    <p:extLst>
      <p:ext uri="{BB962C8B-B14F-4D97-AF65-F5344CB8AC3E}">
        <p14:creationId xmlns:p14="http://schemas.microsoft.com/office/powerpoint/2010/main" val="18243587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828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0650" y="5702300"/>
            <a:ext cx="18240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defTabSz="457200" rtl="0" eaLnBrk="1" latinLnBrk="0" hangingPunct="1">
              <a:lnSpc>
                <a:spcPct val="100000"/>
              </a:lnSpc>
              <a:spcBef>
                <a:spcPct val="0"/>
              </a:spcBef>
              <a:buNone/>
              <a:defRPr lang="en-US" sz="3400" b="1" i="0" kern="1200" dirty="0">
                <a:solidFill>
                  <a:srgbClr val="007AC2"/>
                </a:solidFill>
                <a:latin typeface="+mj-lt"/>
                <a:ea typeface="+mj-ea"/>
                <a:cs typeface="Avenir LT Std 55 Roman"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809612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828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0650" y="5702300"/>
            <a:ext cx="18240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0" y="1600200"/>
            <a:ext cx="7315200" cy="2057400"/>
          </a:xfrm>
        </p:spPr>
        <p:txBody>
          <a:bodyPr/>
          <a:lstStyle>
            <a:lvl1pPr>
              <a:defRPr sz="7200" baseline="0">
                <a:solidFill>
                  <a:srgbClr val="007AC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6712550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pic>
        <p:nvPicPr>
          <p:cNvPr id="4" name="Picture 3" descr="logoSlideBac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828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4400" y="685800"/>
            <a:ext cx="182562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6821" y="1600200"/>
            <a:ext cx="5486400" cy="2057400"/>
          </a:xfrm>
        </p:spPr>
        <p:txBody>
          <a:bodyPr/>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smtClean="0"/>
              <a:t>Click to edit Master title style</a:t>
            </a:r>
            <a:endParaRPr lang="en-US" dirty="0"/>
          </a:p>
        </p:txBody>
      </p:sp>
      <p:sp>
        <p:nvSpPr>
          <p:cNvPr id="10" name="Text Placeholder 9"/>
          <p:cNvSpPr>
            <a:spLocks noGrp="1"/>
          </p:cNvSpPr>
          <p:nvPr>
            <p:ph type="body" sz="quarter" idx="10"/>
          </p:nvPr>
        </p:nvSpPr>
        <p:spPr>
          <a:xfrm>
            <a:off x="4071491" y="4114800"/>
            <a:ext cx="3200400" cy="728662"/>
          </a:xfrm>
        </p:spPr>
        <p:txBody>
          <a:bodyPr anchor="t"/>
          <a:lstStyle>
            <a:lvl1pPr marL="0" indent="0" algn="r">
              <a:spcBef>
                <a:spcPts val="0"/>
              </a:spcBef>
              <a:spcAft>
                <a:spcPts val="300"/>
              </a:spcAft>
              <a:buFontTx/>
              <a:buNone/>
              <a:defRPr b="0" i="0" baseline="0">
                <a:solidFill>
                  <a:srgbClr val="007AC2"/>
                </a:solidFill>
                <a:latin typeface="+mn-lt"/>
                <a:cs typeface="Avenir LT Std 65 Medium"/>
              </a:defRPr>
            </a:lvl1pPr>
          </a:lstStyle>
          <a:p>
            <a:pPr lvl="0"/>
            <a:r>
              <a:rPr lang="en-US" smtClean="0"/>
              <a:t>Click to edit Master text styles</a:t>
            </a:r>
          </a:p>
        </p:txBody>
      </p:sp>
    </p:spTree>
    <p:extLst>
      <p:ext uri="{BB962C8B-B14F-4D97-AF65-F5344CB8AC3E}">
        <p14:creationId xmlns:p14="http://schemas.microsoft.com/office/powerpoint/2010/main" val="76516394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0650" y="5702300"/>
            <a:ext cx="18240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399" y="722376"/>
            <a:ext cx="7312991" cy="484632"/>
          </a:xfrm>
        </p:spPr>
        <p:txBody>
          <a:bodyPr/>
          <a:lstStyle>
            <a:lvl1pPr algn="l" defTabSz="457200" rtl="0" eaLnBrk="1" latinLnBrk="0" hangingPunct="1">
              <a:lnSpc>
                <a:spcPct val="100000"/>
              </a:lnSpc>
              <a:spcBef>
                <a:spcPct val="0"/>
              </a:spcBef>
              <a:buNone/>
              <a:defRPr lang="en-US" sz="3400" b="1" i="0" kern="1200" baseline="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59474285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1163" y="6443663"/>
            <a:ext cx="10588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a:spLocks noChangeArrowheads="1"/>
          </p:cNvSpPr>
          <p:nvPr userDrawn="1"/>
        </p:nvSpPr>
        <p:spPr bwMode="auto">
          <a:xfrm>
            <a:off x="31750" y="6618288"/>
            <a:ext cx="43942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1800"/>
              </a:lnSpc>
            </a:pPr>
            <a:r>
              <a:rPr lang="sr-Latn-RS" sz="1400" b="1">
                <a:solidFill>
                  <a:srgbClr val="000000"/>
                </a:solidFill>
              </a:rPr>
              <a:t>Beograd, 20. Novembar 2013.</a:t>
            </a:r>
            <a:r>
              <a:rPr lang="en-US" sz="1400" b="1">
                <a:solidFill>
                  <a:srgbClr val="000000"/>
                </a:solidFill>
              </a:rPr>
              <a:t>                           </a:t>
            </a:r>
            <a:r>
              <a:rPr lang="sr-Latn-RS" sz="1400" b="1">
                <a:hlinkClick r:id="rId3"/>
              </a:rPr>
              <a:t>http://gisday.rgf.rs</a:t>
            </a:r>
            <a:endParaRPr lang="en-US" sz="1400" b="1"/>
          </a:p>
        </p:txBody>
      </p:sp>
    </p:spTree>
    <p:extLst>
      <p:ext uri="{BB962C8B-B14F-4D97-AF65-F5344CB8AC3E}">
        <p14:creationId xmlns:p14="http://schemas.microsoft.com/office/powerpoint/2010/main" val="94954869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ection Title_blue">
    <p:spTree>
      <p:nvGrpSpPr>
        <p:cNvPr id="1" name=""/>
        <p:cNvGrpSpPr/>
        <p:nvPr/>
      </p:nvGrpSpPr>
      <p:grpSpPr>
        <a:xfrm>
          <a:off x="0" y="0"/>
          <a:ext cx="0" cy="0"/>
          <a:chOff x="0" y="0"/>
          <a:chExt cx="0" cy="0"/>
        </a:xfrm>
      </p:grpSpPr>
      <p:pic>
        <p:nvPicPr>
          <p:cNvPr id="4" name="Picture 3" descr="SectionSlide_Bkgrn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cxnSpLocks noChangeShapeType="1"/>
          </p:cNvCxnSpPr>
          <p:nvPr userDrawn="1"/>
        </p:nvCxnSpPr>
        <p:spPr bwMode="auto">
          <a:xfrm>
            <a:off x="5943600" y="5486400"/>
            <a:ext cx="3200400" cy="1588"/>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cxnSp>
      <p:cxnSp>
        <p:nvCxnSpPr>
          <p:cNvPr id="6" name="Straight Connector 5"/>
          <p:cNvCxnSpPr>
            <a:cxnSpLocks noChangeShapeType="1"/>
          </p:cNvCxnSpPr>
          <p:nvPr userDrawn="1"/>
        </p:nvCxnSpPr>
        <p:spPr bwMode="auto">
          <a:xfrm>
            <a:off x="5943600" y="5257800"/>
            <a:ext cx="3200400" cy="1588"/>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0650" y="5702300"/>
            <a:ext cx="18240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28699" y="2184168"/>
            <a:ext cx="4114800" cy="1349988"/>
          </a:xfrm>
        </p:spPr>
        <p:txBody>
          <a:bodyPr anchor="b">
            <a:noAutofit/>
          </a:bodyPr>
          <a:lstStyle>
            <a:lvl1pPr algn="l" defTabSz="457200" rtl="0" eaLnBrk="1" latinLnBrk="0" hangingPunct="1">
              <a:lnSpc>
                <a:spcPct val="100000"/>
              </a:lnSpc>
              <a:spcBef>
                <a:spcPct val="0"/>
              </a:spcBef>
              <a:buNone/>
              <a:defRPr kumimoji="0" lang="en-US" sz="4400" b="1" i="0" kern="1200" cap="none" baseline="0">
                <a:solidFill>
                  <a:srgbClr val="FFFFFF"/>
                </a:solidFill>
                <a:effectLst/>
                <a:latin typeface="+mj-lt"/>
                <a:ea typeface="+mj-ea"/>
                <a:cs typeface="Avenir LT Std 55 Roman"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3737690"/>
            <a:ext cx="4114800" cy="320040"/>
          </a:xfrm>
        </p:spPr>
        <p:txBody>
          <a:bodyPr anchor="t"/>
          <a:lstStyle>
            <a:lvl1pPr marL="0" indent="0" algn="l">
              <a:lnSpc>
                <a:spcPts val="2300"/>
              </a:lnSpc>
              <a:spcBef>
                <a:spcPts val="0"/>
              </a:spcBef>
              <a:spcAft>
                <a:spcPts val="600"/>
              </a:spcAft>
              <a:buNone/>
              <a:defRPr sz="2000" b="0" i="0">
                <a:solidFill>
                  <a:schemeClr val="bg1"/>
                </a:solidFill>
                <a:latin typeface="+mn-lt"/>
                <a:cs typeface="Avenir LT Std 65 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61442653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FF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722313"/>
            <a:ext cx="731520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3" name="Text Placeholder 2"/>
          <p:cNvSpPr>
            <a:spLocks noGrp="1"/>
          </p:cNvSpPr>
          <p:nvPr>
            <p:ph type="body" idx="1"/>
          </p:nvPr>
        </p:nvSpPr>
        <p:spPr>
          <a:xfrm>
            <a:off x="914400" y="1947863"/>
            <a:ext cx="5486400" cy="2743200"/>
          </a:xfrm>
          <a:prstGeom prst="rect">
            <a:avLst/>
          </a:prstGeom>
        </p:spPr>
        <p:txBody>
          <a:bodyPr vert="horz" lIns="0" tIns="0" rIns="0" bIns="0" rtlCol="0">
            <a:noAutofit/>
          </a:bodyPr>
          <a:lstStyle/>
          <a:p>
            <a:pPr lvl="0"/>
            <a:r>
              <a:rPr lang="en-US" noProof="0" dirty="0"/>
              <a:t>Click to edit master text styles</a:t>
            </a:r>
          </a:p>
          <a:p>
            <a:pPr lvl="2"/>
            <a:r>
              <a:rPr lang="en-US" dirty="0"/>
              <a:t>Second level</a:t>
            </a:r>
          </a:p>
        </p:txBody>
      </p:sp>
    </p:spTree>
  </p:cSld>
  <p:clrMap bg1="lt1" tx1="dk1" bg2="lt2" tx2="dk2" accent1="accent1" accent2="accent2" accent3="accent3" accent4="accent4" accent5="accent5" accent6="accent6" hlink="hlink" folHlink="folHlink"/>
  <p:sldLayoutIdLst>
    <p:sldLayoutId id="2147485637" r:id="rId1"/>
    <p:sldLayoutId id="2147485638" r:id="rId2"/>
    <p:sldLayoutId id="2147485639" r:id="rId3"/>
    <p:sldLayoutId id="2147485640" r:id="rId4"/>
    <p:sldLayoutId id="2147485641" r:id="rId5"/>
    <p:sldLayoutId id="2147485642" r:id="rId6"/>
    <p:sldLayoutId id="2147485643" r:id="rId7"/>
    <p:sldLayoutId id="2147485644" r:id="rId8"/>
    <p:sldLayoutId id="2147485645" r:id="rId9"/>
    <p:sldLayoutId id="2147485646" r:id="rId10"/>
  </p:sldLayoutIdLst>
  <p:transition spd="med">
    <p:fade/>
  </p:transition>
  <p:timing>
    <p:tnLst>
      <p:par>
        <p:cTn id="1" dur="indefinite" restart="never" nodeType="tmRoot"/>
      </p:par>
    </p:tnLst>
  </p:timing>
  <p:txStyles>
    <p:titleStyle>
      <a:lvl1pPr algn="l" defTabSz="457200" rtl="0" fontAlgn="base">
        <a:spcBef>
          <a:spcPct val="0"/>
        </a:spcBef>
        <a:spcAft>
          <a:spcPct val="0"/>
        </a:spcAft>
        <a:defRPr sz="3400" b="1" kern="1200">
          <a:solidFill>
            <a:schemeClr val="tx1"/>
          </a:solidFill>
          <a:latin typeface="+mj-lt"/>
          <a:ea typeface="+mj-ea"/>
          <a:cs typeface="Avenir LT Std 55 Roman" pitchFamily="34" charset="0"/>
        </a:defRPr>
      </a:lvl1pPr>
      <a:lvl2pPr algn="l" defTabSz="457200" rtl="0" fontAlgn="base">
        <a:spcBef>
          <a:spcPct val="0"/>
        </a:spcBef>
        <a:spcAft>
          <a:spcPct val="0"/>
        </a:spcAft>
        <a:defRPr sz="3400" b="1">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2pPr>
      <a:lvl3pPr algn="l" defTabSz="457200" rtl="0" fontAlgn="base">
        <a:spcBef>
          <a:spcPct val="0"/>
        </a:spcBef>
        <a:spcAft>
          <a:spcPct val="0"/>
        </a:spcAft>
        <a:defRPr sz="3400" b="1">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3pPr>
      <a:lvl4pPr algn="l" defTabSz="457200" rtl="0" fontAlgn="base">
        <a:spcBef>
          <a:spcPct val="0"/>
        </a:spcBef>
        <a:spcAft>
          <a:spcPct val="0"/>
        </a:spcAft>
        <a:defRPr sz="3400" b="1">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4pPr>
      <a:lvl5pPr algn="l" defTabSz="457200" rtl="0" fontAlgn="base">
        <a:spcBef>
          <a:spcPct val="0"/>
        </a:spcBef>
        <a:spcAft>
          <a:spcPct val="0"/>
        </a:spcAft>
        <a:defRPr sz="3400" b="1">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5pPr>
      <a:lvl6pPr marL="457200" algn="l" defTabSz="457200" rtl="0" fontAlgn="base">
        <a:spcBef>
          <a:spcPct val="0"/>
        </a:spcBef>
        <a:spcAft>
          <a:spcPct val="0"/>
        </a:spcAft>
        <a:defRPr sz="3400" b="1">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6pPr>
      <a:lvl7pPr marL="914400" algn="l" defTabSz="457200" rtl="0" fontAlgn="base">
        <a:spcBef>
          <a:spcPct val="0"/>
        </a:spcBef>
        <a:spcAft>
          <a:spcPct val="0"/>
        </a:spcAft>
        <a:defRPr sz="3400" b="1">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7pPr>
      <a:lvl8pPr marL="1371600" algn="l" defTabSz="457200" rtl="0" fontAlgn="base">
        <a:spcBef>
          <a:spcPct val="0"/>
        </a:spcBef>
        <a:spcAft>
          <a:spcPct val="0"/>
        </a:spcAft>
        <a:defRPr sz="3400" b="1">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8pPr>
      <a:lvl9pPr marL="1828800" algn="l" defTabSz="457200" rtl="0" fontAlgn="base">
        <a:spcBef>
          <a:spcPct val="0"/>
        </a:spcBef>
        <a:spcAft>
          <a:spcPct val="0"/>
        </a:spcAft>
        <a:defRPr sz="3400" b="1">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9pPr>
    </p:titleStyle>
    <p:bodyStyle>
      <a:lvl1pPr marL="173038" indent="-173038" algn="l" defTabSz="457200" rtl="0" fontAlgn="base">
        <a:spcBef>
          <a:spcPts val="300"/>
        </a:spcBef>
        <a:spcAft>
          <a:spcPts val="1200"/>
        </a:spcAft>
        <a:buSzPct val="80000"/>
        <a:buFont typeface="Arial" panose="020B0604020202020204" pitchFamily="34" charset="0"/>
        <a:buChar char="•"/>
        <a:defRPr lang="en-US" sz="2600" kern="1200">
          <a:solidFill>
            <a:schemeClr val="tx1"/>
          </a:solidFill>
          <a:latin typeface="+mn-lt"/>
          <a:ea typeface="+mn-ea"/>
          <a:cs typeface="Avenir LT Std 55 Roman"/>
        </a:defRPr>
      </a:lvl1pPr>
      <a:lvl2pPr marL="173038" indent="-173038" algn="l" defTabSz="457200" rtl="0" fontAlgn="base">
        <a:lnSpc>
          <a:spcPts val="2200"/>
        </a:lnSpc>
        <a:spcBef>
          <a:spcPct val="0"/>
        </a:spcBef>
        <a:spcAft>
          <a:spcPts val="600"/>
        </a:spcAft>
        <a:buClr>
          <a:srgbClr val="105572"/>
        </a:buClr>
        <a:buSzPct val="80000"/>
        <a:buFont typeface="Lucida Grande"/>
        <a:buChar char="-"/>
        <a:defRPr sz="2200" kern="1200">
          <a:solidFill>
            <a:schemeClr val="tx1"/>
          </a:solidFill>
          <a:latin typeface="Avenir LT Std 55 Roman"/>
          <a:ea typeface="+mn-ea"/>
          <a:cs typeface="Avenir LT Std 55 Roman"/>
        </a:defRPr>
      </a:lvl2pPr>
      <a:lvl3pPr marL="401638" indent="-173038" algn="l" defTabSz="457200" rtl="0" fontAlgn="base">
        <a:lnSpc>
          <a:spcPts val="2700"/>
        </a:lnSpc>
        <a:spcBef>
          <a:spcPct val="0"/>
        </a:spcBef>
        <a:spcAft>
          <a:spcPts val="1200"/>
        </a:spcAft>
        <a:buClr>
          <a:srgbClr val="105572"/>
        </a:buClr>
        <a:buSzPct val="80000"/>
        <a:buFont typeface="Lucida Grande"/>
        <a:buChar char="-"/>
        <a:defRPr sz="2400" kern="1200">
          <a:solidFill>
            <a:schemeClr val="tx1"/>
          </a:solidFill>
          <a:latin typeface="+mn-lt"/>
          <a:ea typeface="+mn-ea"/>
          <a:cs typeface="Avenir LT Std 65 Medium"/>
        </a:defRPr>
      </a:lvl3pPr>
      <a:lvl4pPr marL="742950" indent="-173038" algn="l" defTabSz="457200" rtl="0" fontAlgn="base">
        <a:lnSpc>
          <a:spcPts val="1800"/>
        </a:lnSpc>
        <a:spcBef>
          <a:spcPct val="0"/>
        </a:spcBef>
        <a:spcAft>
          <a:spcPts val="600"/>
        </a:spcAft>
        <a:buClr>
          <a:srgbClr val="105572"/>
        </a:buClr>
        <a:buSzPct val="80000"/>
        <a:buFont typeface="Lucida Grande"/>
        <a:buChar char="-"/>
        <a:defRPr kern="1200">
          <a:solidFill>
            <a:schemeClr val="tx1"/>
          </a:solidFill>
          <a:latin typeface="Avenir LT Std 55 Roman"/>
          <a:ea typeface="+mn-ea"/>
          <a:cs typeface="Avenir LT Std 55 Roman"/>
        </a:defRPr>
      </a:lvl4pPr>
      <a:lvl5pPr marL="1082675" indent="-176213" algn="l" defTabSz="457200" rtl="0" fontAlgn="base">
        <a:lnSpc>
          <a:spcPts val="1900"/>
        </a:lnSpc>
        <a:spcBef>
          <a:spcPct val="0"/>
        </a:spcBef>
        <a:spcAft>
          <a:spcPts val="600"/>
        </a:spcAft>
        <a:buClr>
          <a:srgbClr val="105572"/>
        </a:buClr>
        <a:buSzPct val="80000"/>
        <a:buFont typeface="Lucida Grande"/>
        <a:buChar char="-"/>
        <a:defRPr sz="160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B9F2"/>
            </a:gs>
            <a:gs pos="30000">
              <a:srgbClr val="007AC2"/>
            </a:gs>
            <a:gs pos="89999">
              <a:srgbClr val="053264"/>
            </a:gs>
            <a:gs pos="100000">
              <a:srgbClr val="053264"/>
            </a:gs>
          </a:gsLst>
          <a:lin ang="16200000"/>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85800" y="682625"/>
            <a:ext cx="777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2051" name="Text Placeholder 2"/>
          <p:cNvSpPr>
            <a:spLocks noGrp="1"/>
          </p:cNvSpPr>
          <p:nvPr>
            <p:ph type="body" idx="1"/>
          </p:nvPr>
        </p:nvSpPr>
        <p:spPr bwMode="auto">
          <a:xfrm>
            <a:off x="914400" y="1828800"/>
            <a:ext cx="7315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cSld>
  <p:clrMap bg1="dk1" tx1="lt1" bg2="dk2" tx2="lt2" accent1="accent1" accent2="accent2" accent3="accent3" accent4="accent4" accent5="accent5" accent6="accent6" hlink="hlink" folHlink="folHlink"/>
  <p:sldLayoutIdLst>
    <p:sldLayoutId id="2147485647" r:id="rId1"/>
    <p:sldLayoutId id="2147485628" r:id="rId2"/>
    <p:sldLayoutId id="2147485629" r:id="rId3"/>
    <p:sldLayoutId id="2147485630" r:id="rId4"/>
    <p:sldLayoutId id="2147485648" r:id="rId5"/>
    <p:sldLayoutId id="2147485631" r:id="rId6"/>
    <p:sldLayoutId id="2147485632" r:id="rId7"/>
    <p:sldLayoutId id="2147485633" r:id="rId8"/>
    <p:sldLayoutId id="2147485649" r:id="rId9"/>
    <p:sldLayoutId id="2147485650" r:id="rId10"/>
    <p:sldLayoutId id="2147485651" r:id="rId11"/>
    <p:sldLayoutId id="2147485652" r:id="rId12"/>
    <p:sldLayoutId id="2147485634" r:id="rId13"/>
    <p:sldLayoutId id="2147485635" r:id="rId14"/>
    <p:sldLayoutId id="2147485653" r:id="rId15"/>
    <p:sldLayoutId id="2147485654" r:id="rId16"/>
    <p:sldLayoutId id="2147485636" r:id="rId17"/>
    <p:sldLayoutId id="2147485655" r:id="rId18"/>
  </p:sldLayoutIdLst>
  <p:transition spd="med">
    <p:fade/>
  </p:transition>
  <p:timing>
    <p:tnLst>
      <p:par>
        <p:cTn id="1" dur="indefinite" restart="never" nodeType="tmRoot"/>
      </p:par>
    </p:tnLst>
  </p:timing>
  <p:hf sldNum="0" hdr="0" ftr="0" dt="0"/>
  <p:txStyles>
    <p:titleStyle>
      <a:lvl1pPr algn="l" defTabSz="457200" rtl="0" fontAlgn="base">
        <a:spcBef>
          <a:spcPct val="0"/>
        </a:spcBef>
        <a:spcAft>
          <a:spcPct val="0"/>
        </a:spcAft>
        <a:defRPr sz="2400" b="1" kern="1200">
          <a:solidFill>
            <a:schemeClr val="tx1"/>
          </a:solidFill>
          <a:latin typeface="+mj-lt"/>
          <a:ea typeface="+mj-ea"/>
          <a:cs typeface="Arial"/>
        </a:defRPr>
      </a:lvl1pPr>
      <a:lvl2pPr algn="l" defTabSz="457200" rtl="0" fontAlgn="base">
        <a:spcBef>
          <a:spcPct val="0"/>
        </a:spcBef>
        <a:spcAft>
          <a:spcPct val="0"/>
        </a:spcAft>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algn="l" defTabSz="457200" rtl="0" fontAlgn="base">
        <a:spcBef>
          <a:spcPct val="0"/>
        </a:spcBef>
        <a:spcAft>
          <a:spcPct val="0"/>
        </a:spcAft>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algn="l" defTabSz="457200" rtl="0" fontAlgn="base">
        <a:spcBef>
          <a:spcPct val="0"/>
        </a:spcBef>
        <a:spcAft>
          <a:spcPct val="0"/>
        </a:spcAft>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algn="l" defTabSz="457200" rtl="0" fontAlgn="base">
        <a:spcBef>
          <a:spcPct val="0"/>
        </a:spcBef>
        <a:spcAft>
          <a:spcPct val="0"/>
        </a:spcAft>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p:titleStyle>
    <p:bodyStyle>
      <a:lvl1pPr marL="176213" indent="-176213" algn="l" defTabSz="457200" rtl="0" fontAlgn="base">
        <a:spcBef>
          <a:spcPts val="300"/>
        </a:spcBef>
        <a:spcAft>
          <a:spcPts val="600"/>
        </a:spcAft>
        <a:buClr>
          <a:srgbClr val="5ED9FF"/>
        </a:buClr>
        <a:buSzPct val="80000"/>
        <a:buFont typeface="Arial" panose="020B0604020202020204" pitchFamily="34" charset="0"/>
        <a:buChar char="•"/>
        <a:defRPr sz="2000" b="1" kern="1200">
          <a:solidFill>
            <a:schemeClr val="tx1"/>
          </a:solidFill>
          <a:latin typeface="+mn-lt"/>
          <a:ea typeface="+mn-ea"/>
          <a:cs typeface="Arial"/>
        </a:defRPr>
      </a:lvl1pPr>
      <a:lvl2pPr marL="457200" indent="-173038" algn="l" defTabSz="457200" rtl="0" fontAlgn="base">
        <a:spcBef>
          <a:spcPct val="0"/>
        </a:spcBef>
        <a:spcAft>
          <a:spcPts val="600"/>
        </a:spcAft>
        <a:buClr>
          <a:srgbClr val="5ED9FF"/>
        </a:buClr>
        <a:buSzPct val="80000"/>
        <a:buFont typeface="Lucida Grande"/>
        <a:buChar char="-"/>
        <a:defRPr b="1" kern="1200">
          <a:solidFill>
            <a:schemeClr val="tx1"/>
          </a:solidFill>
          <a:latin typeface="+mn-lt"/>
          <a:ea typeface="+mn-ea"/>
          <a:cs typeface="Arial"/>
        </a:defRPr>
      </a:lvl2pPr>
      <a:lvl3pPr marL="795338" indent="-173038" algn="l" defTabSz="457200" rtl="0" fontAlgn="base">
        <a:spcBef>
          <a:spcPct val="0"/>
        </a:spcBef>
        <a:spcAft>
          <a:spcPts val="600"/>
        </a:spcAft>
        <a:buClr>
          <a:srgbClr val="5ED9FF"/>
        </a:buClr>
        <a:buSzPct val="80000"/>
        <a:buFont typeface="Lucida Grande"/>
        <a:buChar char="-"/>
        <a:defRPr sz="1600" b="1" kern="1200">
          <a:solidFill>
            <a:schemeClr val="tx1"/>
          </a:solidFill>
          <a:latin typeface="+mn-lt"/>
          <a:ea typeface="+mn-ea"/>
          <a:cs typeface="Arial"/>
        </a:defRPr>
      </a:lvl3pPr>
      <a:lvl4pPr marL="1216025" indent="-173038" algn="l" defTabSz="457200" rtl="0" fontAlgn="base">
        <a:lnSpc>
          <a:spcPts val="1800"/>
        </a:lnSpc>
        <a:spcBef>
          <a:spcPct val="0"/>
        </a:spcBef>
        <a:spcAft>
          <a:spcPts val="600"/>
        </a:spcAft>
        <a:buClr>
          <a:srgbClr val="5ED9FF"/>
        </a:buClr>
        <a:buSzPct val="80000"/>
        <a:buFont typeface="Lucida Grande"/>
        <a:buChar char="-"/>
        <a:defRPr sz="1400" b="1" kern="1200">
          <a:solidFill>
            <a:schemeClr val="tx1"/>
          </a:solidFill>
          <a:latin typeface="+mn-lt"/>
          <a:ea typeface="+mn-ea"/>
          <a:cs typeface="Arial"/>
        </a:defRPr>
      </a:lvl4pPr>
      <a:lvl5pPr marL="1546225" indent="-176213" algn="l" defTabSz="457200" rtl="0" fontAlgn="base">
        <a:lnSpc>
          <a:spcPts val="1900"/>
        </a:lnSpc>
        <a:spcBef>
          <a:spcPct val="0"/>
        </a:spcBef>
        <a:spcAft>
          <a:spcPts val="600"/>
        </a:spcAft>
        <a:buClr>
          <a:srgbClr val="5ED9FF"/>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gisday.rgf.r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dev.esri.com/test/justin_h/developers/index.html" TargetMode="Externa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2.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8.xml"/><Relationship Id="rId5" Type="http://schemas.openxmlformats.org/officeDocument/2006/relationships/image" Target="../media/image70.jpe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0.png"/><Relationship Id="rId7" Type="http://schemas.openxmlformats.org/officeDocument/2006/relationships/diagramQuickStyle" Target="../diagrams/quickStyle2.xml"/><Relationship Id="rId2" Type="http://schemas.openxmlformats.org/officeDocument/2006/relationships/image" Target="../media/image79.jpeg"/><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67.png"/><Relationship Id="rId4" Type="http://schemas.openxmlformats.org/officeDocument/2006/relationships/image" Target="../media/image62.png"/><Relationship Id="rId9" Type="http://schemas.microsoft.com/office/2007/relationships/diagramDrawing" Target="../diagrams/drawing2.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file:///C:\Users\Vojkan\Desktop\GISDAY\Untitled.avi" TargetMode="External"/><Relationship Id="rId1" Type="http://schemas.microsoft.com/office/2007/relationships/media" Target="file:///C:\Users\Vojkan\Desktop\GISDAY\Untitled.avi"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5"/>
          <p:cNvSpPr txBox="1">
            <a:spLocks noChangeArrowheads="1"/>
          </p:cNvSpPr>
          <p:nvPr/>
        </p:nvSpPr>
        <p:spPr bwMode="auto">
          <a:xfrm>
            <a:off x="7558088" y="6586538"/>
            <a:ext cx="1585912"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1800"/>
              </a:lnSpc>
            </a:pPr>
            <a:r>
              <a:rPr lang="sr-Latn-RS" sz="1400" b="1" u="sng">
                <a:hlinkClick r:id="rId2"/>
              </a:rPr>
              <a:t>http://gisday.rgf.rs</a:t>
            </a:r>
            <a:endParaRPr lang="en-US" sz="1400" b="1" u="sng"/>
          </a:p>
        </p:txBody>
      </p:sp>
      <p:sp>
        <p:nvSpPr>
          <p:cNvPr id="23555" name="TextBox 6"/>
          <p:cNvSpPr txBox="1">
            <a:spLocks noChangeArrowheads="1"/>
          </p:cNvSpPr>
          <p:nvPr/>
        </p:nvSpPr>
        <p:spPr bwMode="auto">
          <a:xfrm>
            <a:off x="3649663" y="2035175"/>
            <a:ext cx="4445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1800"/>
              </a:lnSpc>
            </a:pPr>
            <a:endParaRPr lang="en-US" sz="1400" b="1"/>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JD-UC13_YourWork-bg-4x3_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1"/>
          <p:cNvSpPr txBox="1">
            <a:spLocks/>
          </p:cNvSpPr>
          <p:nvPr/>
        </p:nvSpPr>
        <p:spPr bwMode="auto">
          <a:xfrm>
            <a:off x="-42863" y="3614738"/>
            <a:ext cx="2493963" cy="846137"/>
          </a:xfrm>
          <a:prstGeom prst="rect">
            <a:avLst/>
          </a:prstGeom>
          <a:solidFill>
            <a:srgbClr val="AAD04B">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marL="801688" defTabSz="919163">
              <a:defRPr>
                <a:solidFill>
                  <a:schemeClr val="tx1"/>
                </a:solidFill>
                <a:latin typeface="Arial" panose="020B0604020202020204" pitchFamily="34" charset="0"/>
                <a:ea typeface="ＭＳ Ｐゴシック" panose="020B0600070205080204" pitchFamily="34" charset="-128"/>
              </a:defRPr>
            </a:lvl1pPr>
            <a:lvl2pPr marL="742950" indent="-285750" defTabSz="919163">
              <a:defRPr>
                <a:solidFill>
                  <a:schemeClr val="tx1"/>
                </a:solidFill>
                <a:latin typeface="Arial" panose="020B0604020202020204" pitchFamily="34" charset="0"/>
                <a:ea typeface="ＭＳ Ｐゴシック" panose="020B0600070205080204" pitchFamily="34" charset="-128"/>
              </a:defRPr>
            </a:lvl2pPr>
            <a:lvl3pPr marL="1143000" indent="-228600" defTabSz="919163">
              <a:defRPr>
                <a:solidFill>
                  <a:schemeClr val="tx1"/>
                </a:solidFill>
                <a:latin typeface="Arial" panose="020B0604020202020204" pitchFamily="34" charset="0"/>
                <a:ea typeface="ＭＳ Ｐゴシック" panose="020B0600070205080204" pitchFamily="34" charset="-128"/>
              </a:defRPr>
            </a:lvl3pPr>
            <a:lvl4pPr marL="1600200" indent="-228600" defTabSz="919163">
              <a:defRPr>
                <a:solidFill>
                  <a:schemeClr val="tx1"/>
                </a:solidFill>
                <a:latin typeface="Arial" panose="020B0604020202020204" pitchFamily="34" charset="0"/>
                <a:ea typeface="ＭＳ Ｐゴシック" panose="020B0600070205080204" pitchFamily="34" charset="-128"/>
              </a:defRPr>
            </a:lvl4pPr>
            <a:lvl5pPr marL="2057400" indent="-228600" defTabSz="919163">
              <a:defRPr>
                <a:solidFill>
                  <a:schemeClr val="tx1"/>
                </a:solidFill>
                <a:latin typeface="Arial" panose="020B0604020202020204" pitchFamily="34" charset="0"/>
                <a:ea typeface="ＭＳ Ｐゴシック" panose="020B0600070205080204" pitchFamily="34" charset="-128"/>
              </a:defRPr>
            </a:lvl5pPr>
            <a:lvl6pPr marL="2514600" indent="-228600" defTabSz="919163"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9163"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9163"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9163"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sz="10400">
              <a:solidFill>
                <a:srgbClr val="FFFFFF"/>
              </a:solidFill>
              <a:cs typeface="Arial" panose="020B0604020202020204" pitchFamily="34" charset="0"/>
            </a:endParaRPr>
          </a:p>
        </p:txBody>
      </p:sp>
      <p:sp>
        <p:nvSpPr>
          <p:cNvPr id="33796" name="TextBox 6"/>
          <p:cNvSpPr txBox="1">
            <a:spLocks noChangeArrowheads="1"/>
          </p:cNvSpPr>
          <p:nvPr/>
        </p:nvSpPr>
        <p:spPr bwMode="auto">
          <a:xfrm>
            <a:off x="295275" y="4575175"/>
            <a:ext cx="372427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sz="2400">
                <a:solidFill>
                  <a:srgbClr val="FFFFFF"/>
                </a:solidFill>
              </a:rPr>
              <a:t>…na malo drugačiji način </a:t>
            </a:r>
          </a:p>
          <a:p>
            <a:pPr algn="r" eaLnBrk="1" hangingPunct="1"/>
            <a:r>
              <a:rPr lang="en-US" sz="2400">
                <a:solidFill>
                  <a:srgbClr val="FFFFFF"/>
                </a:solidFill>
              </a:rPr>
              <a:t> </a:t>
            </a:r>
          </a:p>
        </p:txBody>
      </p:sp>
      <p:sp>
        <p:nvSpPr>
          <p:cNvPr id="33797" name="Title 1"/>
          <p:cNvSpPr txBox="1">
            <a:spLocks/>
          </p:cNvSpPr>
          <p:nvPr/>
        </p:nvSpPr>
        <p:spPr bwMode="auto">
          <a:xfrm>
            <a:off x="204788" y="3478213"/>
            <a:ext cx="5684837"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defTabSz="919163">
              <a:defRPr>
                <a:solidFill>
                  <a:schemeClr val="tx1"/>
                </a:solidFill>
                <a:latin typeface="Arial" panose="020B0604020202020204" pitchFamily="34" charset="0"/>
                <a:ea typeface="ＭＳ Ｐゴシック" panose="020B0600070205080204" pitchFamily="34" charset="-128"/>
              </a:defRPr>
            </a:lvl1pPr>
            <a:lvl2pPr marL="742950" indent="-285750" defTabSz="919163">
              <a:defRPr>
                <a:solidFill>
                  <a:schemeClr val="tx1"/>
                </a:solidFill>
                <a:latin typeface="Arial" panose="020B0604020202020204" pitchFamily="34" charset="0"/>
                <a:ea typeface="ＭＳ Ｐゴシック" panose="020B0600070205080204" pitchFamily="34" charset="-128"/>
              </a:defRPr>
            </a:lvl2pPr>
            <a:lvl3pPr marL="1143000" indent="-228600" defTabSz="919163">
              <a:defRPr>
                <a:solidFill>
                  <a:schemeClr val="tx1"/>
                </a:solidFill>
                <a:latin typeface="Arial" panose="020B0604020202020204" pitchFamily="34" charset="0"/>
                <a:ea typeface="ＭＳ Ｐゴシック" panose="020B0600070205080204" pitchFamily="34" charset="-128"/>
              </a:defRPr>
            </a:lvl3pPr>
            <a:lvl4pPr marL="1600200" indent="-228600" defTabSz="919163">
              <a:defRPr>
                <a:solidFill>
                  <a:schemeClr val="tx1"/>
                </a:solidFill>
                <a:latin typeface="Arial" panose="020B0604020202020204" pitchFamily="34" charset="0"/>
                <a:ea typeface="ＭＳ Ｐゴシック" panose="020B0600070205080204" pitchFamily="34" charset="-128"/>
              </a:defRPr>
            </a:lvl4pPr>
            <a:lvl5pPr marL="2057400" indent="-228600" defTabSz="919163">
              <a:defRPr>
                <a:solidFill>
                  <a:schemeClr val="tx1"/>
                </a:solidFill>
                <a:latin typeface="Arial" panose="020B0604020202020204" pitchFamily="34" charset="0"/>
                <a:ea typeface="ＭＳ Ｐゴシック" panose="020B0600070205080204" pitchFamily="34" charset="-128"/>
              </a:defRPr>
            </a:lvl5pPr>
            <a:lvl6pPr marL="2514600" indent="-228600" defTabSz="919163"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9163"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9163"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9163"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sz="7200">
                <a:solidFill>
                  <a:srgbClr val="FFFFFF"/>
                </a:solidFill>
                <a:cs typeface="Arial" panose="020B0604020202020204" pitchFamily="34" charset="0"/>
              </a:rPr>
              <a:t>Naš posao…</a:t>
            </a:r>
          </a:p>
        </p:txBody>
      </p:sp>
      <p:grpSp>
        <p:nvGrpSpPr>
          <p:cNvPr id="33798" name="Group 8"/>
          <p:cNvGrpSpPr>
            <a:grpSpLocks/>
          </p:cNvGrpSpPr>
          <p:nvPr/>
        </p:nvGrpSpPr>
        <p:grpSpPr bwMode="auto">
          <a:xfrm>
            <a:off x="406400" y="838200"/>
            <a:ext cx="10164763" cy="5518150"/>
            <a:chOff x="1152268" y="-316096"/>
            <a:chExt cx="12516415" cy="6794274"/>
          </a:xfrm>
        </p:grpSpPr>
        <p:sp>
          <p:nvSpPr>
            <p:cNvPr id="10" name="TextBox 9"/>
            <p:cNvSpPr txBox="1"/>
            <p:nvPr/>
          </p:nvSpPr>
          <p:spPr>
            <a:xfrm>
              <a:off x="3646304" y="2761324"/>
              <a:ext cx="2537324" cy="447798"/>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Environment</a:t>
              </a:r>
            </a:p>
          </p:txBody>
        </p:sp>
        <p:sp>
          <p:nvSpPr>
            <p:cNvPr id="11" name="TextBox 10"/>
            <p:cNvSpPr txBox="1"/>
            <p:nvPr/>
          </p:nvSpPr>
          <p:spPr>
            <a:xfrm>
              <a:off x="10051445" y="5161115"/>
              <a:ext cx="2537324" cy="447799"/>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Defense &amp; Security</a:t>
              </a:r>
            </a:p>
          </p:txBody>
        </p:sp>
        <p:sp>
          <p:nvSpPr>
            <p:cNvPr id="12" name="TextBox 11"/>
            <p:cNvSpPr txBox="1"/>
            <p:nvPr/>
          </p:nvSpPr>
          <p:spPr>
            <a:xfrm>
              <a:off x="9201678" y="5870223"/>
              <a:ext cx="2537324" cy="447799"/>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Population Growth</a:t>
              </a:r>
            </a:p>
          </p:txBody>
        </p:sp>
        <p:sp>
          <p:nvSpPr>
            <p:cNvPr id="13" name="TextBox 12"/>
            <p:cNvSpPr txBox="1"/>
            <p:nvPr/>
          </p:nvSpPr>
          <p:spPr>
            <a:xfrm>
              <a:off x="1792856" y="2439580"/>
              <a:ext cx="2537324" cy="447798"/>
            </a:xfrm>
            <a:prstGeom prst="rect">
              <a:avLst/>
            </a:prstGeom>
            <a:noFill/>
            <a:effectLst/>
          </p:spPr>
          <p:txBody>
            <a:bodyPr wrap="none" lIns="0" tIns="0" rIns="0" bIns="0"/>
            <a:lstStyle>
              <a:defPPr>
                <a:defRPr lang="en-US"/>
              </a:defPPr>
              <a:lvl1pPr eaLnBrk="0" hangingPunct="0">
                <a:lnSpc>
                  <a:spcPct val="100000"/>
                </a:lnSpc>
                <a:defRPr sz="1600">
                  <a:solidFill>
                    <a:srgbClr val="DDECB7">
                      <a:alpha val="80000"/>
                    </a:srgbClr>
                  </a:solidFill>
                </a:defRPr>
              </a:lvl1pPr>
            </a:lstStyle>
            <a:p>
              <a:pPr fontAlgn="auto">
                <a:spcBef>
                  <a:spcPts val="0"/>
                </a:spcBef>
                <a:spcAft>
                  <a:spcPts val="0"/>
                </a:spcAft>
                <a:defRPr/>
              </a:pPr>
              <a:r>
                <a:rPr lang="en-US" sz="1200" dirty="0">
                  <a:latin typeface="+mn-lt"/>
                  <a:ea typeface="+mn-ea"/>
                </a:rPr>
                <a:t>Nature Conservation</a:t>
              </a:r>
            </a:p>
          </p:txBody>
        </p:sp>
        <p:sp>
          <p:nvSpPr>
            <p:cNvPr id="15" name="TextBox 14"/>
            <p:cNvSpPr txBox="1"/>
            <p:nvPr/>
          </p:nvSpPr>
          <p:spPr>
            <a:xfrm>
              <a:off x="6917622" y="2959879"/>
              <a:ext cx="1432253" cy="447797"/>
            </a:xfrm>
            <a:prstGeom prst="rect">
              <a:avLst/>
            </a:prstGeom>
            <a:noFill/>
            <a:effectLst/>
          </p:spPr>
          <p:txBody>
            <a:bodyPr wrap="none" lIns="0" tIns="0" rIns="0" bIns="0"/>
            <a:lstStyle>
              <a:defPPr>
                <a:defRPr lang="en-US"/>
              </a:defPPr>
              <a:lvl1pPr eaLnBrk="0" hangingPunct="0">
                <a:lnSpc>
                  <a:spcPct val="100000"/>
                </a:lnSpc>
                <a:defRPr sz="1600">
                  <a:solidFill>
                    <a:srgbClr val="DDECB7">
                      <a:alpha val="60000"/>
                    </a:srgbClr>
                  </a:solidFill>
                </a:defRPr>
              </a:lvl1pPr>
            </a:lstStyle>
            <a:p>
              <a:pPr fontAlgn="auto">
                <a:spcBef>
                  <a:spcPts val="0"/>
                </a:spcBef>
                <a:spcAft>
                  <a:spcPts val="0"/>
                </a:spcAft>
                <a:defRPr/>
              </a:pPr>
              <a:r>
                <a:rPr lang="en-US" sz="1200" dirty="0">
                  <a:latin typeface="+mn-lt"/>
                  <a:ea typeface="+mn-ea"/>
                </a:rPr>
                <a:t>Education</a:t>
              </a:r>
            </a:p>
          </p:txBody>
        </p:sp>
        <p:sp>
          <p:nvSpPr>
            <p:cNvPr id="16" name="TextBox 15"/>
            <p:cNvSpPr txBox="1"/>
            <p:nvPr/>
          </p:nvSpPr>
          <p:spPr>
            <a:xfrm>
              <a:off x="9341082" y="-316096"/>
              <a:ext cx="2537324" cy="447797"/>
            </a:xfrm>
            <a:prstGeom prst="rect">
              <a:avLst/>
            </a:prstGeom>
            <a:noFill/>
            <a:effectLst/>
          </p:spPr>
          <p:txBody>
            <a:bodyPr wrap="none" lIns="0" tIns="0" rIns="0" bIns="0"/>
            <a:lstStyle>
              <a:defPPr>
                <a:defRPr lang="en-US"/>
              </a:defPPr>
              <a:lvl1pPr eaLnBrk="0" hangingPunct="0">
                <a:lnSpc>
                  <a:spcPct val="100000"/>
                </a:lnSpc>
                <a:defRPr sz="1600">
                  <a:solidFill>
                    <a:srgbClr val="DDECB7">
                      <a:alpha val="60000"/>
                    </a:srgbClr>
                  </a:solidFill>
                </a:defRPr>
              </a:lvl1pPr>
            </a:lstStyle>
            <a:p>
              <a:pPr fontAlgn="auto">
                <a:spcBef>
                  <a:spcPts val="0"/>
                </a:spcBef>
                <a:spcAft>
                  <a:spcPts val="0"/>
                </a:spcAft>
                <a:defRPr/>
              </a:pPr>
              <a:r>
                <a:rPr lang="en-US" sz="1200" dirty="0">
                  <a:latin typeface="+mn-lt"/>
                  <a:ea typeface="+mn-ea"/>
                </a:rPr>
                <a:t>Government</a:t>
              </a:r>
            </a:p>
          </p:txBody>
        </p:sp>
        <p:sp>
          <p:nvSpPr>
            <p:cNvPr id="17" name="TextBox 16"/>
            <p:cNvSpPr txBox="1"/>
            <p:nvPr/>
          </p:nvSpPr>
          <p:spPr>
            <a:xfrm>
              <a:off x="1152268" y="1440190"/>
              <a:ext cx="2537324" cy="447797"/>
            </a:xfrm>
            <a:prstGeom prst="rect">
              <a:avLst/>
            </a:prstGeom>
            <a:noFill/>
            <a:effectLst/>
          </p:spPr>
          <p:txBody>
            <a:bodyPr wrap="none" lIns="0" tIns="0" rIns="0" bIns="0"/>
            <a:lstStyle/>
            <a:p>
              <a:pPr fontAlgn="auto">
                <a:spcBef>
                  <a:spcPts val="0"/>
                </a:spcBef>
                <a:spcAft>
                  <a:spcPts val="0"/>
                </a:spcAft>
                <a:defRPr/>
              </a:pPr>
              <a:r>
                <a:rPr lang="en-US" sz="1200" dirty="0">
                  <a:solidFill>
                    <a:srgbClr val="AAD04B">
                      <a:alpha val="60000"/>
                    </a:srgbClr>
                  </a:solidFill>
                  <a:latin typeface="+mn-lt"/>
                  <a:ea typeface="+mn-ea"/>
                </a:rPr>
                <a:t>Economic Recovery</a:t>
              </a:r>
            </a:p>
          </p:txBody>
        </p:sp>
        <p:sp>
          <p:nvSpPr>
            <p:cNvPr id="18" name="TextBox 17"/>
            <p:cNvSpPr txBox="1"/>
            <p:nvPr/>
          </p:nvSpPr>
          <p:spPr>
            <a:xfrm>
              <a:off x="9341082" y="3463893"/>
              <a:ext cx="2537324" cy="447797"/>
            </a:xfrm>
            <a:prstGeom prst="rect">
              <a:avLst/>
            </a:prstGeom>
            <a:noFill/>
            <a:effectLst/>
          </p:spPr>
          <p:txBody>
            <a:bodyPr wrap="none" lIns="0" tIns="0" rIns="0" bIns="0"/>
            <a:lstStyle>
              <a:defPPr>
                <a:defRPr lang="en-US"/>
              </a:defPPr>
              <a:lvl1pPr eaLnBrk="0" hangingPunct="0">
                <a:lnSpc>
                  <a:spcPct val="100000"/>
                </a:lnSpc>
                <a:defRPr sz="1600">
                  <a:solidFill>
                    <a:srgbClr val="DDECB7">
                      <a:alpha val="60000"/>
                    </a:srgbClr>
                  </a:solidFill>
                </a:defRPr>
              </a:lvl1pPr>
            </a:lstStyle>
            <a:p>
              <a:pPr fontAlgn="auto">
                <a:spcBef>
                  <a:spcPts val="0"/>
                </a:spcBef>
                <a:spcAft>
                  <a:spcPts val="0"/>
                </a:spcAft>
                <a:defRPr/>
              </a:pPr>
              <a:r>
                <a:rPr lang="en-US" sz="1200" dirty="0">
                  <a:latin typeface="+mn-lt"/>
                  <a:ea typeface="+mn-ea"/>
                </a:rPr>
                <a:t>Agriculture</a:t>
              </a:r>
            </a:p>
          </p:txBody>
        </p:sp>
        <p:sp>
          <p:nvSpPr>
            <p:cNvPr id="19" name="TextBox 18"/>
            <p:cNvSpPr txBox="1"/>
            <p:nvPr/>
          </p:nvSpPr>
          <p:spPr>
            <a:xfrm>
              <a:off x="8277339" y="186719"/>
              <a:ext cx="2537324" cy="447799"/>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Social Conflicts</a:t>
              </a:r>
            </a:p>
          </p:txBody>
        </p:sp>
        <p:sp>
          <p:nvSpPr>
            <p:cNvPr id="20" name="TextBox 19"/>
            <p:cNvSpPr txBox="1"/>
            <p:nvPr/>
          </p:nvSpPr>
          <p:spPr>
            <a:xfrm>
              <a:off x="4534349" y="406135"/>
              <a:ext cx="2537324" cy="447797"/>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Climate Change</a:t>
              </a:r>
            </a:p>
          </p:txBody>
        </p:sp>
        <p:sp>
          <p:nvSpPr>
            <p:cNvPr id="21" name="TextBox 20"/>
            <p:cNvSpPr txBox="1"/>
            <p:nvPr/>
          </p:nvSpPr>
          <p:spPr>
            <a:xfrm>
              <a:off x="9785012" y="4764430"/>
              <a:ext cx="2537324" cy="447799"/>
            </a:xfrm>
            <a:prstGeom prst="rect">
              <a:avLst/>
            </a:prstGeom>
            <a:noFill/>
            <a:effectLst/>
          </p:spPr>
          <p:txBody>
            <a:bodyPr wrap="none" lIns="0" tIns="0" rIns="0" bIns="0"/>
            <a:lstStyle>
              <a:defPPr>
                <a:defRPr lang="en-US"/>
              </a:defPPr>
              <a:lvl1pPr eaLnBrk="0" hangingPunct="0">
                <a:lnSpc>
                  <a:spcPct val="100000"/>
                </a:lnSpc>
                <a:defRPr sz="1600">
                  <a:solidFill>
                    <a:srgbClr val="DDECB7">
                      <a:alpha val="60000"/>
                    </a:srgbClr>
                  </a:solidFill>
                </a:defRPr>
              </a:lvl1pPr>
            </a:lstStyle>
            <a:p>
              <a:pPr fontAlgn="auto">
                <a:spcBef>
                  <a:spcPts val="0"/>
                </a:spcBef>
                <a:spcAft>
                  <a:spcPts val="0"/>
                </a:spcAft>
                <a:defRPr/>
              </a:pPr>
              <a:r>
                <a:rPr lang="en-US" sz="1200" dirty="0">
                  <a:latin typeface="+mn-lt"/>
                  <a:ea typeface="+mn-ea"/>
                </a:rPr>
                <a:t>Infrastructure</a:t>
              </a:r>
            </a:p>
          </p:txBody>
        </p:sp>
        <p:sp>
          <p:nvSpPr>
            <p:cNvPr id="22" name="TextBox 21"/>
            <p:cNvSpPr txBox="1"/>
            <p:nvPr/>
          </p:nvSpPr>
          <p:spPr>
            <a:xfrm>
              <a:off x="5600434" y="6030379"/>
              <a:ext cx="1432253" cy="447799"/>
            </a:xfrm>
            <a:prstGeom prst="rect">
              <a:avLst/>
            </a:prstGeom>
            <a:noFill/>
            <a:effectLst/>
          </p:spPr>
          <p:txBody>
            <a:bodyPr wrap="none" lIns="0" tIns="0" rIns="0" bIns="0"/>
            <a:lstStyle>
              <a:defPPr>
                <a:defRPr lang="en-US"/>
              </a:defPPr>
              <a:lvl1pPr eaLnBrk="0" hangingPunct="0">
                <a:lnSpc>
                  <a:spcPct val="100000"/>
                </a:lnSpc>
                <a:defRPr sz="1600">
                  <a:solidFill>
                    <a:srgbClr val="DDECB7">
                      <a:alpha val="60000"/>
                    </a:srgbClr>
                  </a:solidFill>
                </a:defRPr>
              </a:lvl1pPr>
            </a:lstStyle>
            <a:p>
              <a:pPr fontAlgn="auto">
                <a:spcBef>
                  <a:spcPts val="0"/>
                </a:spcBef>
                <a:spcAft>
                  <a:spcPts val="0"/>
                </a:spcAft>
                <a:defRPr/>
              </a:pPr>
              <a:r>
                <a:rPr lang="en-US" sz="1200" dirty="0">
                  <a:latin typeface="+mn-lt"/>
                  <a:ea typeface="+mn-ea"/>
                </a:rPr>
                <a:t>Business</a:t>
              </a:r>
            </a:p>
          </p:txBody>
        </p:sp>
        <p:sp>
          <p:nvSpPr>
            <p:cNvPr id="23" name="TextBox 22"/>
            <p:cNvSpPr txBox="1"/>
            <p:nvPr/>
          </p:nvSpPr>
          <p:spPr>
            <a:xfrm>
              <a:off x="1900330" y="869506"/>
              <a:ext cx="2537324" cy="447797"/>
            </a:xfrm>
            <a:prstGeom prst="rect">
              <a:avLst/>
            </a:prstGeom>
            <a:noFill/>
            <a:effectLst/>
          </p:spPr>
          <p:txBody>
            <a:bodyPr wrap="none" lIns="0" tIns="0" rIns="0" bIns="0"/>
            <a:lstStyle>
              <a:defPPr>
                <a:defRPr lang="en-US"/>
              </a:defPPr>
              <a:lvl1pPr eaLnBrk="0" hangingPunct="0">
                <a:lnSpc>
                  <a:spcPct val="100000"/>
                </a:lnSpc>
                <a:defRPr sz="1600">
                  <a:solidFill>
                    <a:srgbClr val="DDECB7">
                      <a:alpha val="80000"/>
                    </a:srgbClr>
                  </a:solidFill>
                </a:defRPr>
              </a:lvl1pPr>
            </a:lstStyle>
            <a:p>
              <a:pPr fontAlgn="auto">
                <a:spcBef>
                  <a:spcPts val="0"/>
                </a:spcBef>
                <a:spcAft>
                  <a:spcPts val="0"/>
                </a:spcAft>
                <a:defRPr/>
              </a:pPr>
              <a:r>
                <a:rPr lang="en-US" sz="1200" dirty="0">
                  <a:solidFill>
                    <a:srgbClr val="DDECB7">
                      <a:alpha val="60000"/>
                    </a:srgbClr>
                  </a:solidFill>
                  <a:latin typeface="+mn-lt"/>
                  <a:ea typeface="+mn-ea"/>
                </a:rPr>
                <a:t>Water Resources</a:t>
              </a:r>
            </a:p>
          </p:txBody>
        </p:sp>
        <p:sp>
          <p:nvSpPr>
            <p:cNvPr id="24" name="TextBox 23"/>
            <p:cNvSpPr txBox="1"/>
            <p:nvPr/>
          </p:nvSpPr>
          <p:spPr>
            <a:xfrm>
              <a:off x="6803758" y="654648"/>
              <a:ext cx="2537324" cy="447799"/>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Urbanization &amp; Development</a:t>
              </a:r>
            </a:p>
          </p:txBody>
        </p:sp>
        <p:sp>
          <p:nvSpPr>
            <p:cNvPr id="25" name="TextBox 24"/>
            <p:cNvSpPr txBox="1"/>
            <p:nvPr/>
          </p:nvSpPr>
          <p:spPr>
            <a:xfrm>
              <a:off x="7762136" y="3863642"/>
              <a:ext cx="2090391" cy="447799"/>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Human Health</a:t>
              </a:r>
            </a:p>
          </p:txBody>
        </p:sp>
        <p:sp>
          <p:nvSpPr>
            <p:cNvPr id="26" name="TextBox 25"/>
            <p:cNvSpPr txBox="1"/>
            <p:nvPr/>
          </p:nvSpPr>
          <p:spPr>
            <a:xfrm>
              <a:off x="9678671" y="2104337"/>
              <a:ext cx="2537324" cy="447799"/>
            </a:xfrm>
            <a:prstGeom prst="rect">
              <a:avLst/>
            </a:prstGeom>
            <a:noFill/>
            <a:effectLst/>
          </p:spPr>
          <p:txBody>
            <a:bodyPr wrap="none" lIns="0" tIns="0" rIns="0" bIns="0"/>
            <a:lstStyle>
              <a:defPPr>
                <a:defRPr lang="en-US"/>
              </a:defPPr>
              <a:lvl1pPr eaLnBrk="0" hangingPunct="0">
                <a:lnSpc>
                  <a:spcPct val="100000"/>
                </a:lnSpc>
                <a:defRPr sz="1600">
                  <a:solidFill>
                    <a:srgbClr val="DDECB7">
                      <a:alpha val="60000"/>
                    </a:srgbClr>
                  </a:solidFill>
                </a:defRPr>
              </a:lvl1pPr>
            </a:lstStyle>
            <a:p>
              <a:pPr fontAlgn="auto">
                <a:spcBef>
                  <a:spcPts val="0"/>
                </a:spcBef>
                <a:spcAft>
                  <a:spcPts val="0"/>
                </a:spcAft>
                <a:defRPr/>
              </a:pPr>
              <a:r>
                <a:rPr lang="en-US" sz="1200" dirty="0">
                  <a:latin typeface="+mn-lt"/>
                  <a:ea typeface="+mn-ea"/>
                </a:rPr>
                <a:t>Science &amp; Technology</a:t>
              </a:r>
            </a:p>
          </p:txBody>
        </p:sp>
        <p:sp>
          <p:nvSpPr>
            <p:cNvPr id="27" name="TextBox 26"/>
            <p:cNvSpPr txBox="1"/>
            <p:nvPr/>
          </p:nvSpPr>
          <p:spPr>
            <a:xfrm>
              <a:off x="10251710" y="2778507"/>
              <a:ext cx="2537324" cy="447799"/>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Natural Disasters</a:t>
              </a:r>
            </a:p>
          </p:txBody>
        </p:sp>
        <p:sp>
          <p:nvSpPr>
            <p:cNvPr id="28" name="TextBox 27"/>
            <p:cNvSpPr txBox="1"/>
            <p:nvPr/>
          </p:nvSpPr>
          <p:spPr>
            <a:xfrm>
              <a:off x="10743954" y="-192858"/>
              <a:ext cx="2537324" cy="447799"/>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Pollution</a:t>
              </a:r>
            </a:p>
          </p:txBody>
        </p:sp>
        <p:sp>
          <p:nvSpPr>
            <p:cNvPr id="29" name="TextBox 28"/>
            <p:cNvSpPr txBox="1"/>
            <p:nvPr/>
          </p:nvSpPr>
          <p:spPr>
            <a:xfrm>
              <a:off x="7017931" y="1855408"/>
              <a:ext cx="1488411" cy="447797"/>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Energy</a:t>
              </a:r>
            </a:p>
          </p:txBody>
        </p:sp>
        <p:sp>
          <p:nvSpPr>
            <p:cNvPr id="30" name="TextBox 29"/>
            <p:cNvSpPr txBox="1"/>
            <p:nvPr/>
          </p:nvSpPr>
          <p:spPr>
            <a:xfrm>
              <a:off x="2687489" y="131701"/>
              <a:ext cx="2537324" cy="447797"/>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Transportation</a:t>
              </a:r>
            </a:p>
          </p:txBody>
        </p:sp>
        <p:sp>
          <p:nvSpPr>
            <p:cNvPr id="31" name="TextBox 30"/>
            <p:cNvSpPr txBox="1"/>
            <p:nvPr/>
          </p:nvSpPr>
          <p:spPr>
            <a:xfrm>
              <a:off x="9031362" y="1317303"/>
              <a:ext cx="1783300" cy="447799"/>
            </a:xfrm>
            <a:prstGeom prst="rect">
              <a:avLst/>
            </a:prstGeom>
            <a:noFill/>
            <a:effectLst/>
          </p:spPr>
          <p:txBody>
            <a:bodyPr wrap="none" lIns="0" tIns="0" rIns="0" bIns="0"/>
            <a:lstStyle>
              <a:defPPr>
                <a:defRPr lang="en-US"/>
              </a:defPPr>
              <a:lvl1pPr eaLnBrk="0" hangingPunct="0">
                <a:lnSpc>
                  <a:spcPct val="100000"/>
                </a:lnSpc>
                <a:defRPr sz="1600">
                  <a:solidFill>
                    <a:srgbClr val="DDECB7">
                      <a:alpha val="60000"/>
                    </a:srgbClr>
                  </a:solidFill>
                </a:defRPr>
              </a:lvl1pPr>
            </a:lstStyle>
            <a:p>
              <a:pPr fontAlgn="auto">
                <a:spcBef>
                  <a:spcPts val="0"/>
                </a:spcBef>
                <a:spcAft>
                  <a:spcPts val="0"/>
                </a:spcAft>
                <a:defRPr/>
              </a:pPr>
              <a:r>
                <a:rPr lang="en-US" sz="1200" dirty="0">
                  <a:latin typeface="+mn-lt"/>
                  <a:ea typeface="+mn-ea"/>
                </a:rPr>
                <a:t>Mapping</a:t>
              </a:r>
            </a:p>
          </p:txBody>
        </p:sp>
        <p:sp>
          <p:nvSpPr>
            <p:cNvPr id="32" name="TextBox 31"/>
            <p:cNvSpPr txBox="1"/>
            <p:nvPr/>
          </p:nvSpPr>
          <p:spPr>
            <a:xfrm>
              <a:off x="5718483" y="1216292"/>
              <a:ext cx="1911086" cy="447797"/>
            </a:xfrm>
            <a:prstGeom prst="rect">
              <a:avLst/>
            </a:prstGeom>
            <a:noFill/>
            <a:effectLst/>
          </p:spPr>
          <p:txBody>
            <a:bodyPr wrap="none" lIns="0" tIns="0" rIns="0" bIns="0"/>
            <a:lstStyle>
              <a:defPPr>
                <a:defRPr lang="en-US"/>
              </a:defPPr>
              <a:lvl1pPr eaLnBrk="0" hangingPunct="0">
                <a:lnSpc>
                  <a:spcPct val="100000"/>
                </a:lnSpc>
                <a:defRPr sz="1600">
                  <a:solidFill>
                    <a:srgbClr val="DDECB7">
                      <a:alpha val="60000"/>
                    </a:srgbClr>
                  </a:solidFill>
                </a:defRPr>
              </a:lvl1pPr>
            </a:lstStyle>
            <a:p>
              <a:pPr fontAlgn="auto">
                <a:spcBef>
                  <a:spcPts val="0"/>
                </a:spcBef>
                <a:spcAft>
                  <a:spcPts val="0"/>
                </a:spcAft>
                <a:defRPr/>
              </a:pPr>
              <a:r>
                <a:rPr lang="en-US" sz="1200" dirty="0">
                  <a:latin typeface="+mn-lt"/>
                  <a:ea typeface="+mn-ea"/>
                </a:rPr>
                <a:t>Oceans</a:t>
              </a:r>
            </a:p>
          </p:txBody>
        </p:sp>
        <p:sp>
          <p:nvSpPr>
            <p:cNvPr id="33" name="TextBox 32"/>
            <p:cNvSpPr txBox="1"/>
            <p:nvPr/>
          </p:nvSpPr>
          <p:spPr>
            <a:xfrm>
              <a:off x="11131359" y="140340"/>
              <a:ext cx="2537324" cy="447799"/>
            </a:xfrm>
            <a:prstGeom prst="rect">
              <a:avLst/>
            </a:prstGeom>
            <a:noFill/>
            <a:effectLst/>
          </p:spPr>
          <p:txBody>
            <a:bodyPr wrap="none" lIns="0" tIns="0" rIns="0" bIns="0"/>
            <a:lstStyle>
              <a:defPPr>
                <a:defRPr lang="en-US"/>
              </a:defPPr>
              <a:lvl1pPr eaLnBrk="0" hangingPunct="0">
                <a:defRPr sz="1600">
                  <a:solidFill>
                    <a:srgbClr val="AAD04B">
                      <a:alpha val="60000"/>
                    </a:srgbClr>
                  </a:solidFill>
                </a:defRPr>
              </a:lvl1pPr>
            </a:lstStyle>
            <a:p>
              <a:pPr fontAlgn="auto">
                <a:spcBef>
                  <a:spcPts val="0"/>
                </a:spcBef>
                <a:spcAft>
                  <a:spcPts val="0"/>
                </a:spcAft>
                <a:defRPr/>
              </a:pPr>
              <a:r>
                <a:rPr lang="en-US" sz="1200" dirty="0">
                  <a:latin typeface="+mn-lt"/>
                  <a:ea typeface="+mn-ea"/>
                </a:rPr>
                <a:t>Utilities</a:t>
              </a:r>
            </a:p>
          </p:txBody>
        </p:sp>
      </p:gr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hangingHowWeThink2_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p:cNvSpPr>
            <a:spLocks noGrp="1"/>
          </p:cNvSpPr>
          <p:nvPr>
            <p:ph type="title"/>
          </p:nvPr>
        </p:nvSpPr>
        <p:spPr>
          <a:xfrm>
            <a:off x="685800" y="682625"/>
            <a:ext cx="7772400" cy="430213"/>
          </a:xfrm>
        </p:spPr>
        <p:txBody>
          <a:bodyPr/>
          <a:lstStyle/>
          <a:p>
            <a:r>
              <a:rPr lang="en-US" sz="2800" smtClean="0">
                <a:cs typeface="Arial" panose="020B0604020202020204" pitchFamily="34" charset="0"/>
              </a:rPr>
              <a:t>GIS menja naš način razmišljanja i delovanja</a:t>
            </a:r>
          </a:p>
        </p:txBody>
      </p:sp>
      <p:sp>
        <p:nvSpPr>
          <p:cNvPr id="4" name="Text Placeholder 3"/>
          <p:cNvSpPr>
            <a:spLocks noGrp="1"/>
          </p:cNvSpPr>
          <p:nvPr>
            <p:ph type="body" sz="quarter" idx="16"/>
          </p:nvPr>
        </p:nvSpPr>
        <p:spPr>
          <a:xfrm>
            <a:off x="685800" y="1096963"/>
            <a:ext cx="7772400" cy="615950"/>
          </a:xfrm>
        </p:spPr>
        <p:txBody>
          <a:bodyPr/>
          <a:lstStyle/>
          <a:p>
            <a:pPr fontAlgn="auto">
              <a:buClr>
                <a:schemeClr val="accent4">
                  <a:lumMod val="60000"/>
                  <a:lumOff val="40000"/>
                </a:schemeClr>
              </a:buClr>
              <a:buFont typeface="Arial"/>
              <a:buNone/>
              <a:defRPr/>
            </a:pPr>
            <a:r>
              <a:rPr sz="2000" err="1"/>
              <a:t>Integracija</a:t>
            </a:r>
            <a:r>
              <a:rPr sz="2000"/>
              <a:t> </a:t>
            </a:r>
            <a:r>
              <a:rPr sz="2000" err="1"/>
              <a:t>geografske</a:t>
            </a:r>
            <a:r>
              <a:rPr sz="2000"/>
              <a:t> </a:t>
            </a:r>
            <a:r>
              <a:rPr sz="2000" err="1"/>
              <a:t>nauke</a:t>
            </a:r>
            <a:r>
              <a:rPr sz="2000"/>
              <a:t> u </a:t>
            </a:r>
            <a:r>
              <a:rPr sz="2000" err="1"/>
              <a:t>svakodnevni</a:t>
            </a:r>
            <a:r>
              <a:rPr sz="2000"/>
              <a:t> </a:t>
            </a:r>
            <a:r>
              <a:rPr sz="2000" err="1"/>
              <a:t>posao</a:t>
            </a:r>
            <a:endParaRPr sz="2000"/>
          </a:p>
          <a:p>
            <a:pPr fontAlgn="auto">
              <a:buClr>
                <a:schemeClr val="accent4">
                  <a:lumMod val="60000"/>
                  <a:lumOff val="40000"/>
                </a:schemeClr>
              </a:buClr>
              <a:buFont typeface="Arial"/>
              <a:buNone/>
              <a:defRPr/>
            </a:pPr>
            <a:r>
              <a:rPr sz="2000" err="1">
                <a:solidFill>
                  <a:srgbClr val="FFFF00"/>
                </a:solidFill>
              </a:rPr>
              <a:t>Evolucija</a:t>
            </a:r>
            <a:r>
              <a:rPr sz="2000">
                <a:solidFill>
                  <a:srgbClr val="FFFF00"/>
                </a:solidFill>
              </a:rPr>
              <a:t> </a:t>
            </a:r>
            <a:r>
              <a:rPr sz="2000" err="1">
                <a:solidFill>
                  <a:srgbClr val="FFFF00"/>
                </a:solidFill>
              </a:rPr>
              <a:t>ka</a:t>
            </a:r>
            <a:r>
              <a:rPr sz="2000">
                <a:solidFill>
                  <a:srgbClr val="FFFF00"/>
                </a:solidFill>
              </a:rPr>
              <a:t> </a:t>
            </a:r>
            <a:r>
              <a:rPr sz="2000" err="1">
                <a:solidFill>
                  <a:srgbClr val="FFFF00"/>
                </a:solidFill>
              </a:rPr>
              <a:t>prostornoj</a:t>
            </a:r>
            <a:r>
              <a:rPr sz="2000">
                <a:solidFill>
                  <a:srgbClr val="FFFF00"/>
                </a:solidFill>
              </a:rPr>
              <a:t> </a:t>
            </a:r>
            <a:r>
              <a:rPr sz="2000" err="1">
                <a:solidFill>
                  <a:srgbClr val="FFFF00"/>
                </a:solidFill>
              </a:rPr>
              <a:t>inteligenciji</a:t>
            </a:r>
            <a:r>
              <a:rPr sz="2000">
                <a:solidFill>
                  <a:srgbClr val="FFFF00"/>
                </a:solidFill>
              </a:rPr>
              <a:t> </a:t>
            </a:r>
          </a:p>
        </p:txBody>
      </p:sp>
      <p:sp>
        <p:nvSpPr>
          <p:cNvPr id="11" name="TextBox 10"/>
          <p:cNvSpPr txBox="1"/>
          <p:nvPr/>
        </p:nvSpPr>
        <p:spPr>
          <a:xfrm>
            <a:off x="2636838" y="4851400"/>
            <a:ext cx="1563687"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err="1" smtClean="0">
                <a:solidFill>
                  <a:prstClr val="white"/>
                </a:solidFill>
                <a:effectLst>
                  <a:outerShdw blurRad="95250" dir="2700000" algn="tl" rotWithShape="0">
                    <a:srgbClr val="000000">
                      <a:alpha val="30000"/>
                    </a:srgbClr>
                  </a:outerShdw>
                </a:effectLst>
                <a:latin typeface="+mn-lt"/>
                <a:ea typeface="+mn-ea"/>
              </a:rPr>
              <a:t>Merenje</a:t>
            </a:r>
            <a:endParaRPr lang="en-US" sz="2000" dirty="0">
              <a:solidFill>
                <a:prstClr val="white"/>
              </a:solidFill>
              <a:effectLst>
                <a:outerShdw blurRad="95250" dir="2700000" algn="tl" rotWithShape="0">
                  <a:srgbClr val="000000">
                    <a:alpha val="30000"/>
                  </a:srgbClr>
                </a:outerShdw>
              </a:effectLst>
              <a:latin typeface="+mn-lt"/>
              <a:ea typeface="+mn-ea"/>
            </a:endParaRPr>
          </a:p>
        </p:txBody>
      </p:sp>
      <p:sp>
        <p:nvSpPr>
          <p:cNvPr id="12" name="TextBox 11"/>
          <p:cNvSpPr txBox="1"/>
          <p:nvPr/>
        </p:nvSpPr>
        <p:spPr>
          <a:xfrm>
            <a:off x="4098925" y="4103688"/>
            <a:ext cx="1387475"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err="1" smtClean="0">
                <a:solidFill>
                  <a:prstClr val="white"/>
                </a:solidFill>
                <a:effectLst>
                  <a:outerShdw blurRad="95250" dir="2700000" algn="tl" rotWithShape="0">
                    <a:srgbClr val="000000">
                      <a:alpha val="30000"/>
                    </a:srgbClr>
                  </a:outerShdw>
                </a:effectLst>
                <a:latin typeface="+mn-lt"/>
                <a:ea typeface="+mn-ea"/>
              </a:rPr>
              <a:t>Analiza</a:t>
            </a:r>
            <a:endParaRPr lang="en-US" sz="2000" dirty="0">
              <a:solidFill>
                <a:prstClr val="white"/>
              </a:solidFill>
              <a:effectLst>
                <a:outerShdw blurRad="95250" dir="2700000" algn="tl" rotWithShape="0">
                  <a:srgbClr val="000000">
                    <a:alpha val="30000"/>
                  </a:srgbClr>
                </a:outerShdw>
              </a:effectLst>
              <a:latin typeface="+mn-lt"/>
              <a:ea typeface="+mn-ea"/>
            </a:endParaRPr>
          </a:p>
        </p:txBody>
      </p:sp>
      <p:sp>
        <p:nvSpPr>
          <p:cNvPr id="13" name="TextBox 12"/>
          <p:cNvSpPr txBox="1"/>
          <p:nvPr/>
        </p:nvSpPr>
        <p:spPr>
          <a:xfrm>
            <a:off x="3262313" y="3678238"/>
            <a:ext cx="1592262"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err="1" smtClean="0">
                <a:solidFill>
                  <a:prstClr val="white"/>
                </a:solidFill>
                <a:effectLst>
                  <a:outerShdw blurRad="95250" dir="2700000" algn="tl" rotWithShape="0">
                    <a:srgbClr val="000000">
                      <a:alpha val="30000"/>
                    </a:srgbClr>
                  </a:outerShdw>
                </a:effectLst>
                <a:latin typeface="+mn-lt"/>
                <a:ea typeface="+mn-ea"/>
              </a:rPr>
              <a:t>Predviđanje</a:t>
            </a:r>
            <a:endParaRPr lang="en-US" sz="2000" dirty="0">
              <a:solidFill>
                <a:prstClr val="white"/>
              </a:solidFill>
              <a:effectLst>
                <a:outerShdw blurRad="95250" dir="2700000" algn="tl" rotWithShape="0">
                  <a:srgbClr val="000000">
                    <a:alpha val="30000"/>
                  </a:srgbClr>
                </a:outerShdw>
              </a:effectLst>
              <a:latin typeface="+mn-lt"/>
              <a:ea typeface="+mn-ea"/>
            </a:endParaRPr>
          </a:p>
        </p:txBody>
      </p:sp>
      <p:sp>
        <p:nvSpPr>
          <p:cNvPr id="14" name="TextBox 13"/>
          <p:cNvSpPr txBox="1"/>
          <p:nvPr/>
        </p:nvSpPr>
        <p:spPr>
          <a:xfrm>
            <a:off x="4183063" y="2844800"/>
            <a:ext cx="1563687"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err="1" smtClean="0">
                <a:solidFill>
                  <a:prstClr val="white"/>
                </a:solidFill>
                <a:effectLst>
                  <a:outerShdw blurRad="95250" dir="2700000" algn="tl" rotWithShape="0">
                    <a:srgbClr val="000000">
                      <a:alpha val="30000"/>
                    </a:srgbClr>
                  </a:outerShdw>
                </a:effectLst>
                <a:latin typeface="+mn-lt"/>
                <a:ea typeface="+mn-ea"/>
              </a:rPr>
              <a:t>Priprema</a:t>
            </a:r>
            <a:endParaRPr lang="en-US" sz="2000" dirty="0">
              <a:solidFill>
                <a:prstClr val="white"/>
              </a:solidFill>
              <a:effectLst>
                <a:outerShdw blurRad="95250" dir="2700000" algn="tl" rotWithShape="0">
                  <a:srgbClr val="000000">
                    <a:alpha val="30000"/>
                  </a:srgbClr>
                </a:outerShdw>
              </a:effectLst>
              <a:latin typeface="+mn-lt"/>
              <a:ea typeface="+mn-ea"/>
            </a:endParaRPr>
          </a:p>
        </p:txBody>
      </p:sp>
      <p:sp>
        <p:nvSpPr>
          <p:cNvPr id="15" name="TextBox 14"/>
          <p:cNvSpPr txBox="1"/>
          <p:nvPr/>
        </p:nvSpPr>
        <p:spPr>
          <a:xfrm>
            <a:off x="7053263" y="1284288"/>
            <a:ext cx="1352550"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err="1" smtClean="0">
                <a:solidFill>
                  <a:prstClr val="white"/>
                </a:solidFill>
                <a:effectLst>
                  <a:outerShdw blurRad="95250" dir="2700000" algn="tl" rotWithShape="0">
                    <a:srgbClr val="000000">
                      <a:alpha val="30000"/>
                    </a:srgbClr>
                  </a:outerShdw>
                </a:effectLst>
                <a:latin typeface="+mn-lt"/>
                <a:ea typeface="+mn-ea"/>
              </a:rPr>
              <a:t>Dizajn</a:t>
            </a:r>
            <a:endParaRPr lang="en-US" sz="2000" dirty="0">
              <a:solidFill>
                <a:prstClr val="white"/>
              </a:solidFill>
              <a:effectLst>
                <a:outerShdw blurRad="95250" dir="2700000" algn="tl" rotWithShape="0">
                  <a:srgbClr val="000000">
                    <a:alpha val="30000"/>
                  </a:srgbClr>
                </a:outerShdw>
              </a:effectLst>
              <a:latin typeface="+mn-lt"/>
              <a:ea typeface="+mn-ea"/>
            </a:endParaRPr>
          </a:p>
        </p:txBody>
      </p:sp>
      <p:sp>
        <p:nvSpPr>
          <p:cNvPr id="16" name="TextBox 15"/>
          <p:cNvSpPr txBox="1"/>
          <p:nvPr/>
        </p:nvSpPr>
        <p:spPr>
          <a:xfrm>
            <a:off x="7586663" y="2638425"/>
            <a:ext cx="1463675"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err="1" smtClean="0">
                <a:solidFill>
                  <a:prstClr val="white"/>
                </a:solidFill>
                <a:effectLst>
                  <a:outerShdw blurRad="95250" dir="2700000" algn="tl" rotWithShape="0">
                    <a:srgbClr val="000000">
                      <a:alpha val="30000"/>
                    </a:srgbClr>
                  </a:outerShdw>
                </a:effectLst>
                <a:latin typeface="+mn-lt"/>
                <a:ea typeface="+mn-ea"/>
              </a:rPr>
              <a:t>Odlučivanje</a:t>
            </a:r>
            <a:endParaRPr lang="en-US" sz="2000" dirty="0">
              <a:solidFill>
                <a:prstClr val="white"/>
              </a:solidFill>
              <a:effectLst>
                <a:outerShdw blurRad="95250" dir="2700000" algn="tl" rotWithShape="0">
                  <a:srgbClr val="000000">
                    <a:alpha val="30000"/>
                  </a:srgbClr>
                </a:outerShdw>
              </a:effectLst>
              <a:latin typeface="+mn-lt"/>
              <a:ea typeface="+mn-ea"/>
            </a:endParaRPr>
          </a:p>
        </p:txBody>
      </p:sp>
      <p:sp>
        <p:nvSpPr>
          <p:cNvPr id="17" name="TextBox 16"/>
          <p:cNvSpPr txBox="1"/>
          <p:nvPr/>
        </p:nvSpPr>
        <p:spPr>
          <a:xfrm>
            <a:off x="7759700" y="4084638"/>
            <a:ext cx="1384300"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err="1" smtClean="0">
                <a:solidFill>
                  <a:prstClr val="white"/>
                </a:solidFill>
                <a:effectLst>
                  <a:outerShdw blurRad="95250" dir="2700000" algn="tl" rotWithShape="0">
                    <a:srgbClr val="000000">
                      <a:alpha val="30000"/>
                    </a:srgbClr>
                  </a:outerShdw>
                </a:effectLst>
                <a:latin typeface="+mn-lt"/>
                <a:ea typeface="+mn-ea"/>
              </a:rPr>
              <a:t>Upravljanje</a:t>
            </a:r>
            <a:endParaRPr lang="en-US" sz="2000" dirty="0">
              <a:solidFill>
                <a:prstClr val="white"/>
              </a:solidFill>
              <a:effectLst>
                <a:outerShdw blurRad="95250" dir="2700000" algn="tl" rotWithShape="0">
                  <a:srgbClr val="000000">
                    <a:alpha val="30000"/>
                  </a:srgbClr>
                </a:outerShdw>
              </a:effectLst>
              <a:latin typeface="+mn-lt"/>
              <a:ea typeface="+mn-ea"/>
            </a:endParaRPr>
          </a:p>
        </p:txBody>
      </p:sp>
      <p:sp>
        <p:nvSpPr>
          <p:cNvPr id="18" name="TextBox 17"/>
          <p:cNvSpPr txBox="1"/>
          <p:nvPr/>
        </p:nvSpPr>
        <p:spPr>
          <a:xfrm>
            <a:off x="7759700" y="1800225"/>
            <a:ext cx="1462088"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err="1" smtClean="0">
                <a:solidFill>
                  <a:prstClr val="white"/>
                </a:solidFill>
                <a:effectLst>
                  <a:outerShdw blurRad="95250" dir="2700000" algn="tl" rotWithShape="0">
                    <a:srgbClr val="000000">
                      <a:alpha val="30000"/>
                    </a:srgbClr>
                  </a:outerShdw>
                </a:effectLst>
                <a:latin typeface="+mn-lt"/>
                <a:ea typeface="+mn-ea"/>
              </a:rPr>
              <a:t>Evaluacija</a:t>
            </a:r>
            <a:endParaRPr lang="en-US" sz="2000" dirty="0">
              <a:solidFill>
                <a:prstClr val="white"/>
              </a:solidFill>
              <a:effectLst>
                <a:outerShdw blurRad="95250" dir="2700000" algn="tl" rotWithShape="0">
                  <a:srgbClr val="000000">
                    <a:alpha val="30000"/>
                  </a:srgbClr>
                </a:outerShdw>
              </a:effectLst>
              <a:latin typeface="+mn-lt"/>
              <a:ea typeface="+mn-ea"/>
            </a:endParaRPr>
          </a:p>
        </p:txBody>
      </p:sp>
      <p:sp>
        <p:nvSpPr>
          <p:cNvPr id="19" name="TextBox 18"/>
          <p:cNvSpPr txBox="1"/>
          <p:nvPr/>
        </p:nvSpPr>
        <p:spPr>
          <a:xfrm>
            <a:off x="7894638" y="3511550"/>
            <a:ext cx="1249362" cy="354013"/>
          </a:xfrm>
          <a:prstGeom prst="rect">
            <a:avLst/>
          </a:prstGeom>
          <a:noFill/>
          <a:effectLst/>
        </p:spPr>
        <p:txBody>
          <a:bodyPr lIns="0" tIns="0" rIns="0" bIns="0"/>
          <a:lstStyle/>
          <a:p>
            <a:pPr fontAlgn="auto">
              <a:spcBef>
                <a:spcPts val="0"/>
              </a:spcBef>
              <a:spcAft>
                <a:spcPts val="0"/>
              </a:spcAft>
              <a:defRPr/>
            </a:pPr>
            <a:r>
              <a:rPr lang="en-US" sz="2000" b="1" dirty="0" err="1">
                <a:solidFill>
                  <a:prstClr val="white"/>
                </a:solidFill>
                <a:effectLst>
                  <a:outerShdw blurRad="95250" dir="2700000" algn="tl" rotWithShape="0">
                    <a:srgbClr val="000000">
                      <a:alpha val="30000"/>
                    </a:srgbClr>
                  </a:outerShdw>
                </a:effectLst>
                <a:latin typeface="+mn-lt"/>
                <a:ea typeface="+mn-ea"/>
              </a:rPr>
              <a:t>Delovanje</a:t>
            </a:r>
            <a:endParaRPr lang="en-US" sz="2000" b="1" dirty="0">
              <a:solidFill>
                <a:prstClr val="white"/>
              </a:solidFill>
              <a:effectLst>
                <a:outerShdw blurRad="95250" dir="2700000" algn="tl" rotWithShape="0">
                  <a:srgbClr val="000000">
                    <a:alpha val="30000"/>
                  </a:srgbClr>
                </a:outerShdw>
              </a:effectLst>
              <a:latin typeface="+mn-lt"/>
              <a:ea typeface="+mn-ea"/>
            </a:endParaRPr>
          </a:p>
        </p:txBody>
      </p:sp>
      <p:sp>
        <p:nvSpPr>
          <p:cNvPr id="20" name="TextBox 19"/>
          <p:cNvSpPr txBox="1"/>
          <p:nvPr/>
        </p:nvSpPr>
        <p:spPr>
          <a:xfrm>
            <a:off x="4583113" y="2268538"/>
            <a:ext cx="1270000"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err="1" smtClean="0">
                <a:solidFill>
                  <a:prstClr val="white"/>
                </a:solidFill>
                <a:effectLst>
                  <a:outerShdw blurRad="95250" dir="2700000" algn="tl" rotWithShape="0">
                    <a:srgbClr val="000000">
                      <a:alpha val="30000"/>
                    </a:srgbClr>
                  </a:outerShdw>
                </a:effectLst>
                <a:latin typeface="+mn-lt"/>
                <a:ea typeface="+mn-ea"/>
              </a:rPr>
              <a:t>Planiranje</a:t>
            </a:r>
            <a:endParaRPr lang="en-US" sz="2000" dirty="0">
              <a:solidFill>
                <a:prstClr val="white"/>
              </a:solidFill>
              <a:effectLst>
                <a:outerShdw blurRad="95250" dir="2700000" algn="tl" rotWithShape="0">
                  <a:srgbClr val="000000">
                    <a:alpha val="30000"/>
                  </a:srgbClr>
                </a:outerShdw>
              </a:effectLst>
              <a:latin typeface="+mn-lt"/>
              <a:ea typeface="+mn-ea"/>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HelpingUnderstan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bwMode="auto">
          <a:xfrm>
            <a:off x="3000375" y="5734050"/>
            <a:ext cx="6143625" cy="1123950"/>
          </a:xfrm>
          <a:prstGeom prst="roundRect">
            <a:avLst>
              <a:gd name="adj" fmla="val 1213"/>
            </a:avLst>
          </a:prstGeom>
          <a:gradFill flip="none" rotWithShape="1">
            <a:gsLst>
              <a:gs pos="0">
                <a:srgbClr val="000D5B"/>
              </a:gs>
              <a:gs pos="100000">
                <a:srgbClr val="000090">
                  <a:alpha val="0"/>
                </a:srgbClr>
              </a:gs>
            </a:gsLst>
            <a:lin ang="10800000" scaled="0"/>
            <a:tileRec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anchor="ctr"/>
          <a:lstStyle/>
          <a:p>
            <a:pPr algn="ctr">
              <a:defRPr/>
            </a:pPr>
            <a:endParaRPr lang="en-US" sz="1400" b="1" dirty="0">
              <a:solidFill>
                <a:srgbClr val="000000"/>
              </a:solidFill>
            </a:endParaRPr>
          </a:p>
        </p:txBody>
      </p:sp>
      <p:sp>
        <p:nvSpPr>
          <p:cNvPr id="37892" name="Title 1"/>
          <p:cNvSpPr>
            <a:spLocks noGrp="1"/>
          </p:cNvSpPr>
          <p:nvPr>
            <p:ph type="title"/>
          </p:nvPr>
        </p:nvSpPr>
        <p:spPr>
          <a:xfrm>
            <a:off x="685800" y="682625"/>
            <a:ext cx="7772400" cy="430213"/>
          </a:xfrm>
        </p:spPr>
        <p:txBody>
          <a:bodyPr/>
          <a:lstStyle/>
          <a:p>
            <a:r>
              <a:rPr lang="en-US" sz="2800" smtClean="0">
                <a:cs typeface="Arial" panose="020B0604020202020204" pitchFamily="34" charset="0"/>
              </a:rPr>
              <a:t>GIS alati koji nam pomažu da shvatimo svet:</a:t>
            </a:r>
          </a:p>
        </p:txBody>
      </p:sp>
      <p:sp>
        <p:nvSpPr>
          <p:cNvPr id="10" name="Rectangle 9"/>
          <p:cNvSpPr/>
          <p:nvPr/>
        </p:nvSpPr>
        <p:spPr>
          <a:xfrm>
            <a:off x="1328738" y="1573213"/>
            <a:ext cx="2001837" cy="2862262"/>
          </a:xfrm>
          <a:prstGeom prst="rect">
            <a:avLst/>
          </a:prstGeom>
          <a:effectLst>
            <a:outerShdw blurRad="136525" dir="2700000" algn="tl" rotWithShape="0">
              <a:srgbClr val="000000">
                <a:alpha val="55000"/>
              </a:srgbClr>
            </a:outerShdw>
          </a:effectLst>
        </p:spPr>
        <p:txBody>
          <a:bodyPr>
            <a:spAutoFit/>
          </a:bodyPr>
          <a:lstStyle/>
          <a:p>
            <a:pPr eaLnBrk="1" fontAlgn="auto" hangingPunct="1">
              <a:lnSpc>
                <a:spcPct val="150000"/>
              </a:lnSpc>
              <a:spcBef>
                <a:spcPts val="0"/>
              </a:spcBef>
              <a:spcAft>
                <a:spcPts val="0"/>
              </a:spcAft>
              <a:defRPr/>
            </a:pPr>
            <a:r>
              <a:rPr lang="en-US" sz="2000" b="1" dirty="0" err="1">
                <a:solidFill>
                  <a:srgbClr val="FFFFFF"/>
                </a:solidFill>
                <a:latin typeface="+mn-lt"/>
                <a:ea typeface="+mn-ea"/>
              </a:rPr>
              <a:t>Integralno</a:t>
            </a:r>
            <a:endParaRPr lang="en-US" sz="2000" b="1" dirty="0">
              <a:solidFill>
                <a:srgbClr val="FFFFFF"/>
              </a:solidFill>
              <a:latin typeface="+mn-lt"/>
              <a:ea typeface="+mn-ea"/>
            </a:endParaRPr>
          </a:p>
          <a:p>
            <a:pPr eaLnBrk="1" fontAlgn="auto" hangingPunct="1">
              <a:lnSpc>
                <a:spcPct val="150000"/>
              </a:lnSpc>
              <a:spcBef>
                <a:spcPts val="0"/>
              </a:spcBef>
              <a:spcAft>
                <a:spcPts val="0"/>
              </a:spcAft>
              <a:defRPr/>
            </a:pPr>
            <a:r>
              <a:rPr lang="en-US" sz="2000" b="1" dirty="0" err="1">
                <a:solidFill>
                  <a:srgbClr val="FFFFFF"/>
                </a:solidFill>
                <a:latin typeface="+mn-lt"/>
                <a:ea typeface="+mn-ea"/>
              </a:rPr>
              <a:t>Vizuelno</a:t>
            </a:r>
            <a:endParaRPr lang="en-US" sz="2000" b="1" dirty="0">
              <a:solidFill>
                <a:srgbClr val="FFFFFF"/>
              </a:solidFill>
              <a:latin typeface="+mn-lt"/>
              <a:ea typeface="+mn-ea"/>
            </a:endParaRPr>
          </a:p>
          <a:p>
            <a:pPr eaLnBrk="1" fontAlgn="auto" hangingPunct="1">
              <a:lnSpc>
                <a:spcPct val="150000"/>
              </a:lnSpc>
              <a:spcBef>
                <a:spcPts val="0"/>
              </a:spcBef>
              <a:spcAft>
                <a:spcPts val="0"/>
              </a:spcAft>
              <a:defRPr/>
            </a:pPr>
            <a:r>
              <a:rPr lang="en-US" sz="2000" b="1" dirty="0" err="1">
                <a:solidFill>
                  <a:srgbClr val="FFFFFF"/>
                </a:solidFill>
                <a:latin typeface="+mn-lt"/>
                <a:ea typeface="+mn-ea"/>
              </a:rPr>
              <a:t>Kvalitativno</a:t>
            </a:r>
            <a:endParaRPr lang="en-US" sz="2000" b="1" dirty="0">
              <a:solidFill>
                <a:srgbClr val="FFFFFF"/>
              </a:solidFill>
              <a:latin typeface="+mn-lt"/>
              <a:ea typeface="+mn-ea"/>
            </a:endParaRPr>
          </a:p>
          <a:p>
            <a:pPr eaLnBrk="1" fontAlgn="auto" hangingPunct="1">
              <a:lnSpc>
                <a:spcPct val="150000"/>
              </a:lnSpc>
              <a:spcBef>
                <a:spcPts val="0"/>
              </a:spcBef>
              <a:spcAft>
                <a:spcPts val="0"/>
              </a:spcAft>
              <a:defRPr/>
            </a:pPr>
            <a:r>
              <a:rPr lang="en-US" sz="2000" b="1" dirty="0" err="1">
                <a:solidFill>
                  <a:srgbClr val="FFFFFF"/>
                </a:solidFill>
                <a:latin typeface="+mn-lt"/>
                <a:ea typeface="+mn-ea"/>
              </a:rPr>
              <a:t>Kvantitativno</a:t>
            </a:r>
            <a:endParaRPr lang="en-US" sz="2000" b="1" dirty="0">
              <a:solidFill>
                <a:srgbClr val="FFFFFF"/>
              </a:solidFill>
              <a:latin typeface="+mn-lt"/>
              <a:ea typeface="+mn-ea"/>
            </a:endParaRPr>
          </a:p>
          <a:p>
            <a:pPr eaLnBrk="1" fontAlgn="auto" hangingPunct="1">
              <a:lnSpc>
                <a:spcPct val="150000"/>
              </a:lnSpc>
              <a:spcBef>
                <a:spcPts val="0"/>
              </a:spcBef>
              <a:spcAft>
                <a:spcPts val="0"/>
              </a:spcAft>
              <a:defRPr/>
            </a:pPr>
            <a:r>
              <a:rPr lang="en-US" sz="2000" b="1" dirty="0" err="1">
                <a:solidFill>
                  <a:srgbClr val="FFFFFF"/>
                </a:solidFill>
                <a:latin typeface="+mn-lt"/>
                <a:ea typeface="+mn-ea"/>
              </a:rPr>
              <a:t>Sistematski</a:t>
            </a:r>
            <a:endParaRPr lang="en-US" sz="2000" b="1" dirty="0">
              <a:solidFill>
                <a:srgbClr val="FFFFFF"/>
              </a:solidFill>
              <a:latin typeface="+mn-lt"/>
              <a:ea typeface="+mn-ea"/>
            </a:endParaRPr>
          </a:p>
          <a:p>
            <a:pPr eaLnBrk="1" fontAlgn="auto" hangingPunct="1">
              <a:lnSpc>
                <a:spcPct val="150000"/>
              </a:lnSpc>
              <a:spcBef>
                <a:spcPts val="0"/>
              </a:spcBef>
              <a:spcAft>
                <a:spcPts val="0"/>
              </a:spcAft>
              <a:defRPr/>
            </a:pPr>
            <a:r>
              <a:rPr lang="en-US" sz="2000" b="1" dirty="0" err="1">
                <a:solidFill>
                  <a:srgbClr val="FFFFFF"/>
                </a:solidFill>
                <a:latin typeface="+mn-lt"/>
                <a:ea typeface="+mn-ea"/>
              </a:rPr>
              <a:t>Sveobuhvatno</a:t>
            </a:r>
            <a:endParaRPr lang="en-US" sz="2000" b="1" dirty="0">
              <a:solidFill>
                <a:srgbClr val="FFFFFF"/>
              </a:solidFill>
              <a:latin typeface="+mn-lt"/>
              <a:ea typeface="+mn-ea"/>
            </a:endParaRPr>
          </a:p>
        </p:txBody>
      </p:sp>
      <p:sp>
        <p:nvSpPr>
          <p:cNvPr id="37894" name="Text Placeholder 13"/>
          <p:cNvSpPr>
            <a:spLocks noGrp="1"/>
          </p:cNvSpPr>
          <p:nvPr>
            <p:ph type="body" sz="quarter" idx="20"/>
          </p:nvPr>
        </p:nvSpPr>
        <p:spPr>
          <a:xfrm>
            <a:off x="685800" y="5970588"/>
            <a:ext cx="7772400" cy="430212"/>
          </a:xfrm>
        </p:spPr>
        <p:txBody>
          <a:bodyPr/>
          <a:lstStyle/>
          <a:p>
            <a:pPr>
              <a:spcBef>
                <a:spcPct val="0"/>
              </a:spcBef>
              <a:spcAft>
                <a:spcPct val="0"/>
              </a:spcAft>
            </a:pPr>
            <a:r>
              <a:rPr lang="en-US" smtClean="0">
                <a:solidFill>
                  <a:srgbClr val="88DAFF"/>
                </a:solidFill>
                <a:cs typeface="Arial" panose="020B0604020202020204" pitchFamily="34" charset="0"/>
              </a:rPr>
              <a:t> Praktična sredstva </a:t>
            </a:r>
            <a:br>
              <a:rPr lang="en-US" smtClean="0">
                <a:solidFill>
                  <a:srgbClr val="88DAFF"/>
                </a:solidFill>
                <a:cs typeface="Arial" panose="020B0604020202020204" pitchFamily="34" charset="0"/>
              </a:rPr>
            </a:br>
            <a:r>
              <a:rPr lang="en-US" smtClean="0">
                <a:solidFill>
                  <a:srgbClr val="88DAFF"/>
                </a:solidFill>
                <a:cs typeface="Arial" panose="020B0604020202020204" pitchFamily="34" charset="0"/>
              </a:rPr>
              <a:t> za </a:t>
            </a:r>
            <a:r>
              <a:rPr lang="en-US" smtClean="0">
                <a:solidFill>
                  <a:srgbClr val="FFFFFF"/>
                </a:solidFill>
                <a:cs typeface="Arial" panose="020B0604020202020204" pitchFamily="34" charset="0"/>
              </a:rPr>
              <a:t>shvatanje </a:t>
            </a:r>
            <a:r>
              <a:rPr lang="en-US" smtClean="0">
                <a:solidFill>
                  <a:srgbClr val="88DAFF"/>
                </a:solidFill>
                <a:cs typeface="Arial" panose="020B0604020202020204" pitchFamily="34" charset="0"/>
              </a:rPr>
              <a:t> našeg sveta</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61"/>
          <p:cNvSpPr>
            <a:spLocks noGrp="1"/>
          </p:cNvSpPr>
          <p:nvPr>
            <p:ph type="title"/>
          </p:nvPr>
        </p:nvSpPr>
        <p:spPr>
          <a:xfrm>
            <a:off x="1028700" y="2184400"/>
            <a:ext cx="4114800" cy="1349375"/>
          </a:xfrm>
        </p:spPr>
        <p:txBody>
          <a:bodyPr/>
          <a:lstStyle/>
          <a:p>
            <a:r>
              <a:rPr smtClean="0"/>
              <a:t>Esri ArcGIS alati</a:t>
            </a:r>
          </a:p>
        </p:txBody>
      </p:sp>
      <p:pic>
        <p:nvPicPr>
          <p:cNvPr id="39939" name="Picture 215"/>
          <p:cNvPicPr>
            <a:picLocks noChangeAspect="1"/>
          </p:cNvPicPr>
          <p:nvPr/>
        </p:nvPicPr>
        <p:blipFill>
          <a:blip r:embed="rId3">
            <a:extLst>
              <a:ext uri="{28A0092B-C50C-407E-A947-70E740481C1C}">
                <a14:useLocalDpi xmlns:a14="http://schemas.microsoft.com/office/drawing/2010/main" val="0"/>
              </a:ext>
            </a:extLst>
          </a:blip>
          <a:srcRect l="22795" t="23264" r="22491" b="23151"/>
          <a:stretch>
            <a:fillRect/>
          </a:stretch>
        </p:blipFill>
        <p:spPr bwMode="auto">
          <a:xfrm>
            <a:off x="8532813" y="5741988"/>
            <a:ext cx="5143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gray">
          <a:xfrm>
            <a:off x="531813" y="4518025"/>
            <a:ext cx="4205287"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17" descr="AG_LivingAtlas_4x3_ek-2.jpg"/>
          <p:cNvPicPr>
            <a:picLocks noChangeAspect="1"/>
          </p:cNvPicPr>
          <p:nvPr/>
        </p:nvPicPr>
        <p:blipFill>
          <a:blip r:embed="rId5">
            <a:extLst>
              <a:ext uri="{28A0092B-C50C-407E-A947-70E740481C1C}">
                <a14:useLocalDpi xmlns:a14="http://schemas.microsoft.com/office/drawing/2010/main" val="0"/>
              </a:ext>
            </a:extLst>
          </a:blip>
          <a:srcRect l="39819" t="25278" r="20061"/>
          <a:stretch>
            <a:fillRect/>
          </a:stretch>
        </p:blipFill>
        <p:spPr bwMode="auto">
          <a:xfrm>
            <a:off x="5475288" y="0"/>
            <a:ext cx="3668712"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677547" y="4015352"/>
          <a:ext cx="3429000" cy="203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98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gray">
          <a:xfrm>
            <a:off x="7318375" y="606425"/>
            <a:ext cx="18510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Environmental Systems Research Institute</a:t>
            </a:r>
          </a:p>
        </p:txBody>
      </p:sp>
      <p:sp>
        <p:nvSpPr>
          <p:cNvPr id="41989" name="Content Placeholder 2"/>
          <p:cNvSpPr txBox="1">
            <a:spLocks/>
          </p:cNvSpPr>
          <p:nvPr/>
        </p:nvSpPr>
        <p:spPr bwMode="auto">
          <a:xfrm>
            <a:off x="914400" y="1023938"/>
            <a:ext cx="7329488"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en-US">
                <a:solidFill>
                  <a:srgbClr val="1982AF"/>
                </a:solidFill>
              </a:rPr>
              <a:t>1969 - …</a:t>
            </a:r>
          </a:p>
          <a:p>
            <a:pPr eaLnBrk="1" hangingPunct="1"/>
            <a:r>
              <a:rPr lang="en-US">
                <a:solidFill>
                  <a:srgbClr val="1982AF"/>
                </a:solidFill>
              </a:rPr>
              <a:t>Pioniri u oblasti primene i razvoja GIS-a</a:t>
            </a:r>
          </a:p>
          <a:p>
            <a:pPr eaLnBrk="1" hangingPunct="1"/>
            <a:r>
              <a:rPr lang="en-US">
                <a:solidFill>
                  <a:srgbClr val="1982AF"/>
                </a:solidFill>
              </a:rPr>
              <a:t>Naučni pristup u primeni i razvoju</a:t>
            </a:r>
          </a:p>
          <a:p>
            <a:pPr eaLnBrk="1" hangingPunct="1"/>
            <a:r>
              <a:rPr lang="en-US">
                <a:solidFill>
                  <a:srgbClr val="1982AF"/>
                </a:solidFill>
              </a:rPr>
              <a:t>Apsolutni lideri u oblasti GIS-a</a:t>
            </a:r>
          </a:p>
          <a:p>
            <a:pPr eaLnBrk="1" hangingPunct="1"/>
            <a:r>
              <a:rPr lang="en-US">
                <a:solidFill>
                  <a:srgbClr val="1982AF"/>
                </a:solidFill>
              </a:rPr>
              <a:t>Apsolutni lideri u sferi obrazovanja u GIS-u</a:t>
            </a:r>
          </a:p>
        </p:txBody>
      </p:sp>
      <p:pic>
        <p:nvPicPr>
          <p:cNvPr id="41990" name="Picture 2" descr="http://www.esriro.ro/about-esri/graphics/history-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338" y="4014788"/>
            <a:ext cx="27209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4" descr="http://www.webmapsolutions.com/blogimg/geomobile/onipad1-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6288" y="4044950"/>
            <a:ext cx="288766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71" descr="VisionCloud[2].png"/>
          <p:cNvPicPr>
            <a:picLocks noChangeAspect="1"/>
          </p:cNvPicPr>
          <p:nvPr/>
        </p:nvPicPr>
        <p:blipFill>
          <a:blip r:embed="rId2">
            <a:extLst>
              <a:ext uri="{28A0092B-C50C-407E-A947-70E740481C1C}">
                <a14:useLocalDpi xmlns:a14="http://schemas.microsoft.com/office/drawing/2010/main" val="0"/>
              </a:ext>
            </a:extLst>
          </a:blip>
          <a:srcRect t="-2" b="-2"/>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Esri ArcGIS platforma</a:t>
            </a:r>
          </a:p>
        </p:txBody>
      </p:sp>
      <p:sp>
        <p:nvSpPr>
          <p:cNvPr id="43012" name="Content Placeholder 2"/>
          <p:cNvSpPr txBox="1">
            <a:spLocks/>
          </p:cNvSpPr>
          <p:nvPr/>
        </p:nvSpPr>
        <p:spPr bwMode="auto">
          <a:xfrm>
            <a:off x="914400" y="1023938"/>
            <a:ext cx="7329488"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en-US">
                <a:solidFill>
                  <a:srgbClr val="1982AF"/>
                </a:solidFill>
              </a:rPr>
              <a:t>Platforma, ne softver!</a:t>
            </a:r>
          </a:p>
          <a:p>
            <a:pPr eaLnBrk="1" hangingPunct="1"/>
            <a:r>
              <a:rPr lang="en-US">
                <a:solidFill>
                  <a:srgbClr val="1982AF"/>
                </a:solidFill>
              </a:rPr>
              <a:t>Dostupna uvek i svuda</a:t>
            </a:r>
          </a:p>
        </p:txBody>
      </p:sp>
      <p:sp>
        <p:nvSpPr>
          <p:cNvPr id="43013" name="Text Placeholder 18"/>
          <p:cNvSpPr>
            <a:spLocks noGrp="1"/>
          </p:cNvSpPr>
          <p:nvPr/>
        </p:nvSpPr>
        <p:spPr bwMode="auto">
          <a:xfrm>
            <a:off x="704850" y="6184900"/>
            <a:ext cx="777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457200"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914400"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1371600"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1828800"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r" eaLnBrk="1" hangingPunct="1">
              <a:spcBef>
                <a:spcPct val="0"/>
              </a:spcBef>
              <a:spcAft>
                <a:spcPct val="0"/>
              </a:spcAft>
              <a:buClr>
                <a:srgbClr val="4682AA"/>
              </a:buClr>
              <a:buFont typeface="Arial" panose="020B0604020202020204" pitchFamily="34" charset="0"/>
              <a:buNone/>
            </a:pPr>
            <a:r>
              <a:rPr lang="en-US" sz="1400" i="1">
                <a:solidFill>
                  <a:srgbClr val="4682AA"/>
                </a:solidFill>
                <a:cs typeface="Arial" panose="020B0604020202020204" pitchFamily="34" charset="0"/>
              </a:rPr>
              <a:t>Dostupno kroz Cloud ili On-Premises</a:t>
            </a:r>
          </a:p>
        </p:txBody>
      </p:sp>
      <p:sp>
        <p:nvSpPr>
          <p:cNvPr id="274" name="Rounded Rectangle 273"/>
          <p:cNvSpPr/>
          <p:nvPr/>
        </p:nvSpPr>
        <p:spPr bwMode="auto">
          <a:xfrm>
            <a:off x="-7938" y="2314575"/>
            <a:ext cx="2051051" cy="2049463"/>
          </a:xfrm>
          <a:prstGeom prst="roundRect">
            <a:avLst>
              <a:gd name="adj" fmla="val 2528"/>
            </a:avLst>
          </a:prstGeom>
          <a:gradFill flip="none" rotWithShape="1">
            <a:gsLst>
              <a:gs pos="0">
                <a:srgbClr val="00B9F2">
                  <a:alpha val="40000"/>
                </a:srgbClr>
              </a:gs>
              <a:gs pos="100000">
                <a:srgbClr val="00B9F2">
                  <a:alpha val="0"/>
                </a:srgbClr>
              </a:gs>
            </a:gsLst>
            <a:lin ang="5400000" scaled="0"/>
            <a:tileRec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sz="1400" b="1" dirty="0">
              <a:solidFill>
                <a:srgbClr val="000000"/>
              </a:solidFill>
            </a:endParaRPr>
          </a:p>
        </p:txBody>
      </p:sp>
      <p:sp>
        <p:nvSpPr>
          <p:cNvPr id="275" name="Content Placeholder 1"/>
          <p:cNvSpPr txBox="1">
            <a:spLocks/>
          </p:cNvSpPr>
          <p:nvPr/>
        </p:nvSpPr>
        <p:spPr>
          <a:xfrm>
            <a:off x="512763" y="2593975"/>
            <a:ext cx="2203450" cy="2771775"/>
          </a:xfrm>
          <a:prstGeom prst="rect">
            <a:avLst/>
          </a:prstGeom>
          <a:noFill/>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buClr>
                <a:srgbClr val="918CFF"/>
              </a:buClr>
              <a:defRPr/>
            </a:pPr>
            <a:r>
              <a:rPr lang="en-US" sz="1600" dirty="0" err="1" smtClean="0">
                <a:solidFill>
                  <a:srgbClr val="0070C0"/>
                </a:solidFill>
              </a:rPr>
              <a:t>Jednostavnost</a:t>
            </a:r>
            <a:endParaRPr lang="en-US" sz="1600" dirty="0" smtClean="0">
              <a:solidFill>
                <a:srgbClr val="0070C0"/>
              </a:solidFill>
            </a:endParaRPr>
          </a:p>
          <a:p>
            <a:pPr fontAlgn="auto">
              <a:spcBef>
                <a:spcPts val="0"/>
              </a:spcBef>
              <a:spcAft>
                <a:spcPts val="0"/>
              </a:spcAft>
              <a:buClr>
                <a:srgbClr val="918CFF"/>
              </a:buClr>
              <a:defRPr/>
            </a:pPr>
            <a:r>
              <a:rPr lang="en-US" sz="1600" dirty="0" err="1" smtClean="0">
                <a:solidFill>
                  <a:srgbClr val="0070C0"/>
                </a:solidFill>
              </a:rPr>
              <a:t>Integrisanost</a:t>
            </a:r>
            <a:endParaRPr lang="en-US" sz="1600" dirty="0" smtClean="0">
              <a:solidFill>
                <a:srgbClr val="0070C0"/>
              </a:solidFill>
            </a:endParaRPr>
          </a:p>
          <a:p>
            <a:pPr fontAlgn="auto">
              <a:spcBef>
                <a:spcPts val="0"/>
              </a:spcBef>
              <a:spcAft>
                <a:spcPts val="0"/>
              </a:spcAft>
              <a:buClr>
                <a:srgbClr val="918CFF"/>
              </a:buClr>
              <a:defRPr/>
            </a:pPr>
            <a:r>
              <a:rPr lang="en-US" sz="1600" dirty="0" err="1" smtClean="0">
                <a:solidFill>
                  <a:srgbClr val="0070C0"/>
                </a:solidFill>
              </a:rPr>
              <a:t>Otvorenost</a:t>
            </a:r>
            <a:endParaRPr lang="en-US" sz="1600" dirty="0" smtClean="0">
              <a:solidFill>
                <a:srgbClr val="0070C0"/>
              </a:solidFill>
            </a:endParaRPr>
          </a:p>
          <a:p>
            <a:pPr marL="117475" indent="-117475" fontAlgn="auto">
              <a:spcBef>
                <a:spcPts val="0"/>
              </a:spcBef>
              <a:spcAft>
                <a:spcPts val="0"/>
              </a:spcAft>
              <a:buClr>
                <a:schemeClr val="tx2"/>
              </a:buClr>
              <a:defRPr/>
            </a:pPr>
            <a:r>
              <a:rPr lang="en-US" sz="1600" dirty="0" err="1" smtClean="0">
                <a:solidFill>
                  <a:srgbClr val="0070C0"/>
                </a:solidFill>
              </a:rPr>
              <a:t>Kvalitet</a:t>
            </a:r>
            <a:endParaRPr lang="en-US" sz="1600" dirty="0">
              <a:solidFill>
                <a:srgbClr val="0070C0"/>
              </a:solidFill>
            </a:endParaRPr>
          </a:p>
          <a:p>
            <a:pPr marL="117475" indent="-117475" fontAlgn="auto">
              <a:spcBef>
                <a:spcPts val="0"/>
              </a:spcBef>
              <a:spcAft>
                <a:spcPts val="0"/>
              </a:spcAft>
              <a:buClr>
                <a:schemeClr val="tx2"/>
              </a:buClr>
              <a:defRPr/>
            </a:pPr>
            <a:r>
              <a:rPr lang="en-US" sz="1600" dirty="0" err="1" smtClean="0">
                <a:solidFill>
                  <a:srgbClr val="0070C0"/>
                </a:solidFill>
              </a:rPr>
              <a:t>Sigurnost</a:t>
            </a:r>
            <a:endParaRPr lang="en-US" sz="1600" dirty="0">
              <a:solidFill>
                <a:srgbClr val="0070C0"/>
              </a:solidFill>
            </a:endParaRPr>
          </a:p>
          <a:p>
            <a:pPr marL="117475" indent="-117475" fontAlgn="auto">
              <a:spcBef>
                <a:spcPts val="0"/>
              </a:spcBef>
              <a:spcAft>
                <a:spcPts val="0"/>
              </a:spcAft>
              <a:buClr>
                <a:schemeClr val="tx2"/>
              </a:buClr>
              <a:defRPr/>
            </a:pPr>
            <a:r>
              <a:rPr lang="en-US" sz="1600" dirty="0" err="1" smtClean="0">
                <a:solidFill>
                  <a:srgbClr val="0070C0"/>
                </a:solidFill>
              </a:rPr>
              <a:t>Administracija</a:t>
            </a:r>
            <a:endParaRPr lang="en-US" sz="1600" dirty="0">
              <a:solidFill>
                <a:srgbClr val="0070C0"/>
              </a:solidFill>
            </a:endParaRPr>
          </a:p>
          <a:p>
            <a:pPr marL="117475" indent="-117475" fontAlgn="auto">
              <a:spcBef>
                <a:spcPts val="0"/>
              </a:spcBef>
              <a:spcAft>
                <a:spcPts val="0"/>
              </a:spcAft>
              <a:buClr>
                <a:schemeClr val="tx2"/>
              </a:buClr>
              <a:defRPr/>
            </a:pPr>
            <a:r>
              <a:rPr lang="en-US" sz="1600" dirty="0" err="1" smtClean="0">
                <a:solidFill>
                  <a:srgbClr val="0070C0"/>
                </a:solidFill>
              </a:rPr>
              <a:t>Baze</a:t>
            </a:r>
            <a:r>
              <a:rPr lang="en-US" sz="1600" dirty="0" smtClean="0">
                <a:solidFill>
                  <a:srgbClr val="0070C0"/>
                </a:solidFill>
              </a:rPr>
              <a:t> </a:t>
            </a:r>
            <a:r>
              <a:rPr lang="en-US" sz="1600" dirty="0" err="1" smtClean="0">
                <a:solidFill>
                  <a:srgbClr val="0070C0"/>
                </a:solidFill>
              </a:rPr>
              <a:t>podataka</a:t>
            </a:r>
            <a:endParaRPr lang="en-US" sz="1600" dirty="0">
              <a:solidFill>
                <a:srgbClr val="0070C0"/>
              </a:solidFill>
            </a:endParaRPr>
          </a:p>
          <a:p>
            <a:pPr marL="117475" indent="-117475" fontAlgn="auto">
              <a:spcBef>
                <a:spcPts val="0"/>
              </a:spcBef>
              <a:spcAft>
                <a:spcPts val="0"/>
              </a:spcAft>
              <a:buClr>
                <a:schemeClr val="tx2"/>
              </a:buClr>
              <a:defRPr/>
            </a:pPr>
            <a:r>
              <a:rPr lang="en-US" sz="1600" dirty="0">
                <a:solidFill>
                  <a:srgbClr val="0070C0"/>
                </a:solidFill>
              </a:rPr>
              <a:t>Real </a:t>
            </a:r>
            <a:r>
              <a:rPr lang="en-US" sz="1600" dirty="0" smtClean="0">
                <a:solidFill>
                  <a:srgbClr val="0070C0"/>
                </a:solidFill>
              </a:rPr>
              <a:t>Time</a:t>
            </a:r>
            <a:endParaRPr lang="en-US" sz="1600" dirty="0">
              <a:solidFill>
                <a:srgbClr val="0070C0"/>
              </a:solidFill>
            </a:endParaRPr>
          </a:p>
          <a:p>
            <a:pPr marL="117475" indent="-117475" fontAlgn="auto">
              <a:spcBef>
                <a:spcPts val="0"/>
              </a:spcBef>
              <a:spcAft>
                <a:spcPts val="0"/>
              </a:spcAft>
              <a:buClr>
                <a:schemeClr val="tx2"/>
              </a:buClr>
              <a:defRPr/>
            </a:pPr>
            <a:r>
              <a:rPr lang="en-US" sz="1600" dirty="0" err="1" smtClean="0">
                <a:solidFill>
                  <a:srgbClr val="0070C0"/>
                </a:solidFill>
              </a:rPr>
              <a:t>Upravljanje</a:t>
            </a:r>
            <a:r>
              <a:rPr lang="en-US" sz="1600" dirty="0" smtClean="0">
                <a:solidFill>
                  <a:srgbClr val="0070C0"/>
                </a:solidFill>
              </a:rPr>
              <a:t> </a:t>
            </a:r>
            <a:r>
              <a:rPr lang="en-US" sz="1600" dirty="0" err="1" smtClean="0">
                <a:solidFill>
                  <a:srgbClr val="0070C0"/>
                </a:solidFill>
              </a:rPr>
              <a:t>sadržajima</a:t>
            </a:r>
            <a:endParaRPr lang="en-US" sz="1600" dirty="0">
              <a:solidFill>
                <a:srgbClr val="0070C0"/>
              </a:solidFill>
            </a:endParaRPr>
          </a:p>
          <a:p>
            <a:pPr marL="117475" indent="-117475" fontAlgn="auto">
              <a:spcBef>
                <a:spcPts val="0"/>
              </a:spcBef>
              <a:spcAft>
                <a:spcPts val="0"/>
              </a:spcAft>
              <a:buClr>
                <a:schemeClr val="tx2"/>
              </a:buClr>
              <a:defRPr/>
            </a:pPr>
            <a:r>
              <a:rPr lang="en-US" sz="1600" dirty="0">
                <a:solidFill>
                  <a:srgbClr val="0070C0"/>
                </a:solidFill>
              </a:rPr>
              <a:t>Web </a:t>
            </a:r>
            <a:r>
              <a:rPr lang="en-US" sz="1600" dirty="0" err="1" smtClean="0">
                <a:solidFill>
                  <a:srgbClr val="0070C0"/>
                </a:solidFill>
              </a:rPr>
              <a:t>mape</a:t>
            </a:r>
            <a:endParaRPr lang="en-US" sz="1600" dirty="0">
              <a:solidFill>
                <a:srgbClr val="0070C0"/>
              </a:solidFill>
            </a:endParaRPr>
          </a:p>
          <a:p>
            <a:pPr marL="117475" indent="-117475" fontAlgn="auto">
              <a:spcBef>
                <a:spcPts val="0"/>
              </a:spcBef>
              <a:spcAft>
                <a:spcPts val="0"/>
              </a:spcAft>
              <a:buClr>
                <a:schemeClr val="tx2"/>
              </a:buClr>
              <a:defRPr/>
            </a:pPr>
            <a:r>
              <a:rPr lang="en-US" sz="1600" dirty="0" err="1" smtClean="0">
                <a:solidFill>
                  <a:srgbClr val="0070C0"/>
                </a:solidFill>
              </a:rPr>
              <a:t>Aplikacije</a:t>
            </a:r>
            <a:endParaRPr lang="en-US" sz="1600" dirty="0">
              <a:solidFill>
                <a:srgbClr val="0070C0"/>
              </a:solidFill>
            </a:endParaRPr>
          </a:p>
          <a:p>
            <a:pPr fontAlgn="auto">
              <a:spcBef>
                <a:spcPts val="0"/>
              </a:spcBef>
              <a:spcAft>
                <a:spcPts val="0"/>
              </a:spcAft>
              <a:buClr>
                <a:srgbClr val="918CFF"/>
              </a:buClr>
              <a:defRPr/>
            </a:pPr>
            <a:endParaRPr lang="en-US" sz="1600" dirty="0">
              <a:solidFill>
                <a:srgbClr val="0070C0"/>
              </a:solidFill>
            </a:endParaRPr>
          </a:p>
        </p:txBody>
      </p:sp>
      <p:sp>
        <p:nvSpPr>
          <p:cNvPr id="43016" name="Rectangle 61"/>
          <p:cNvSpPr>
            <a:spLocks/>
          </p:cNvSpPr>
          <p:nvPr/>
        </p:nvSpPr>
        <p:spPr bwMode="auto">
          <a:xfrm rot="-5400000" flipH="1" flipV="1">
            <a:off x="4164807" y="4431506"/>
            <a:ext cx="404812" cy="288925"/>
          </a:xfrm>
          <a:custGeom>
            <a:avLst/>
            <a:gdLst>
              <a:gd name="T0" fmla="*/ 3745311 w 3745311"/>
              <a:gd name="T1" fmla="*/ 0 h 91440"/>
              <a:gd name="T2" fmla="*/ 0 w 3745311"/>
              <a:gd name="T3" fmla="*/ 0 h 91440"/>
              <a:gd name="T4" fmla="*/ 0 w 3745311"/>
              <a:gd name="T5" fmla="*/ 91440 h 91440"/>
              <a:gd name="T6" fmla="*/ 3745311 w 3745311"/>
              <a:gd name="T7" fmla="*/ 91440 h 91440"/>
              <a:gd name="T8" fmla="*/ 3745311 w 3745311"/>
              <a:gd name="T9" fmla="*/ 0 h 91440"/>
            </a:gdLst>
            <a:ahLst/>
            <a:cxnLst>
              <a:cxn ang="0">
                <a:pos x="T0" y="T1"/>
              </a:cxn>
              <a:cxn ang="0">
                <a:pos x="T2" y="T3"/>
              </a:cxn>
              <a:cxn ang="0">
                <a:pos x="T4" y="T5"/>
              </a:cxn>
              <a:cxn ang="0">
                <a:pos x="T6" y="T7"/>
              </a:cxn>
              <a:cxn ang="0">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E36700">
                  <a:alpha val="0"/>
                </a:srgbClr>
              </a:gs>
              <a:gs pos="100000">
                <a:srgbClr val="E36700"/>
              </a:gs>
            </a:gsLst>
            <a:lin ang="0" scaled="1"/>
          </a:gradFill>
          <a:ln>
            <a:noFill/>
          </a:ln>
          <a:extLst>
            <a:ext uri="{91240B29-F687-4F45-9708-019B960494DF}">
              <a14:hiddenLine xmlns:a14="http://schemas.microsoft.com/office/drawing/2010/main" w="76200" cap="flat" cmpd="sng" algn="ctr">
                <a:solidFill>
                  <a:srgbClr val="000000"/>
                </a:solidFill>
                <a:prstDash val="solid"/>
                <a:round/>
                <a:headEnd type="none" w="med" len="med"/>
                <a:tailEnd type="none" w="med" len="med"/>
              </a14:hiddenLine>
            </a:ext>
          </a:extLst>
        </p:spPr>
        <p:txBody>
          <a:bodyPr anchor="ctr"/>
          <a:lstStyle/>
          <a:p>
            <a:endParaRPr lang="en-US"/>
          </a:p>
        </p:txBody>
      </p:sp>
      <p:grpSp>
        <p:nvGrpSpPr>
          <p:cNvPr id="43017" name="Group 276"/>
          <p:cNvGrpSpPr>
            <a:grpSpLocks/>
          </p:cNvGrpSpPr>
          <p:nvPr/>
        </p:nvGrpSpPr>
        <p:grpSpPr bwMode="auto">
          <a:xfrm>
            <a:off x="3109913" y="2919413"/>
            <a:ext cx="2514600" cy="465137"/>
            <a:chOff x="3304053" y="2355043"/>
            <a:chExt cx="3187153" cy="590557"/>
          </a:xfrm>
        </p:grpSpPr>
        <p:sp>
          <p:nvSpPr>
            <p:cNvPr id="43079" name="Rectangle 61"/>
            <p:cNvSpPr>
              <a:spLocks/>
            </p:cNvSpPr>
            <p:nvPr/>
          </p:nvSpPr>
          <p:spPr bwMode="auto">
            <a:xfrm rot="5400000" flipH="1">
              <a:off x="4682188" y="2547280"/>
              <a:ext cx="430881" cy="365760"/>
            </a:xfrm>
            <a:custGeom>
              <a:avLst/>
              <a:gdLst>
                <a:gd name="T0" fmla="*/ 3745311 w 3745311"/>
                <a:gd name="T1" fmla="*/ 0 h 91440"/>
                <a:gd name="T2" fmla="*/ 0 w 3745311"/>
                <a:gd name="T3" fmla="*/ 0 h 91440"/>
                <a:gd name="T4" fmla="*/ 0 w 3745311"/>
                <a:gd name="T5" fmla="*/ 91440 h 91440"/>
                <a:gd name="T6" fmla="*/ 3745311 w 3745311"/>
                <a:gd name="T7" fmla="*/ 91440 h 91440"/>
                <a:gd name="T8" fmla="*/ 3745311 w 3745311"/>
                <a:gd name="T9" fmla="*/ 0 h 91440"/>
              </a:gdLst>
              <a:ahLst/>
              <a:cxnLst>
                <a:cxn ang="0">
                  <a:pos x="T0" y="T1"/>
                </a:cxn>
                <a:cxn ang="0">
                  <a:pos x="T2" y="T3"/>
                </a:cxn>
                <a:cxn ang="0">
                  <a:pos x="T4" y="T5"/>
                </a:cxn>
                <a:cxn ang="0">
                  <a:pos x="T6" y="T7"/>
                </a:cxn>
                <a:cxn ang="0">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E36700">
                    <a:alpha val="0"/>
                  </a:srgbClr>
                </a:gs>
                <a:gs pos="100000">
                  <a:srgbClr val="E36700"/>
                </a:gs>
              </a:gsLst>
              <a:lin ang="0" scaled="1"/>
            </a:gradFill>
            <a:ln>
              <a:noFill/>
            </a:ln>
            <a:extLst>
              <a:ext uri="{91240B29-F687-4F45-9708-019B960494DF}">
                <a14:hiddenLine xmlns:a14="http://schemas.microsoft.com/office/drawing/2010/main" w="76200" cap="flat" cmpd="sng" algn="ctr">
                  <a:solidFill>
                    <a:srgbClr val="000000"/>
                  </a:solidFill>
                  <a:prstDash val="solid"/>
                  <a:round/>
                  <a:headEnd type="none" w="med" len="med"/>
                  <a:tailEnd type="none" w="med" len="med"/>
                </a14:hiddenLine>
              </a:ext>
            </a:extLst>
          </p:spPr>
          <p:txBody>
            <a:bodyPr anchor="ctr"/>
            <a:lstStyle/>
            <a:p>
              <a:endParaRPr lang="en-US"/>
            </a:p>
          </p:txBody>
        </p:sp>
        <p:sp>
          <p:nvSpPr>
            <p:cNvPr id="43080" name="Rectangle 61"/>
            <p:cNvSpPr>
              <a:spLocks/>
            </p:cNvSpPr>
            <p:nvPr/>
          </p:nvSpPr>
          <p:spPr bwMode="auto">
            <a:xfrm flipH="1">
              <a:off x="3304053" y="2355043"/>
              <a:ext cx="3187153" cy="173737"/>
            </a:xfrm>
            <a:custGeom>
              <a:avLst/>
              <a:gdLst>
                <a:gd name="T0" fmla="*/ 3187153 w 3187153"/>
                <a:gd name="T1" fmla="*/ 0 h 173737"/>
                <a:gd name="T2" fmla="*/ 3107415 w 3187153"/>
                <a:gd name="T3" fmla="*/ 82149 h 173737"/>
                <a:gd name="T4" fmla="*/ 2317574 w 3187153"/>
                <a:gd name="T5" fmla="*/ 82149 h 173737"/>
                <a:gd name="T6" fmla="*/ 2317574 w 3187153"/>
                <a:gd name="T7" fmla="*/ 82297 h 173737"/>
                <a:gd name="T8" fmla="*/ 869580 w 3187153"/>
                <a:gd name="T9" fmla="*/ 82297 h 173737"/>
                <a:gd name="T10" fmla="*/ 869580 w 3187153"/>
                <a:gd name="T11" fmla="*/ 82149 h 173737"/>
                <a:gd name="T12" fmla="*/ 79738 w 3187153"/>
                <a:gd name="T13" fmla="*/ 82149 h 173737"/>
                <a:gd name="T14" fmla="*/ 0 w 3187153"/>
                <a:gd name="T15" fmla="*/ 0 h 173737"/>
                <a:gd name="T16" fmla="*/ 0 w 3187153"/>
                <a:gd name="T17" fmla="*/ 91588 h 173737"/>
                <a:gd name="T18" fmla="*/ 79738 w 3187153"/>
                <a:gd name="T19" fmla="*/ 173737 h 173737"/>
                <a:gd name="T20" fmla="*/ 610970 w 3187153"/>
                <a:gd name="T21" fmla="*/ 173737 h 173737"/>
                <a:gd name="T22" fmla="*/ 610970 w 3187153"/>
                <a:gd name="T23" fmla="*/ 173737 h 173737"/>
                <a:gd name="T24" fmla="*/ 2439770 w 3187153"/>
                <a:gd name="T25" fmla="*/ 173737 h 173737"/>
                <a:gd name="T26" fmla="*/ 2439770 w 3187153"/>
                <a:gd name="T27" fmla="*/ 173737 h 173737"/>
                <a:gd name="T28" fmla="*/ 3107415 w 3187153"/>
                <a:gd name="T29" fmla="*/ 173737 h 173737"/>
                <a:gd name="T30" fmla="*/ 3187153 w 3187153"/>
                <a:gd name="T31" fmla="*/ 91588 h 173737"/>
                <a:gd name="T32" fmla="*/ 3187153 w 3187153"/>
                <a:gd name="T33" fmla="*/ 0 h 173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7153" h="173737">
                  <a:moveTo>
                    <a:pt x="3187153" y="0"/>
                  </a:moveTo>
                  <a:cubicBezTo>
                    <a:pt x="3187153" y="45370"/>
                    <a:pt x="3151453" y="82149"/>
                    <a:pt x="3107415" y="82149"/>
                  </a:cubicBezTo>
                  <a:lnTo>
                    <a:pt x="2317574" y="82149"/>
                  </a:lnTo>
                  <a:lnTo>
                    <a:pt x="2317574" y="82297"/>
                  </a:lnTo>
                  <a:lnTo>
                    <a:pt x="869580" y="82297"/>
                  </a:lnTo>
                  <a:lnTo>
                    <a:pt x="869580" y="82149"/>
                  </a:lnTo>
                  <a:lnTo>
                    <a:pt x="79738" y="82149"/>
                  </a:lnTo>
                  <a:cubicBezTo>
                    <a:pt x="35700" y="82149"/>
                    <a:pt x="0" y="45370"/>
                    <a:pt x="0" y="0"/>
                  </a:cubicBezTo>
                  <a:lnTo>
                    <a:pt x="0" y="91588"/>
                  </a:lnTo>
                  <a:cubicBezTo>
                    <a:pt x="0" y="136957"/>
                    <a:pt x="35700" y="173737"/>
                    <a:pt x="79738" y="173737"/>
                  </a:cubicBezTo>
                  <a:lnTo>
                    <a:pt x="610970" y="173737"/>
                  </a:lnTo>
                  <a:lnTo>
                    <a:pt x="2439770" y="173737"/>
                  </a:lnTo>
                  <a:lnTo>
                    <a:pt x="3107415" y="173737"/>
                  </a:lnTo>
                  <a:cubicBezTo>
                    <a:pt x="3151453" y="173737"/>
                    <a:pt x="3187153" y="136957"/>
                    <a:pt x="3187153" y="91588"/>
                  </a:cubicBezTo>
                  <a:lnTo>
                    <a:pt x="3187153" y="0"/>
                  </a:lnTo>
                  <a:close/>
                </a:path>
              </a:pathLst>
            </a:custGeom>
            <a:solidFill>
              <a:srgbClr val="E367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0" tIns="0" rIns="0" bIns="0" anchor="ctr"/>
            <a:lstStyle/>
            <a:p>
              <a:endParaRPr lang="en-US"/>
            </a:p>
          </p:txBody>
        </p:sp>
      </p:grpSp>
      <p:grpSp>
        <p:nvGrpSpPr>
          <p:cNvPr id="43018" name="Group 277"/>
          <p:cNvGrpSpPr>
            <a:grpSpLocks/>
          </p:cNvGrpSpPr>
          <p:nvPr/>
        </p:nvGrpSpPr>
        <p:grpSpPr bwMode="auto">
          <a:xfrm>
            <a:off x="3167063" y="2493963"/>
            <a:ext cx="536575" cy="441325"/>
            <a:chOff x="2971050" y="2497678"/>
            <a:chExt cx="679160" cy="557798"/>
          </a:xfrm>
        </p:grpSpPr>
        <p:sp>
          <p:nvSpPr>
            <p:cNvPr id="43076" name="Freeform 331"/>
            <p:cNvSpPr>
              <a:spLocks/>
            </p:cNvSpPr>
            <p:nvPr/>
          </p:nvSpPr>
          <p:spPr bwMode="auto">
            <a:xfrm>
              <a:off x="2971050" y="2497678"/>
              <a:ext cx="679160" cy="557798"/>
            </a:xfrm>
            <a:custGeom>
              <a:avLst/>
              <a:gdLst>
                <a:gd name="T0" fmla="*/ 623537 w 2906"/>
                <a:gd name="T1" fmla="*/ 0 h 2394"/>
                <a:gd name="T2" fmla="*/ 643169 w 2906"/>
                <a:gd name="T3" fmla="*/ 3029 h 2394"/>
                <a:gd name="T4" fmla="*/ 659528 w 2906"/>
                <a:gd name="T5" fmla="*/ 12116 h 2394"/>
                <a:gd name="T6" fmla="*/ 671681 w 2906"/>
                <a:gd name="T7" fmla="*/ 25630 h 2394"/>
                <a:gd name="T8" fmla="*/ 678459 w 2906"/>
                <a:gd name="T9" fmla="*/ 42639 h 2394"/>
                <a:gd name="T10" fmla="*/ 679160 w 2906"/>
                <a:gd name="T11" fmla="*/ 386544 h 2394"/>
                <a:gd name="T12" fmla="*/ 675888 w 2906"/>
                <a:gd name="T13" fmla="*/ 404485 h 2394"/>
                <a:gd name="T14" fmla="*/ 666306 w 2906"/>
                <a:gd name="T15" fmla="*/ 419863 h 2394"/>
                <a:gd name="T16" fmla="*/ 651582 w 2906"/>
                <a:gd name="T17" fmla="*/ 431280 h 2394"/>
                <a:gd name="T18" fmla="*/ 633353 w 2906"/>
                <a:gd name="T19" fmla="*/ 437571 h 2394"/>
                <a:gd name="T20" fmla="*/ 468821 w 2906"/>
                <a:gd name="T21" fmla="*/ 438270 h 2394"/>
                <a:gd name="T22" fmla="*/ 469523 w 2906"/>
                <a:gd name="T23" fmla="*/ 459473 h 2394"/>
                <a:gd name="T24" fmla="*/ 484714 w 2906"/>
                <a:gd name="T25" fmla="*/ 460405 h 2394"/>
                <a:gd name="T26" fmla="*/ 499437 w 2906"/>
                <a:gd name="T27" fmla="*/ 466230 h 2394"/>
                <a:gd name="T28" fmla="*/ 511123 w 2906"/>
                <a:gd name="T29" fmla="*/ 476948 h 2394"/>
                <a:gd name="T30" fmla="*/ 519069 w 2906"/>
                <a:gd name="T31" fmla="*/ 490927 h 2394"/>
                <a:gd name="T32" fmla="*/ 521640 w 2906"/>
                <a:gd name="T33" fmla="*/ 507936 h 2394"/>
                <a:gd name="T34" fmla="*/ 520939 w 2906"/>
                <a:gd name="T35" fmla="*/ 524479 h 2394"/>
                <a:gd name="T36" fmla="*/ 515563 w 2906"/>
                <a:gd name="T37" fmla="*/ 535896 h 2394"/>
                <a:gd name="T38" fmla="*/ 505981 w 2906"/>
                <a:gd name="T39" fmla="*/ 543352 h 2394"/>
                <a:gd name="T40" fmla="*/ 493595 w 2906"/>
                <a:gd name="T41" fmla="*/ 546148 h 2394"/>
                <a:gd name="T42" fmla="*/ 269467 w 2906"/>
                <a:gd name="T43" fmla="*/ 545449 h 2394"/>
                <a:gd name="T44" fmla="*/ 258015 w 2906"/>
                <a:gd name="T45" fmla="*/ 539158 h 2394"/>
                <a:gd name="T46" fmla="*/ 249368 w 2906"/>
                <a:gd name="T47" fmla="*/ 540789 h 2394"/>
                <a:gd name="T48" fmla="*/ 238150 w 2906"/>
                <a:gd name="T49" fmla="*/ 551274 h 2394"/>
                <a:gd name="T50" fmla="*/ 223660 w 2906"/>
                <a:gd name="T51" fmla="*/ 556866 h 2394"/>
                <a:gd name="T52" fmla="*/ 42769 w 2906"/>
                <a:gd name="T53" fmla="*/ 557798 h 2394"/>
                <a:gd name="T54" fmla="*/ 26175 w 2906"/>
                <a:gd name="T55" fmla="*/ 554303 h 2394"/>
                <a:gd name="T56" fmla="*/ 12387 w 2906"/>
                <a:gd name="T57" fmla="*/ 545449 h 2394"/>
                <a:gd name="T58" fmla="*/ 3272 w 2906"/>
                <a:gd name="T59" fmla="*/ 531702 h 2394"/>
                <a:gd name="T60" fmla="*/ 0 w 2906"/>
                <a:gd name="T61" fmla="*/ 514926 h 2394"/>
                <a:gd name="T62" fmla="*/ 701 w 2906"/>
                <a:gd name="T63" fmla="*/ 193855 h 2394"/>
                <a:gd name="T64" fmla="*/ 7245 w 2906"/>
                <a:gd name="T65" fmla="*/ 178710 h 2394"/>
                <a:gd name="T66" fmla="*/ 18930 w 2906"/>
                <a:gd name="T67" fmla="*/ 167060 h 2394"/>
                <a:gd name="T68" fmla="*/ 34122 w 2906"/>
                <a:gd name="T69" fmla="*/ 160536 h 2394"/>
                <a:gd name="T70" fmla="*/ 90913 w 2906"/>
                <a:gd name="T71" fmla="*/ 159837 h 2394"/>
                <a:gd name="T72" fmla="*/ 90679 w 2906"/>
                <a:gd name="T73" fmla="*/ 51726 h 2394"/>
                <a:gd name="T74" fmla="*/ 94419 w 2906"/>
                <a:gd name="T75" fmla="*/ 33785 h 2394"/>
                <a:gd name="T76" fmla="*/ 104001 w 2906"/>
                <a:gd name="T77" fmla="*/ 18407 h 2394"/>
                <a:gd name="T78" fmla="*/ 118257 w 2906"/>
                <a:gd name="T79" fmla="*/ 6990 h 2394"/>
                <a:gd name="T80" fmla="*/ 136486 w 2906"/>
                <a:gd name="T81" fmla="*/ 932 h 23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06" h="2394">
                  <a:moveTo>
                    <a:pt x="627" y="0"/>
                  </a:moveTo>
                  <a:lnTo>
                    <a:pt x="2668" y="0"/>
                  </a:lnTo>
                  <a:lnTo>
                    <a:pt x="2710" y="4"/>
                  </a:lnTo>
                  <a:lnTo>
                    <a:pt x="2752" y="13"/>
                  </a:lnTo>
                  <a:lnTo>
                    <a:pt x="2788" y="30"/>
                  </a:lnTo>
                  <a:lnTo>
                    <a:pt x="2822" y="52"/>
                  </a:lnTo>
                  <a:lnTo>
                    <a:pt x="2851" y="79"/>
                  </a:lnTo>
                  <a:lnTo>
                    <a:pt x="2874" y="110"/>
                  </a:lnTo>
                  <a:lnTo>
                    <a:pt x="2892" y="145"/>
                  </a:lnTo>
                  <a:lnTo>
                    <a:pt x="2903" y="183"/>
                  </a:lnTo>
                  <a:lnTo>
                    <a:pt x="2906" y="222"/>
                  </a:lnTo>
                  <a:lnTo>
                    <a:pt x="2906" y="1659"/>
                  </a:lnTo>
                  <a:lnTo>
                    <a:pt x="2903" y="1699"/>
                  </a:lnTo>
                  <a:lnTo>
                    <a:pt x="2892" y="1736"/>
                  </a:lnTo>
                  <a:lnTo>
                    <a:pt x="2874" y="1771"/>
                  </a:lnTo>
                  <a:lnTo>
                    <a:pt x="2851" y="1802"/>
                  </a:lnTo>
                  <a:lnTo>
                    <a:pt x="2822" y="1828"/>
                  </a:lnTo>
                  <a:lnTo>
                    <a:pt x="2788" y="1851"/>
                  </a:lnTo>
                  <a:lnTo>
                    <a:pt x="2752" y="1867"/>
                  </a:lnTo>
                  <a:lnTo>
                    <a:pt x="2710" y="1878"/>
                  </a:lnTo>
                  <a:lnTo>
                    <a:pt x="2668" y="1881"/>
                  </a:lnTo>
                  <a:lnTo>
                    <a:pt x="2006" y="1881"/>
                  </a:lnTo>
                  <a:lnTo>
                    <a:pt x="2009" y="1909"/>
                  </a:lnTo>
                  <a:lnTo>
                    <a:pt x="2009" y="1972"/>
                  </a:lnTo>
                  <a:lnTo>
                    <a:pt x="2041" y="1972"/>
                  </a:lnTo>
                  <a:lnTo>
                    <a:pt x="2074" y="1976"/>
                  </a:lnTo>
                  <a:lnTo>
                    <a:pt x="2107" y="1985"/>
                  </a:lnTo>
                  <a:lnTo>
                    <a:pt x="2137" y="2001"/>
                  </a:lnTo>
                  <a:lnTo>
                    <a:pt x="2164" y="2022"/>
                  </a:lnTo>
                  <a:lnTo>
                    <a:pt x="2187" y="2047"/>
                  </a:lnTo>
                  <a:lnTo>
                    <a:pt x="2206" y="2076"/>
                  </a:lnTo>
                  <a:lnTo>
                    <a:pt x="2221" y="2107"/>
                  </a:lnTo>
                  <a:lnTo>
                    <a:pt x="2229" y="2143"/>
                  </a:lnTo>
                  <a:lnTo>
                    <a:pt x="2232" y="2180"/>
                  </a:lnTo>
                  <a:lnTo>
                    <a:pt x="2232" y="2225"/>
                  </a:lnTo>
                  <a:lnTo>
                    <a:pt x="2229" y="2251"/>
                  </a:lnTo>
                  <a:lnTo>
                    <a:pt x="2220" y="2277"/>
                  </a:lnTo>
                  <a:lnTo>
                    <a:pt x="2206" y="2300"/>
                  </a:lnTo>
                  <a:lnTo>
                    <a:pt x="2187" y="2318"/>
                  </a:lnTo>
                  <a:lnTo>
                    <a:pt x="2165" y="2332"/>
                  </a:lnTo>
                  <a:lnTo>
                    <a:pt x="2140" y="2341"/>
                  </a:lnTo>
                  <a:lnTo>
                    <a:pt x="2112" y="2344"/>
                  </a:lnTo>
                  <a:lnTo>
                    <a:pt x="1182" y="2344"/>
                  </a:lnTo>
                  <a:lnTo>
                    <a:pt x="1153" y="2341"/>
                  </a:lnTo>
                  <a:lnTo>
                    <a:pt x="1127" y="2330"/>
                  </a:lnTo>
                  <a:lnTo>
                    <a:pt x="1104" y="2314"/>
                  </a:lnTo>
                  <a:lnTo>
                    <a:pt x="1085" y="2294"/>
                  </a:lnTo>
                  <a:lnTo>
                    <a:pt x="1067" y="2321"/>
                  </a:lnTo>
                  <a:lnTo>
                    <a:pt x="1046" y="2347"/>
                  </a:lnTo>
                  <a:lnTo>
                    <a:pt x="1019" y="2366"/>
                  </a:lnTo>
                  <a:lnTo>
                    <a:pt x="990" y="2382"/>
                  </a:lnTo>
                  <a:lnTo>
                    <a:pt x="957" y="2390"/>
                  </a:lnTo>
                  <a:lnTo>
                    <a:pt x="922" y="2394"/>
                  </a:lnTo>
                  <a:lnTo>
                    <a:pt x="183" y="2394"/>
                  </a:lnTo>
                  <a:lnTo>
                    <a:pt x="146" y="2390"/>
                  </a:lnTo>
                  <a:lnTo>
                    <a:pt x="112" y="2379"/>
                  </a:lnTo>
                  <a:lnTo>
                    <a:pt x="81" y="2363"/>
                  </a:lnTo>
                  <a:lnTo>
                    <a:pt x="53" y="2341"/>
                  </a:lnTo>
                  <a:lnTo>
                    <a:pt x="31" y="2313"/>
                  </a:lnTo>
                  <a:lnTo>
                    <a:pt x="14" y="2282"/>
                  </a:lnTo>
                  <a:lnTo>
                    <a:pt x="3" y="2248"/>
                  </a:lnTo>
                  <a:lnTo>
                    <a:pt x="0" y="2210"/>
                  </a:lnTo>
                  <a:lnTo>
                    <a:pt x="0" y="869"/>
                  </a:lnTo>
                  <a:lnTo>
                    <a:pt x="3" y="832"/>
                  </a:lnTo>
                  <a:lnTo>
                    <a:pt x="14" y="798"/>
                  </a:lnTo>
                  <a:lnTo>
                    <a:pt x="31" y="767"/>
                  </a:lnTo>
                  <a:lnTo>
                    <a:pt x="53" y="739"/>
                  </a:lnTo>
                  <a:lnTo>
                    <a:pt x="81" y="717"/>
                  </a:lnTo>
                  <a:lnTo>
                    <a:pt x="112" y="700"/>
                  </a:lnTo>
                  <a:lnTo>
                    <a:pt x="146" y="689"/>
                  </a:lnTo>
                  <a:lnTo>
                    <a:pt x="183" y="686"/>
                  </a:lnTo>
                  <a:lnTo>
                    <a:pt x="389" y="686"/>
                  </a:lnTo>
                  <a:lnTo>
                    <a:pt x="388" y="682"/>
                  </a:lnTo>
                  <a:lnTo>
                    <a:pt x="388" y="222"/>
                  </a:lnTo>
                  <a:lnTo>
                    <a:pt x="393" y="183"/>
                  </a:lnTo>
                  <a:lnTo>
                    <a:pt x="404" y="145"/>
                  </a:lnTo>
                  <a:lnTo>
                    <a:pt x="420" y="110"/>
                  </a:lnTo>
                  <a:lnTo>
                    <a:pt x="445" y="79"/>
                  </a:lnTo>
                  <a:lnTo>
                    <a:pt x="474" y="52"/>
                  </a:lnTo>
                  <a:lnTo>
                    <a:pt x="506" y="30"/>
                  </a:lnTo>
                  <a:lnTo>
                    <a:pt x="544" y="13"/>
                  </a:lnTo>
                  <a:lnTo>
                    <a:pt x="584" y="4"/>
                  </a:lnTo>
                  <a:lnTo>
                    <a:pt x="62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77" name="Freeform 332"/>
            <p:cNvSpPr>
              <a:spLocks noEditPoints="1"/>
            </p:cNvSpPr>
            <p:nvPr/>
          </p:nvSpPr>
          <p:spPr bwMode="auto">
            <a:xfrm>
              <a:off x="2999057" y="2685556"/>
              <a:ext cx="203048" cy="341914"/>
            </a:xfrm>
            <a:custGeom>
              <a:avLst/>
              <a:gdLst>
                <a:gd name="T0" fmla="*/ 126934 w 867"/>
                <a:gd name="T1" fmla="*/ 259287 h 1469"/>
                <a:gd name="T2" fmla="*/ 117332 w 867"/>
                <a:gd name="T3" fmla="*/ 263709 h 1469"/>
                <a:gd name="T4" fmla="*/ 110541 w 867"/>
                <a:gd name="T5" fmla="*/ 272088 h 1469"/>
                <a:gd name="T6" fmla="*/ 107964 w 867"/>
                <a:gd name="T7" fmla="*/ 282795 h 1469"/>
                <a:gd name="T8" fmla="*/ 110541 w 867"/>
                <a:gd name="T9" fmla="*/ 293967 h 1469"/>
                <a:gd name="T10" fmla="*/ 117332 w 867"/>
                <a:gd name="T11" fmla="*/ 302346 h 1469"/>
                <a:gd name="T12" fmla="*/ 126934 w 867"/>
                <a:gd name="T13" fmla="*/ 306768 h 1469"/>
                <a:gd name="T14" fmla="*/ 138176 w 867"/>
                <a:gd name="T15" fmla="*/ 306768 h 1469"/>
                <a:gd name="T16" fmla="*/ 148246 w 867"/>
                <a:gd name="T17" fmla="*/ 302346 h 1469"/>
                <a:gd name="T18" fmla="*/ 155038 w 867"/>
                <a:gd name="T19" fmla="*/ 293967 h 1469"/>
                <a:gd name="T20" fmla="*/ 157614 w 867"/>
                <a:gd name="T21" fmla="*/ 282795 h 1469"/>
                <a:gd name="T22" fmla="*/ 155038 w 867"/>
                <a:gd name="T23" fmla="*/ 272088 h 1469"/>
                <a:gd name="T24" fmla="*/ 148246 w 867"/>
                <a:gd name="T25" fmla="*/ 263709 h 1469"/>
                <a:gd name="T26" fmla="*/ 138176 w 867"/>
                <a:gd name="T27" fmla="*/ 259287 h 1469"/>
                <a:gd name="T28" fmla="*/ 43326 w 867"/>
                <a:gd name="T29" fmla="*/ 182246 h 1469"/>
                <a:gd name="T30" fmla="*/ 160424 w 867"/>
                <a:gd name="T31" fmla="*/ 216693 h 1469"/>
                <a:gd name="T32" fmla="*/ 43326 w 867"/>
                <a:gd name="T33" fmla="*/ 182246 h 1469"/>
                <a:gd name="T34" fmla="*/ 43326 w 867"/>
                <a:gd name="T35" fmla="*/ 151522 h 1469"/>
                <a:gd name="T36" fmla="*/ 160424 w 867"/>
                <a:gd name="T37" fmla="*/ 116609 h 1469"/>
                <a:gd name="T38" fmla="*/ 43326 w 867"/>
                <a:gd name="T39" fmla="*/ 51206 h 1469"/>
                <a:gd name="T40" fmla="*/ 160424 w 867"/>
                <a:gd name="T41" fmla="*/ 85886 h 1469"/>
                <a:gd name="T42" fmla="*/ 43326 w 867"/>
                <a:gd name="T43" fmla="*/ 51206 h 1469"/>
                <a:gd name="T44" fmla="*/ 188059 w 867"/>
                <a:gd name="T45" fmla="*/ 0 h 1469"/>
                <a:gd name="T46" fmla="*/ 196959 w 867"/>
                <a:gd name="T47" fmla="*/ 2793 h 1469"/>
                <a:gd name="T48" fmla="*/ 202345 w 867"/>
                <a:gd name="T49" fmla="*/ 10241 h 1469"/>
                <a:gd name="T50" fmla="*/ 203048 w 867"/>
                <a:gd name="T51" fmla="*/ 327018 h 1469"/>
                <a:gd name="T52" fmla="*/ 200238 w 867"/>
                <a:gd name="T53" fmla="*/ 336095 h 1469"/>
                <a:gd name="T54" fmla="*/ 192978 w 867"/>
                <a:gd name="T55" fmla="*/ 341216 h 1469"/>
                <a:gd name="T56" fmla="*/ 14989 w 867"/>
                <a:gd name="T57" fmla="*/ 341914 h 1469"/>
                <a:gd name="T58" fmla="*/ 6089 w 867"/>
                <a:gd name="T59" fmla="*/ 339121 h 1469"/>
                <a:gd name="T60" fmla="*/ 703 w 867"/>
                <a:gd name="T61" fmla="*/ 331906 h 1469"/>
                <a:gd name="T62" fmla="*/ 0 w 867"/>
                <a:gd name="T63" fmla="*/ 14896 h 1469"/>
                <a:gd name="T64" fmla="*/ 2810 w 867"/>
                <a:gd name="T65" fmla="*/ 6052 h 1469"/>
                <a:gd name="T66" fmla="*/ 10305 w 867"/>
                <a:gd name="T67" fmla="*/ 698 h 14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7" h="1469">
                  <a:moveTo>
                    <a:pt x="566" y="1110"/>
                  </a:moveTo>
                  <a:lnTo>
                    <a:pt x="542" y="1114"/>
                  </a:lnTo>
                  <a:lnTo>
                    <a:pt x="520" y="1121"/>
                  </a:lnTo>
                  <a:lnTo>
                    <a:pt x="501" y="1133"/>
                  </a:lnTo>
                  <a:lnTo>
                    <a:pt x="484" y="1150"/>
                  </a:lnTo>
                  <a:lnTo>
                    <a:pt x="472" y="1169"/>
                  </a:lnTo>
                  <a:lnTo>
                    <a:pt x="463" y="1191"/>
                  </a:lnTo>
                  <a:lnTo>
                    <a:pt x="461" y="1215"/>
                  </a:lnTo>
                  <a:lnTo>
                    <a:pt x="463" y="1240"/>
                  </a:lnTo>
                  <a:lnTo>
                    <a:pt x="472" y="1263"/>
                  </a:lnTo>
                  <a:lnTo>
                    <a:pt x="484" y="1282"/>
                  </a:lnTo>
                  <a:lnTo>
                    <a:pt x="501" y="1299"/>
                  </a:lnTo>
                  <a:lnTo>
                    <a:pt x="520" y="1311"/>
                  </a:lnTo>
                  <a:lnTo>
                    <a:pt x="542" y="1318"/>
                  </a:lnTo>
                  <a:lnTo>
                    <a:pt x="566" y="1322"/>
                  </a:lnTo>
                  <a:lnTo>
                    <a:pt x="590" y="1318"/>
                  </a:lnTo>
                  <a:lnTo>
                    <a:pt x="613" y="1311"/>
                  </a:lnTo>
                  <a:lnTo>
                    <a:pt x="633" y="1299"/>
                  </a:lnTo>
                  <a:lnTo>
                    <a:pt x="648" y="1282"/>
                  </a:lnTo>
                  <a:lnTo>
                    <a:pt x="662" y="1263"/>
                  </a:lnTo>
                  <a:lnTo>
                    <a:pt x="669" y="1240"/>
                  </a:lnTo>
                  <a:lnTo>
                    <a:pt x="673" y="1215"/>
                  </a:lnTo>
                  <a:lnTo>
                    <a:pt x="669" y="1191"/>
                  </a:lnTo>
                  <a:lnTo>
                    <a:pt x="662" y="1169"/>
                  </a:lnTo>
                  <a:lnTo>
                    <a:pt x="648" y="1150"/>
                  </a:lnTo>
                  <a:lnTo>
                    <a:pt x="633" y="1133"/>
                  </a:lnTo>
                  <a:lnTo>
                    <a:pt x="613" y="1121"/>
                  </a:lnTo>
                  <a:lnTo>
                    <a:pt x="590" y="1114"/>
                  </a:lnTo>
                  <a:lnTo>
                    <a:pt x="566" y="1110"/>
                  </a:lnTo>
                  <a:close/>
                  <a:moveTo>
                    <a:pt x="185" y="783"/>
                  </a:moveTo>
                  <a:lnTo>
                    <a:pt x="185" y="931"/>
                  </a:lnTo>
                  <a:lnTo>
                    <a:pt x="685" y="931"/>
                  </a:lnTo>
                  <a:lnTo>
                    <a:pt x="685" y="783"/>
                  </a:lnTo>
                  <a:lnTo>
                    <a:pt x="185" y="783"/>
                  </a:lnTo>
                  <a:close/>
                  <a:moveTo>
                    <a:pt x="185" y="501"/>
                  </a:moveTo>
                  <a:lnTo>
                    <a:pt x="185" y="651"/>
                  </a:lnTo>
                  <a:lnTo>
                    <a:pt x="685" y="651"/>
                  </a:lnTo>
                  <a:lnTo>
                    <a:pt x="685" y="501"/>
                  </a:lnTo>
                  <a:lnTo>
                    <a:pt x="185" y="501"/>
                  </a:lnTo>
                  <a:close/>
                  <a:moveTo>
                    <a:pt x="185" y="220"/>
                  </a:moveTo>
                  <a:lnTo>
                    <a:pt x="185" y="369"/>
                  </a:lnTo>
                  <a:lnTo>
                    <a:pt x="685" y="369"/>
                  </a:lnTo>
                  <a:lnTo>
                    <a:pt x="685" y="220"/>
                  </a:lnTo>
                  <a:lnTo>
                    <a:pt x="185" y="220"/>
                  </a:lnTo>
                  <a:close/>
                  <a:moveTo>
                    <a:pt x="64" y="0"/>
                  </a:moveTo>
                  <a:lnTo>
                    <a:pt x="803" y="0"/>
                  </a:lnTo>
                  <a:lnTo>
                    <a:pt x="824" y="3"/>
                  </a:lnTo>
                  <a:lnTo>
                    <a:pt x="841" y="12"/>
                  </a:lnTo>
                  <a:lnTo>
                    <a:pt x="855" y="26"/>
                  </a:lnTo>
                  <a:lnTo>
                    <a:pt x="864" y="44"/>
                  </a:lnTo>
                  <a:lnTo>
                    <a:pt x="867" y="64"/>
                  </a:lnTo>
                  <a:lnTo>
                    <a:pt x="867" y="1405"/>
                  </a:lnTo>
                  <a:lnTo>
                    <a:pt x="864" y="1426"/>
                  </a:lnTo>
                  <a:lnTo>
                    <a:pt x="855" y="1444"/>
                  </a:lnTo>
                  <a:lnTo>
                    <a:pt x="841" y="1457"/>
                  </a:lnTo>
                  <a:lnTo>
                    <a:pt x="824" y="1466"/>
                  </a:lnTo>
                  <a:lnTo>
                    <a:pt x="803" y="1469"/>
                  </a:lnTo>
                  <a:lnTo>
                    <a:pt x="64" y="1469"/>
                  </a:lnTo>
                  <a:lnTo>
                    <a:pt x="44" y="1466"/>
                  </a:lnTo>
                  <a:lnTo>
                    <a:pt x="26" y="1457"/>
                  </a:lnTo>
                  <a:lnTo>
                    <a:pt x="12" y="1444"/>
                  </a:lnTo>
                  <a:lnTo>
                    <a:pt x="3" y="1426"/>
                  </a:lnTo>
                  <a:lnTo>
                    <a:pt x="0" y="1405"/>
                  </a:lnTo>
                  <a:lnTo>
                    <a:pt x="0" y="64"/>
                  </a:lnTo>
                  <a:lnTo>
                    <a:pt x="3" y="44"/>
                  </a:lnTo>
                  <a:lnTo>
                    <a:pt x="12" y="26"/>
                  </a:lnTo>
                  <a:lnTo>
                    <a:pt x="26" y="12"/>
                  </a:lnTo>
                  <a:lnTo>
                    <a:pt x="44" y="3"/>
                  </a:lnTo>
                  <a:lnTo>
                    <a:pt x="64"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78" name="Freeform 333"/>
            <p:cNvSpPr>
              <a:spLocks noEditPoints="1"/>
            </p:cNvSpPr>
            <p:nvPr/>
          </p:nvSpPr>
          <p:spPr bwMode="auto">
            <a:xfrm>
              <a:off x="3090078" y="2525685"/>
              <a:ext cx="532125" cy="491283"/>
            </a:xfrm>
            <a:custGeom>
              <a:avLst/>
              <a:gdLst>
                <a:gd name="T0" fmla="*/ 210283 w 2280"/>
                <a:gd name="T1" fmla="*/ 417532 h 2105"/>
                <a:gd name="T2" fmla="*/ 322542 w 2280"/>
                <a:gd name="T3" fmla="*/ 417532 h 2105"/>
                <a:gd name="T4" fmla="*/ 322542 w 2280"/>
                <a:gd name="T5" fmla="*/ 460242 h 2105"/>
                <a:gd name="T6" fmla="*/ 358017 w 2280"/>
                <a:gd name="T7" fmla="*/ 460242 h 2105"/>
                <a:gd name="T8" fmla="*/ 362452 w 2280"/>
                <a:gd name="T9" fmla="*/ 460942 h 2105"/>
                <a:gd name="T10" fmla="*/ 366419 w 2280"/>
                <a:gd name="T11" fmla="*/ 463043 h 2105"/>
                <a:gd name="T12" fmla="*/ 369687 w 2280"/>
                <a:gd name="T13" fmla="*/ 466310 h 2105"/>
                <a:gd name="T14" fmla="*/ 372254 w 2280"/>
                <a:gd name="T15" fmla="*/ 470278 h 2105"/>
                <a:gd name="T16" fmla="*/ 374121 w 2280"/>
                <a:gd name="T17" fmla="*/ 475413 h 2105"/>
                <a:gd name="T18" fmla="*/ 374588 w 2280"/>
                <a:gd name="T19" fmla="*/ 480781 h 2105"/>
                <a:gd name="T20" fmla="*/ 374588 w 2280"/>
                <a:gd name="T21" fmla="*/ 491283 h 2105"/>
                <a:gd name="T22" fmla="*/ 157537 w 2280"/>
                <a:gd name="T23" fmla="*/ 491283 h 2105"/>
                <a:gd name="T24" fmla="*/ 157537 w 2280"/>
                <a:gd name="T25" fmla="*/ 480781 h 2105"/>
                <a:gd name="T26" fmla="*/ 158237 w 2280"/>
                <a:gd name="T27" fmla="*/ 475413 h 2105"/>
                <a:gd name="T28" fmla="*/ 159871 w 2280"/>
                <a:gd name="T29" fmla="*/ 470278 h 2105"/>
                <a:gd name="T30" fmla="*/ 162672 w 2280"/>
                <a:gd name="T31" fmla="*/ 466310 h 2105"/>
                <a:gd name="T32" fmla="*/ 165939 w 2280"/>
                <a:gd name="T33" fmla="*/ 463043 h 2105"/>
                <a:gd name="T34" fmla="*/ 169907 w 2280"/>
                <a:gd name="T35" fmla="*/ 460942 h 2105"/>
                <a:gd name="T36" fmla="*/ 174574 w 2280"/>
                <a:gd name="T37" fmla="*/ 460242 h 2105"/>
                <a:gd name="T38" fmla="*/ 210283 w 2280"/>
                <a:gd name="T39" fmla="*/ 460242 h 2105"/>
                <a:gd name="T40" fmla="*/ 210283 w 2280"/>
                <a:gd name="T41" fmla="*/ 417532 h 2105"/>
                <a:gd name="T42" fmla="*/ 28007 w 2280"/>
                <a:gd name="T43" fmla="*/ 0 h 2105"/>
                <a:gd name="T44" fmla="*/ 504352 w 2280"/>
                <a:gd name="T45" fmla="*/ 0 h 2105"/>
                <a:gd name="T46" fmla="*/ 510887 w 2280"/>
                <a:gd name="T47" fmla="*/ 467 h 2105"/>
                <a:gd name="T48" fmla="*/ 516488 w 2280"/>
                <a:gd name="T49" fmla="*/ 2100 h 2105"/>
                <a:gd name="T50" fmla="*/ 521623 w 2280"/>
                <a:gd name="T51" fmla="*/ 4901 h 2105"/>
                <a:gd name="T52" fmla="*/ 526057 w 2280"/>
                <a:gd name="T53" fmla="*/ 8869 h 2105"/>
                <a:gd name="T54" fmla="*/ 529324 w 2280"/>
                <a:gd name="T55" fmla="*/ 13303 h 2105"/>
                <a:gd name="T56" fmla="*/ 531425 w 2280"/>
                <a:gd name="T57" fmla="*/ 18204 h 2105"/>
                <a:gd name="T58" fmla="*/ 532125 w 2280"/>
                <a:gd name="T59" fmla="*/ 23806 h 2105"/>
                <a:gd name="T60" fmla="*/ 532125 w 2280"/>
                <a:gd name="T61" fmla="*/ 359185 h 2105"/>
                <a:gd name="T62" fmla="*/ 531425 w 2280"/>
                <a:gd name="T63" fmla="*/ 364553 h 2105"/>
                <a:gd name="T64" fmla="*/ 529324 w 2280"/>
                <a:gd name="T65" fmla="*/ 369688 h 2105"/>
                <a:gd name="T66" fmla="*/ 526057 w 2280"/>
                <a:gd name="T67" fmla="*/ 374122 h 2105"/>
                <a:gd name="T68" fmla="*/ 521623 w 2280"/>
                <a:gd name="T69" fmla="*/ 377856 h 2105"/>
                <a:gd name="T70" fmla="*/ 516488 w 2280"/>
                <a:gd name="T71" fmla="*/ 380657 h 2105"/>
                <a:gd name="T72" fmla="*/ 510887 w 2280"/>
                <a:gd name="T73" fmla="*/ 382524 h 2105"/>
                <a:gd name="T74" fmla="*/ 504352 w 2280"/>
                <a:gd name="T75" fmla="*/ 383224 h 2105"/>
                <a:gd name="T76" fmla="*/ 140733 w 2280"/>
                <a:gd name="T77" fmla="*/ 383224 h 2105"/>
                <a:gd name="T78" fmla="*/ 140733 w 2280"/>
                <a:gd name="T79" fmla="*/ 316242 h 2105"/>
                <a:gd name="T80" fmla="*/ 486381 w 2280"/>
                <a:gd name="T81" fmla="*/ 316242 h 2105"/>
                <a:gd name="T82" fmla="*/ 486381 w 2280"/>
                <a:gd name="T83" fmla="*/ 44811 h 2105"/>
                <a:gd name="T84" fmla="*/ 44344 w 2280"/>
                <a:gd name="T85" fmla="*/ 44811 h 2105"/>
                <a:gd name="T86" fmla="*/ 44344 w 2280"/>
                <a:gd name="T87" fmla="*/ 131164 h 2105"/>
                <a:gd name="T88" fmla="*/ 0 w 2280"/>
                <a:gd name="T89" fmla="*/ 131164 h 2105"/>
                <a:gd name="T90" fmla="*/ 0 w 2280"/>
                <a:gd name="T91" fmla="*/ 23806 h 2105"/>
                <a:gd name="T92" fmla="*/ 934 w 2280"/>
                <a:gd name="T93" fmla="*/ 18204 h 2105"/>
                <a:gd name="T94" fmla="*/ 3034 w 2280"/>
                <a:gd name="T95" fmla="*/ 13303 h 2105"/>
                <a:gd name="T96" fmla="*/ 6301 w 2280"/>
                <a:gd name="T97" fmla="*/ 8869 h 2105"/>
                <a:gd name="T98" fmla="*/ 10502 w 2280"/>
                <a:gd name="T99" fmla="*/ 4901 h 2105"/>
                <a:gd name="T100" fmla="*/ 15637 w 2280"/>
                <a:gd name="T101" fmla="*/ 2100 h 2105"/>
                <a:gd name="T102" fmla="*/ 21472 w 2280"/>
                <a:gd name="T103" fmla="*/ 467 h 2105"/>
                <a:gd name="T104" fmla="*/ 28007 w 2280"/>
                <a:gd name="T105" fmla="*/ 0 h 21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280" h="2105">
                  <a:moveTo>
                    <a:pt x="901" y="1789"/>
                  </a:moveTo>
                  <a:lnTo>
                    <a:pt x="1382" y="1789"/>
                  </a:lnTo>
                  <a:lnTo>
                    <a:pt x="1382" y="1972"/>
                  </a:lnTo>
                  <a:lnTo>
                    <a:pt x="1534" y="1972"/>
                  </a:lnTo>
                  <a:lnTo>
                    <a:pt x="1553" y="1975"/>
                  </a:lnTo>
                  <a:lnTo>
                    <a:pt x="1570" y="1984"/>
                  </a:lnTo>
                  <a:lnTo>
                    <a:pt x="1584" y="1998"/>
                  </a:lnTo>
                  <a:lnTo>
                    <a:pt x="1595" y="2015"/>
                  </a:lnTo>
                  <a:lnTo>
                    <a:pt x="1603" y="2037"/>
                  </a:lnTo>
                  <a:lnTo>
                    <a:pt x="1605" y="2060"/>
                  </a:lnTo>
                  <a:lnTo>
                    <a:pt x="1605" y="2105"/>
                  </a:lnTo>
                  <a:lnTo>
                    <a:pt x="675" y="2105"/>
                  </a:lnTo>
                  <a:lnTo>
                    <a:pt x="675" y="2060"/>
                  </a:lnTo>
                  <a:lnTo>
                    <a:pt x="678" y="2037"/>
                  </a:lnTo>
                  <a:lnTo>
                    <a:pt x="685" y="2015"/>
                  </a:lnTo>
                  <a:lnTo>
                    <a:pt x="697" y="1998"/>
                  </a:lnTo>
                  <a:lnTo>
                    <a:pt x="711" y="1984"/>
                  </a:lnTo>
                  <a:lnTo>
                    <a:pt x="728" y="1975"/>
                  </a:lnTo>
                  <a:lnTo>
                    <a:pt x="748" y="1972"/>
                  </a:lnTo>
                  <a:lnTo>
                    <a:pt x="901" y="1972"/>
                  </a:lnTo>
                  <a:lnTo>
                    <a:pt x="901" y="1789"/>
                  </a:lnTo>
                  <a:close/>
                  <a:moveTo>
                    <a:pt x="120" y="0"/>
                  </a:moveTo>
                  <a:lnTo>
                    <a:pt x="2161" y="0"/>
                  </a:lnTo>
                  <a:lnTo>
                    <a:pt x="2189" y="2"/>
                  </a:lnTo>
                  <a:lnTo>
                    <a:pt x="2213" y="9"/>
                  </a:lnTo>
                  <a:lnTo>
                    <a:pt x="2235" y="21"/>
                  </a:lnTo>
                  <a:lnTo>
                    <a:pt x="2254" y="38"/>
                  </a:lnTo>
                  <a:lnTo>
                    <a:pt x="2268" y="57"/>
                  </a:lnTo>
                  <a:lnTo>
                    <a:pt x="2277" y="78"/>
                  </a:lnTo>
                  <a:lnTo>
                    <a:pt x="2280" y="102"/>
                  </a:lnTo>
                  <a:lnTo>
                    <a:pt x="2280" y="1539"/>
                  </a:lnTo>
                  <a:lnTo>
                    <a:pt x="2277" y="1562"/>
                  </a:lnTo>
                  <a:lnTo>
                    <a:pt x="2268" y="1584"/>
                  </a:lnTo>
                  <a:lnTo>
                    <a:pt x="2254" y="1603"/>
                  </a:lnTo>
                  <a:lnTo>
                    <a:pt x="2235" y="1619"/>
                  </a:lnTo>
                  <a:lnTo>
                    <a:pt x="2213" y="1631"/>
                  </a:lnTo>
                  <a:lnTo>
                    <a:pt x="2189" y="1639"/>
                  </a:lnTo>
                  <a:lnTo>
                    <a:pt x="2161" y="1642"/>
                  </a:lnTo>
                  <a:lnTo>
                    <a:pt x="603" y="1642"/>
                  </a:lnTo>
                  <a:lnTo>
                    <a:pt x="603" y="1355"/>
                  </a:lnTo>
                  <a:lnTo>
                    <a:pt x="2084" y="1355"/>
                  </a:lnTo>
                  <a:lnTo>
                    <a:pt x="2084" y="192"/>
                  </a:lnTo>
                  <a:lnTo>
                    <a:pt x="190" y="192"/>
                  </a:lnTo>
                  <a:lnTo>
                    <a:pt x="190" y="562"/>
                  </a:lnTo>
                  <a:lnTo>
                    <a:pt x="0" y="562"/>
                  </a:lnTo>
                  <a:lnTo>
                    <a:pt x="0" y="102"/>
                  </a:lnTo>
                  <a:lnTo>
                    <a:pt x="4" y="78"/>
                  </a:lnTo>
                  <a:lnTo>
                    <a:pt x="13" y="57"/>
                  </a:lnTo>
                  <a:lnTo>
                    <a:pt x="27" y="38"/>
                  </a:lnTo>
                  <a:lnTo>
                    <a:pt x="45" y="21"/>
                  </a:lnTo>
                  <a:lnTo>
                    <a:pt x="67" y="9"/>
                  </a:lnTo>
                  <a:lnTo>
                    <a:pt x="92" y="2"/>
                  </a:lnTo>
                  <a:lnTo>
                    <a:pt x="120"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43019" name="Group 278"/>
          <p:cNvGrpSpPr>
            <a:grpSpLocks/>
          </p:cNvGrpSpPr>
          <p:nvPr/>
        </p:nvGrpSpPr>
        <p:grpSpPr bwMode="auto">
          <a:xfrm>
            <a:off x="4095750" y="2493963"/>
            <a:ext cx="542925" cy="425450"/>
            <a:chOff x="14605307" y="2406216"/>
            <a:chExt cx="786723" cy="615921"/>
          </a:xfrm>
        </p:grpSpPr>
        <p:sp>
          <p:nvSpPr>
            <p:cNvPr id="43073" name="Freeform 328"/>
            <p:cNvSpPr>
              <a:spLocks/>
            </p:cNvSpPr>
            <p:nvPr/>
          </p:nvSpPr>
          <p:spPr bwMode="auto">
            <a:xfrm>
              <a:off x="14605307" y="2406216"/>
              <a:ext cx="786723" cy="615921"/>
            </a:xfrm>
            <a:custGeom>
              <a:avLst/>
              <a:gdLst>
                <a:gd name="T0" fmla="*/ 153722 w 3040"/>
                <a:gd name="T1" fmla="*/ 0 h 2383"/>
                <a:gd name="T2" fmla="*/ 755668 w 3040"/>
                <a:gd name="T3" fmla="*/ 0 h 2383"/>
                <a:gd name="T4" fmla="*/ 762914 w 3040"/>
                <a:gd name="T5" fmla="*/ 1034 h 2383"/>
                <a:gd name="T6" fmla="*/ 769125 w 3040"/>
                <a:gd name="T7" fmla="*/ 3102 h 2383"/>
                <a:gd name="T8" fmla="*/ 775077 w 3040"/>
                <a:gd name="T9" fmla="*/ 6979 h 2383"/>
                <a:gd name="T10" fmla="*/ 779736 w 3040"/>
                <a:gd name="T11" fmla="*/ 11631 h 2383"/>
                <a:gd name="T12" fmla="*/ 783618 w 3040"/>
                <a:gd name="T13" fmla="*/ 17576 h 2383"/>
                <a:gd name="T14" fmla="*/ 785688 w 3040"/>
                <a:gd name="T15" fmla="*/ 23779 h 2383"/>
                <a:gd name="T16" fmla="*/ 786723 w 3040"/>
                <a:gd name="T17" fmla="*/ 31016 h 2383"/>
                <a:gd name="T18" fmla="*/ 786723 w 3040"/>
                <a:gd name="T19" fmla="*/ 470664 h 2383"/>
                <a:gd name="T20" fmla="*/ 785688 w 3040"/>
                <a:gd name="T21" fmla="*/ 477384 h 2383"/>
                <a:gd name="T22" fmla="*/ 783618 w 3040"/>
                <a:gd name="T23" fmla="*/ 484104 h 2383"/>
                <a:gd name="T24" fmla="*/ 779736 w 3040"/>
                <a:gd name="T25" fmla="*/ 490049 h 2383"/>
                <a:gd name="T26" fmla="*/ 775077 w 3040"/>
                <a:gd name="T27" fmla="*/ 494701 h 2383"/>
                <a:gd name="T28" fmla="*/ 769125 w 3040"/>
                <a:gd name="T29" fmla="*/ 498578 h 2383"/>
                <a:gd name="T30" fmla="*/ 762914 w 3040"/>
                <a:gd name="T31" fmla="*/ 500646 h 2383"/>
                <a:gd name="T32" fmla="*/ 755668 w 3040"/>
                <a:gd name="T33" fmla="*/ 501680 h 2383"/>
                <a:gd name="T34" fmla="*/ 667162 w 3040"/>
                <a:gd name="T35" fmla="*/ 501680 h 2383"/>
                <a:gd name="T36" fmla="*/ 665868 w 3040"/>
                <a:gd name="T37" fmla="*/ 501163 h 2383"/>
                <a:gd name="T38" fmla="*/ 664315 w 3040"/>
                <a:gd name="T39" fmla="*/ 501163 h 2383"/>
                <a:gd name="T40" fmla="*/ 664315 w 3040"/>
                <a:gd name="T41" fmla="*/ 584905 h 2383"/>
                <a:gd name="T42" fmla="*/ 663539 w 3040"/>
                <a:gd name="T43" fmla="*/ 592142 h 2383"/>
                <a:gd name="T44" fmla="*/ 661210 w 3040"/>
                <a:gd name="T45" fmla="*/ 598862 h 2383"/>
                <a:gd name="T46" fmla="*/ 657587 w 3040"/>
                <a:gd name="T47" fmla="*/ 604290 h 2383"/>
                <a:gd name="T48" fmla="*/ 652670 w 3040"/>
                <a:gd name="T49" fmla="*/ 609201 h 2383"/>
                <a:gd name="T50" fmla="*/ 646717 w 3040"/>
                <a:gd name="T51" fmla="*/ 612819 h 2383"/>
                <a:gd name="T52" fmla="*/ 640506 w 3040"/>
                <a:gd name="T53" fmla="*/ 615404 h 2383"/>
                <a:gd name="T54" fmla="*/ 633260 w 3040"/>
                <a:gd name="T55" fmla="*/ 615921 h 2383"/>
                <a:gd name="T56" fmla="*/ 31055 w 3040"/>
                <a:gd name="T57" fmla="*/ 615921 h 2383"/>
                <a:gd name="T58" fmla="*/ 24068 w 3040"/>
                <a:gd name="T59" fmla="*/ 615404 h 2383"/>
                <a:gd name="T60" fmla="*/ 17598 w 3040"/>
                <a:gd name="T61" fmla="*/ 612819 h 2383"/>
                <a:gd name="T62" fmla="*/ 11904 w 3040"/>
                <a:gd name="T63" fmla="*/ 609201 h 2383"/>
                <a:gd name="T64" fmla="*/ 6987 w 3040"/>
                <a:gd name="T65" fmla="*/ 604290 h 2383"/>
                <a:gd name="T66" fmla="*/ 3623 w 3040"/>
                <a:gd name="T67" fmla="*/ 598862 h 2383"/>
                <a:gd name="T68" fmla="*/ 1035 w 3040"/>
                <a:gd name="T69" fmla="*/ 592142 h 2383"/>
                <a:gd name="T70" fmla="*/ 0 w 3040"/>
                <a:gd name="T71" fmla="*/ 584905 h 2383"/>
                <a:gd name="T72" fmla="*/ 0 w 3040"/>
                <a:gd name="T73" fmla="*/ 145516 h 2383"/>
                <a:gd name="T74" fmla="*/ 1035 w 3040"/>
                <a:gd name="T75" fmla="*/ 138537 h 2383"/>
                <a:gd name="T76" fmla="*/ 3623 w 3040"/>
                <a:gd name="T77" fmla="*/ 131817 h 2383"/>
                <a:gd name="T78" fmla="*/ 6987 w 3040"/>
                <a:gd name="T79" fmla="*/ 126131 h 2383"/>
                <a:gd name="T80" fmla="*/ 11904 w 3040"/>
                <a:gd name="T81" fmla="*/ 121220 h 2383"/>
                <a:gd name="T82" fmla="*/ 17598 w 3040"/>
                <a:gd name="T83" fmla="*/ 117860 h 2383"/>
                <a:gd name="T84" fmla="*/ 24068 w 3040"/>
                <a:gd name="T85" fmla="*/ 115275 h 2383"/>
                <a:gd name="T86" fmla="*/ 31055 w 3040"/>
                <a:gd name="T87" fmla="*/ 114758 h 2383"/>
                <a:gd name="T88" fmla="*/ 122925 w 3040"/>
                <a:gd name="T89" fmla="*/ 114758 h 2383"/>
                <a:gd name="T90" fmla="*/ 122667 w 3040"/>
                <a:gd name="T91" fmla="*/ 109331 h 2383"/>
                <a:gd name="T92" fmla="*/ 122667 w 3040"/>
                <a:gd name="T93" fmla="*/ 31016 h 2383"/>
                <a:gd name="T94" fmla="*/ 123443 w 3040"/>
                <a:gd name="T95" fmla="*/ 23779 h 2383"/>
                <a:gd name="T96" fmla="*/ 125772 w 3040"/>
                <a:gd name="T97" fmla="*/ 17576 h 2383"/>
                <a:gd name="T98" fmla="*/ 129395 w 3040"/>
                <a:gd name="T99" fmla="*/ 11631 h 2383"/>
                <a:gd name="T100" fmla="*/ 134312 w 3040"/>
                <a:gd name="T101" fmla="*/ 6979 h 2383"/>
                <a:gd name="T102" fmla="*/ 140006 w 3040"/>
                <a:gd name="T103" fmla="*/ 3102 h 2383"/>
                <a:gd name="T104" fmla="*/ 146475 w 3040"/>
                <a:gd name="T105" fmla="*/ 1034 h 2383"/>
                <a:gd name="T106" fmla="*/ 153722 w 3040"/>
                <a:gd name="T107" fmla="*/ 0 h 23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40" h="2383">
                  <a:moveTo>
                    <a:pt x="594" y="0"/>
                  </a:moveTo>
                  <a:lnTo>
                    <a:pt x="2920" y="0"/>
                  </a:lnTo>
                  <a:lnTo>
                    <a:pt x="2948" y="4"/>
                  </a:lnTo>
                  <a:lnTo>
                    <a:pt x="2972" y="12"/>
                  </a:lnTo>
                  <a:lnTo>
                    <a:pt x="2995" y="27"/>
                  </a:lnTo>
                  <a:lnTo>
                    <a:pt x="3013" y="45"/>
                  </a:lnTo>
                  <a:lnTo>
                    <a:pt x="3028" y="68"/>
                  </a:lnTo>
                  <a:lnTo>
                    <a:pt x="3036" y="92"/>
                  </a:lnTo>
                  <a:lnTo>
                    <a:pt x="3040" y="120"/>
                  </a:lnTo>
                  <a:lnTo>
                    <a:pt x="3040" y="1821"/>
                  </a:lnTo>
                  <a:lnTo>
                    <a:pt x="3036" y="1847"/>
                  </a:lnTo>
                  <a:lnTo>
                    <a:pt x="3028" y="1873"/>
                  </a:lnTo>
                  <a:lnTo>
                    <a:pt x="3013" y="1896"/>
                  </a:lnTo>
                  <a:lnTo>
                    <a:pt x="2995" y="1914"/>
                  </a:lnTo>
                  <a:lnTo>
                    <a:pt x="2972" y="1929"/>
                  </a:lnTo>
                  <a:lnTo>
                    <a:pt x="2948" y="1937"/>
                  </a:lnTo>
                  <a:lnTo>
                    <a:pt x="2920" y="1941"/>
                  </a:lnTo>
                  <a:lnTo>
                    <a:pt x="2578" y="1941"/>
                  </a:lnTo>
                  <a:lnTo>
                    <a:pt x="2573" y="1939"/>
                  </a:lnTo>
                  <a:lnTo>
                    <a:pt x="2567" y="1939"/>
                  </a:lnTo>
                  <a:lnTo>
                    <a:pt x="2567" y="2263"/>
                  </a:lnTo>
                  <a:lnTo>
                    <a:pt x="2564" y="2291"/>
                  </a:lnTo>
                  <a:lnTo>
                    <a:pt x="2555" y="2317"/>
                  </a:lnTo>
                  <a:lnTo>
                    <a:pt x="2541" y="2338"/>
                  </a:lnTo>
                  <a:lnTo>
                    <a:pt x="2522" y="2357"/>
                  </a:lnTo>
                  <a:lnTo>
                    <a:pt x="2499" y="2371"/>
                  </a:lnTo>
                  <a:lnTo>
                    <a:pt x="2475" y="2381"/>
                  </a:lnTo>
                  <a:lnTo>
                    <a:pt x="2447" y="2383"/>
                  </a:lnTo>
                  <a:lnTo>
                    <a:pt x="120" y="2383"/>
                  </a:lnTo>
                  <a:lnTo>
                    <a:pt x="93" y="2381"/>
                  </a:lnTo>
                  <a:lnTo>
                    <a:pt x="68" y="2371"/>
                  </a:lnTo>
                  <a:lnTo>
                    <a:pt x="46" y="2357"/>
                  </a:lnTo>
                  <a:lnTo>
                    <a:pt x="27" y="2338"/>
                  </a:lnTo>
                  <a:lnTo>
                    <a:pt x="14" y="2317"/>
                  </a:lnTo>
                  <a:lnTo>
                    <a:pt x="4" y="2291"/>
                  </a:lnTo>
                  <a:lnTo>
                    <a:pt x="0" y="2263"/>
                  </a:lnTo>
                  <a:lnTo>
                    <a:pt x="0" y="563"/>
                  </a:lnTo>
                  <a:lnTo>
                    <a:pt x="4" y="536"/>
                  </a:lnTo>
                  <a:lnTo>
                    <a:pt x="14" y="510"/>
                  </a:lnTo>
                  <a:lnTo>
                    <a:pt x="27" y="488"/>
                  </a:lnTo>
                  <a:lnTo>
                    <a:pt x="46" y="469"/>
                  </a:lnTo>
                  <a:lnTo>
                    <a:pt x="68" y="456"/>
                  </a:lnTo>
                  <a:lnTo>
                    <a:pt x="93" y="446"/>
                  </a:lnTo>
                  <a:lnTo>
                    <a:pt x="120" y="444"/>
                  </a:lnTo>
                  <a:lnTo>
                    <a:pt x="475" y="444"/>
                  </a:lnTo>
                  <a:lnTo>
                    <a:pt x="474" y="423"/>
                  </a:lnTo>
                  <a:lnTo>
                    <a:pt x="474" y="120"/>
                  </a:lnTo>
                  <a:lnTo>
                    <a:pt x="477" y="92"/>
                  </a:lnTo>
                  <a:lnTo>
                    <a:pt x="486" y="68"/>
                  </a:lnTo>
                  <a:lnTo>
                    <a:pt x="500" y="45"/>
                  </a:lnTo>
                  <a:lnTo>
                    <a:pt x="519" y="27"/>
                  </a:lnTo>
                  <a:lnTo>
                    <a:pt x="541" y="12"/>
                  </a:lnTo>
                  <a:lnTo>
                    <a:pt x="566" y="4"/>
                  </a:lnTo>
                  <a:lnTo>
                    <a:pt x="594"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74" name="Freeform 329"/>
            <p:cNvSpPr>
              <a:spLocks/>
            </p:cNvSpPr>
            <p:nvPr/>
          </p:nvSpPr>
          <p:spPr bwMode="auto">
            <a:xfrm>
              <a:off x="14757993" y="2437271"/>
              <a:ext cx="602982" cy="439944"/>
            </a:xfrm>
            <a:custGeom>
              <a:avLst/>
              <a:gdLst>
                <a:gd name="T0" fmla="*/ 0 w 2326"/>
                <a:gd name="T1" fmla="*/ 0 h 1701"/>
                <a:gd name="T2" fmla="*/ 602982 w 2326"/>
                <a:gd name="T3" fmla="*/ 0 h 1701"/>
                <a:gd name="T4" fmla="*/ 602982 w 2326"/>
                <a:gd name="T5" fmla="*/ 439944 h 1701"/>
                <a:gd name="T6" fmla="*/ 514323 w 2326"/>
                <a:gd name="T7" fmla="*/ 439944 h 1701"/>
                <a:gd name="T8" fmla="*/ 514323 w 2326"/>
                <a:gd name="T9" fmla="*/ 347610 h 1701"/>
                <a:gd name="T10" fmla="*/ 543358 w 2326"/>
                <a:gd name="T11" fmla="*/ 347610 h 1701"/>
                <a:gd name="T12" fmla="*/ 543358 w 2326"/>
                <a:gd name="T13" fmla="*/ 53280 h 1701"/>
                <a:gd name="T14" fmla="*/ 205055 w 2326"/>
                <a:gd name="T15" fmla="*/ 53280 h 1701"/>
                <a:gd name="T16" fmla="*/ 205055 w 2326"/>
                <a:gd name="T17" fmla="*/ 78367 h 1701"/>
                <a:gd name="T18" fmla="*/ 163059 w 2326"/>
                <a:gd name="T19" fmla="*/ 78367 h 1701"/>
                <a:gd name="T20" fmla="*/ 163059 w 2326"/>
                <a:gd name="T21" fmla="*/ 52245 h 1701"/>
                <a:gd name="T22" fmla="*/ 49773 w 2326"/>
                <a:gd name="T23" fmla="*/ 52245 h 1701"/>
                <a:gd name="T24" fmla="*/ 49773 w 2326"/>
                <a:gd name="T25" fmla="*/ 78367 h 1701"/>
                <a:gd name="T26" fmla="*/ 0 w 2326"/>
                <a:gd name="T27" fmla="*/ 78367 h 1701"/>
                <a:gd name="T28" fmla="*/ 0 w 2326"/>
                <a:gd name="T29" fmla="*/ 0 h 17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26" h="1701">
                  <a:moveTo>
                    <a:pt x="0" y="0"/>
                  </a:moveTo>
                  <a:lnTo>
                    <a:pt x="2326" y="0"/>
                  </a:lnTo>
                  <a:lnTo>
                    <a:pt x="2326" y="1701"/>
                  </a:lnTo>
                  <a:lnTo>
                    <a:pt x="1984" y="1701"/>
                  </a:lnTo>
                  <a:lnTo>
                    <a:pt x="1984" y="1344"/>
                  </a:lnTo>
                  <a:lnTo>
                    <a:pt x="2096" y="1344"/>
                  </a:lnTo>
                  <a:lnTo>
                    <a:pt x="2096" y="206"/>
                  </a:lnTo>
                  <a:lnTo>
                    <a:pt x="791" y="206"/>
                  </a:lnTo>
                  <a:lnTo>
                    <a:pt x="791" y="303"/>
                  </a:lnTo>
                  <a:lnTo>
                    <a:pt x="629" y="303"/>
                  </a:lnTo>
                  <a:lnTo>
                    <a:pt x="629" y="202"/>
                  </a:lnTo>
                  <a:lnTo>
                    <a:pt x="192" y="202"/>
                  </a:lnTo>
                  <a:lnTo>
                    <a:pt x="192" y="303"/>
                  </a:lnTo>
                  <a:lnTo>
                    <a:pt x="0" y="303"/>
                  </a:lnTo>
                  <a:lnTo>
                    <a:pt x="0"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75" name="Freeform 330"/>
            <p:cNvSpPr>
              <a:spLocks noEditPoints="1"/>
            </p:cNvSpPr>
            <p:nvPr/>
          </p:nvSpPr>
          <p:spPr bwMode="auto">
            <a:xfrm>
              <a:off x="14636362" y="2551139"/>
              <a:ext cx="601688" cy="439944"/>
            </a:xfrm>
            <a:custGeom>
              <a:avLst/>
              <a:gdLst>
                <a:gd name="T0" fmla="*/ 88172 w 2327"/>
                <a:gd name="T1" fmla="*/ 175978 h 1700"/>
                <a:gd name="T2" fmla="*/ 156175 w 2327"/>
                <a:gd name="T3" fmla="*/ 175978 h 1700"/>
                <a:gd name="T4" fmla="*/ 156175 w 2327"/>
                <a:gd name="T5" fmla="*/ 219713 h 1700"/>
                <a:gd name="T6" fmla="*/ 88172 w 2327"/>
                <a:gd name="T7" fmla="*/ 219713 h 1700"/>
                <a:gd name="T8" fmla="*/ 88172 w 2327"/>
                <a:gd name="T9" fmla="*/ 175978 h 1700"/>
                <a:gd name="T10" fmla="*/ 88172 w 2327"/>
                <a:gd name="T11" fmla="*/ 99893 h 1700"/>
                <a:gd name="T12" fmla="*/ 156175 w 2327"/>
                <a:gd name="T13" fmla="*/ 99893 h 1700"/>
                <a:gd name="T14" fmla="*/ 156175 w 2327"/>
                <a:gd name="T15" fmla="*/ 143370 h 1700"/>
                <a:gd name="T16" fmla="*/ 88172 w 2327"/>
                <a:gd name="T17" fmla="*/ 143370 h 1700"/>
                <a:gd name="T18" fmla="*/ 88172 w 2327"/>
                <a:gd name="T19" fmla="*/ 99893 h 1700"/>
                <a:gd name="T20" fmla="*/ 239693 w 2327"/>
                <a:gd name="T21" fmla="*/ 53570 h 1700"/>
                <a:gd name="T22" fmla="*/ 239693 w 2327"/>
                <a:gd name="T23" fmla="*/ 351438 h 1700"/>
                <a:gd name="T24" fmla="*/ 542476 w 2327"/>
                <a:gd name="T25" fmla="*/ 351438 h 1700"/>
                <a:gd name="T26" fmla="*/ 542476 w 2327"/>
                <a:gd name="T27" fmla="*/ 53570 h 1700"/>
                <a:gd name="T28" fmla="*/ 239693 w 2327"/>
                <a:gd name="T29" fmla="*/ 53570 h 1700"/>
                <a:gd name="T30" fmla="*/ 49904 w 2327"/>
                <a:gd name="T31" fmla="*/ 52017 h 1700"/>
                <a:gd name="T32" fmla="*/ 49904 w 2327"/>
                <a:gd name="T33" fmla="*/ 352990 h 1700"/>
                <a:gd name="T34" fmla="*/ 197805 w 2327"/>
                <a:gd name="T35" fmla="*/ 352990 h 1700"/>
                <a:gd name="T36" fmla="*/ 197805 w 2327"/>
                <a:gd name="T37" fmla="*/ 52017 h 1700"/>
                <a:gd name="T38" fmla="*/ 49904 w 2327"/>
                <a:gd name="T39" fmla="*/ 52017 h 1700"/>
                <a:gd name="T40" fmla="*/ 0 w 2327"/>
                <a:gd name="T41" fmla="*/ 0 h 1700"/>
                <a:gd name="T42" fmla="*/ 601688 w 2327"/>
                <a:gd name="T43" fmla="*/ 0 h 1700"/>
                <a:gd name="T44" fmla="*/ 601688 w 2327"/>
                <a:gd name="T45" fmla="*/ 439944 h 1700"/>
                <a:gd name="T46" fmla="*/ 0 w 2327"/>
                <a:gd name="T47" fmla="*/ 439944 h 1700"/>
                <a:gd name="T48" fmla="*/ 0 w 2327"/>
                <a:gd name="T49" fmla="*/ 0 h 17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327" h="1700">
                  <a:moveTo>
                    <a:pt x="341" y="680"/>
                  </a:moveTo>
                  <a:lnTo>
                    <a:pt x="604" y="680"/>
                  </a:lnTo>
                  <a:lnTo>
                    <a:pt x="604" y="849"/>
                  </a:lnTo>
                  <a:lnTo>
                    <a:pt x="341" y="849"/>
                  </a:lnTo>
                  <a:lnTo>
                    <a:pt x="341" y="680"/>
                  </a:lnTo>
                  <a:close/>
                  <a:moveTo>
                    <a:pt x="341" y="386"/>
                  </a:moveTo>
                  <a:lnTo>
                    <a:pt x="604" y="386"/>
                  </a:lnTo>
                  <a:lnTo>
                    <a:pt x="604" y="554"/>
                  </a:lnTo>
                  <a:lnTo>
                    <a:pt x="341" y="554"/>
                  </a:lnTo>
                  <a:lnTo>
                    <a:pt x="341" y="386"/>
                  </a:lnTo>
                  <a:close/>
                  <a:moveTo>
                    <a:pt x="927" y="207"/>
                  </a:moveTo>
                  <a:lnTo>
                    <a:pt x="927" y="1358"/>
                  </a:lnTo>
                  <a:lnTo>
                    <a:pt x="2098" y="1358"/>
                  </a:lnTo>
                  <a:lnTo>
                    <a:pt x="2098" y="207"/>
                  </a:lnTo>
                  <a:lnTo>
                    <a:pt x="927" y="207"/>
                  </a:lnTo>
                  <a:close/>
                  <a:moveTo>
                    <a:pt x="193" y="201"/>
                  </a:moveTo>
                  <a:lnTo>
                    <a:pt x="193" y="1364"/>
                  </a:lnTo>
                  <a:lnTo>
                    <a:pt x="765" y="1364"/>
                  </a:lnTo>
                  <a:lnTo>
                    <a:pt x="765" y="201"/>
                  </a:lnTo>
                  <a:lnTo>
                    <a:pt x="193" y="201"/>
                  </a:lnTo>
                  <a:close/>
                  <a:moveTo>
                    <a:pt x="0" y="0"/>
                  </a:moveTo>
                  <a:lnTo>
                    <a:pt x="2327" y="0"/>
                  </a:lnTo>
                  <a:lnTo>
                    <a:pt x="2327" y="1700"/>
                  </a:lnTo>
                  <a:lnTo>
                    <a:pt x="0" y="1700"/>
                  </a:lnTo>
                  <a:lnTo>
                    <a:pt x="0"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43020" name="Group 279"/>
          <p:cNvGrpSpPr>
            <a:grpSpLocks/>
          </p:cNvGrpSpPr>
          <p:nvPr/>
        </p:nvGrpSpPr>
        <p:grpSpPr bwMode="auto">
          <a:xfrm>
            <a:off x="4983163" y="2457450"/>
            <a:ext cx="584200" cy="477838"/>
            <a:chOff x="12383184" y="2379853"/>
            <a:chExt cx="739841" cy="604476"/>
          </a:xfrm>
        </p:grpSpPr>
        <p:sp>
          <p:nvSpPr>
            <p:cNvPr id="43070" name="Freeform 325"/>
            <p:cNvSpPr>
              <a:spLocks/>
            </p:cNvSpPr>
            <p:nvPr/>
          </p:nvSpPr>
          <p:spPr bwMode="auto">
            <a:xfrm>
              <a:off x="12383184" y="2379853"/>
              <a:ext cx="739841" cy="604476"/>
            </a:xfrm>
            <a:custGeom>
              <a:avLst/>
              <a:gdLst>
                <a:gd name="T0" fmla="*/ 682661 w 3170"/>
                <a:gd name="T1" fmla="*/ 0 h 2592"/>
                <a:gd name="T2" fmla="*/ 700632 w 3170"/>
                <a:gd name="T3" fmla="*/ 2799 h 2592"/>
                <a:gd name="T4" fmla="*/ 716502 w 3170"/>
                <a:gd name="T5" fmla="*/ 10961 h 2592"/>
                <a:gd name="T6" fmla="*/ 728872 w 3170"/>
                <a:gd name="T7" fmla="*/ 23321 h 2592"/>
                <a:gd name="T8" fmla="*/ 736807 w 3170"/>
                <a:gd name="T9" fmla="*/ 39179 h 2592"/>
                <a:gd name="T10" fmla="*/ 739841 w 3170"/>
                <a:gd name="T11" fmla="*/ 57136 h 2592"/>
                <a:gd name="T12" fmla="*/ 738907 w 3170"/>
                <a:gd name="T13" fmla="*/ 452424 h 2592"/>
                <a:gd name="T14" fmla="*/ 733306 w 3170"/>
                <a:gd name="T15" fmla="*/ 469448 h 2592"/>
                <a:gd name="T16" fmla="*/ 723037 w 3170"/>
                <a:gd name="T17" fmla="*/ 483441 h 2592"/>
                <a:gd name="T18" fmla="*/ 708800 w 3170"/>
                <a:gd name="T19" fmla="*/ 493935 h 2592"/>
                <a:gd name="T20" fmla="*/ 691996 w 3170"/>
                <a:gd name="T21" fmla="*/ 499532 h 2592"/>
                <a:gd name="T22" fmla="*/ 326744 w 3170"/>
                <a:gd name="T23" fmla="*/ 500465 h 2592"/>
                <a:gd name="T24" fmla="*/ 324877 w 3170"/>
                <a:gd name="T25" fmla="*/ 500232 h 2592"/>
                <a:gd name="T26" fmla="*/ 324176 w 3170"/>
                <a:gd name="T27" fmla="*/ 556668 h 2592"/>
                <a:gd name="T28" fmla="*/ 318575 w 3170"/>
                <a:gd name="T29" fmla="*/ 573693 h 2592"/>
                <a:gd name="T30" fmla="*/ 308073 w 3170"/>
                <a:gd name="T31" fmla="*/ 587918 h 2592"/>
                <a:gd name="T32" fmla="*/ 294069 w 3170"/>
                <a:gd name="T33" fmla="*/ 598413 h 2592"/>
                <a:gd name="T34" fmla="*/ 276799 w 3170"/>
                <a:gd name="T35" fmla="*/ 604010 h 2592"/>
                <a:gd name="T36" fmla="*/ 57180 w 3170"/>
                <a:gd name="T37" fmla="*/ 604476 h 2592"/>
                <a:gd name="T38" fmla="*/ 39209 w 3170"/>
                <a:gd name="T39" fmla="*/ 601678 h 2592"/>
                <a:gd name="T40" fmla="*/ 23339 w 3170"/>
                <a:gd name="T41" fmla="*/ 593515 h 2592"/>
                <a:gd name="T42" fmla="*/ 10969 w 3170"/>
                <a:gd name="T43" fmla="*/ 581155 h 2592"/>
                <a:gd name="T44" fmla="*/ 3034 w 3170"/>
                <a:gd name="T45" fmla="*/ 565297 h 2592"/>
                <a:gd name="T46" fmla="*/ 0 w 3170"/>
                <a:gd name="T47" fmla="*/ 547340 h 2592"/>
                <a:gd name="T48" fmla="*/ 934 w 3170"/>
                <a:gd name="T49" fmla="*/ 152052 h 2592"/>
                <a:gd name="T50" fmla="*/ 6535 w 3170"/>
                <a:gd name="T51" fmla="*/ 135028 h 2592"/>
                <a:gd name="T52" fmla="*/ 16804 w 3170"/>
                <a:gd name="T53" fmla="*/ 121035 h 2592"/>
                <a:gd name="T54" fmla="*/ 31041 w 3170"/>
                <a:gd name="T55" fmla="*/ 110541 h 2592"/>
                <a:gd name="T56" fmla="*/ 47845 w 3170"/>
                <a:gd name="T57" fmla="*/ 104944 h 2592"/>
                <a:gd name="T58" fmla="*/ 166406 w 3170"/>
                <a:gd name="T59" fmla="*/ 104011 h 2592"/>
                <a:gd name="T60" fmla="*/ 167339 w 3170"/>
                <a:gd name="T61" fmla="*/ 47808 h 2592"/>
                <a:gd name="T62" fmla="*/ 172941 w 3170"/>
                <a:gd name="T63" fmla="*/ 31017 h 2592"/>
                <a:gd name="T64" fmla="*/ 183443 w 3170"/>
                <a:gd name="T65" fmla="*/ 16558 h 2592"/>
                <a:gd name="T66" fmla="*/ 197447 w 3170"/>
                <a:gd name="T67" fmla="*/ 6063 h 2592"/>
                <a:gd name="T68" fmla="*/ 214484 w 3170"/>
                <a:gd name="T69" fmla="*/ 466 h 25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70" h="2592">
                  <a:moveTo>
                    <a:pt x="959" y="0"/>
                  </a:moveTo>
                  <a:lnTo>
                    <a:pt x="2925" y="0"/>
                  </a:lnTo>
                  <a:lnTo>
                    <a:pt x="2965" y="2"/>
                  </a:lnTo>
                  <a:lnTo>
                    <a:pt x="3002" y="12"/>
                  </a:lnTo>
                  <a:lnTo>
                    <a:pt x="3037" y="26"/>
                  </a:lnTo>
                  <a:lnTo>
                    <a:pt x="3070" y="47"/>
                  </a:lnTo>
                  <a:lnTo>
                    <a:pt x="3098" y="71"/>
                  </a:lnTo>
                  <a:lnTo>
                    <a:pt x="3123" y="100"/>
                  </a:lnTo>
                  <a:lnTo>
                    <a:pt x="3142" y="133"/>
                  </a:lnTo>
                  <a:lnTo>
                    <a:pt x="3157" y="168"/>
                  </a:lnTo>
                  <a:lnTo>
                    <a:pt x="3166" y="205"/>
                  </a:lnTo>
                  <a:lnTo>
                    <a:pt x="3170" y="245"/>
                  </a:lnTo>
                  <a:lnTo>
                    <a:pt x="3170" y="1901"/>
                  </a:lnTo>
                  <a:lnTo>
                    <a:pt x="3166" y="1940"/>
                  </a:lnTo>
                  <a:lnTo>
                    <a:pt x="3157" y="1978"/>
                  </a:lnTo>
                  <a:lnTo>
                    <a:pt x="3142" y="2013"/>
                  </a:lnTo>
                  <a:lnTo>
                    <a:pt x="3123" y="2046"/>
                  </a:lnTo>
                  <a:lnTo>
                    <a:pt x="3098" y="2073"/>
                  </a:lnTo>
                  <a:lnTo>
                    <a:pt x="3070" y="2099"/>
                  </a:lnTo>
                  <a:lnTo>
                    <a:pt x="3037" y="2118"/>
                  </a:lnTo>
                  <a:lnTo>
                    <a:pt x="3002" y="2134"/>
                  </a:lnTo>
                  <a:lnTo>
                    <a:pt x="2965" y="2142"/>
                  </a:lnTo>
                  <a:lnTo>
                    <a:pt x="2925" y="2146"/>
                  </a:lnTo>
                  <a:lnTo>
                    <a:pt x="1400" y="2146"/>
                  </a:lnTo>
                  <a:lnTo>
                    <a:pt x="1396" y="2146"/>
                  </a:lnTo>
                  <a:lnTo>
                    <a:pt x="1392" y="2145"/>
                  </a:lnTo>
                  <a:lnTo>
                    <a:pt x="1392" y="2347"/>
                  </a:lnTo>
                  <a:lnTo>
                    <a:pt x="1389" y="2387"/>
                  </a:lnTo>
                  <a:lnTo>
                    <a:pt x="1379" y="2424"/>
                  </a:lnTo>
                  <a:lnTo>
                    <a:pt x="1365" y="2460"/>
                  </a:lnTo>
                  <a:lnTo>
                    <a:pt x="1344" y="2492"/>
                  </a:lnTo>
                  <a:lnTo>
                    <a:pt x="1320" y="2521"/>
                  </a:lnTo>
                  <a:lnTo>
                    <a:pt x="1291" y="2545"/>
                  </a:lnTo>
                  <a:lnTo>
                    <a:pt x="1260" y="2566"/>
                  </a:lnTo>
                  <a:lnTo>
                    <a:pt x="1223" y="2580"/>
                  </a:lnTo>
                  <a:lnTo>
                    <a:pt x="1186" y="2590"/>
                  </a:lnTo>
                  <a:lnTo>
                    <a:pt x="1146" y="2592"/>
                  </a:lnTo>
                  <a:lnTo>
                    <a:pt x="245" y="2592"/>
                  </a:lnTo>
                  <a:lnTo>
                    <a:pt x="205" y="2590"/>
                  </a:lnTo>
                  <a:lnTo>
                    <a:pt x="168" y="2580"/>
                  </a:lnTo>
                  <a:lnTo>
                    <a:pt x="133" y="2566"/>
                  </a:lnTo>
                  <a:lnTo>
                    <a:pt x="100" y="2545"/>
                  </a:lnTo>
                  <a:lnTo>
                    <a:pt x="72" y="2521"/>
                  </a:lnTo>
                  <a:lnTo>
                    <a:pt x="47" y="2492"/>
                  </a:lnTo>
                  <a:lnTo>
                    <a:pt x="28" y="2460"/>
                  </a:lnTo>
                  <a:lnTo>
                    <a:pt x="13" y="2424"/>
                  </a:lnTo>
                  <a:lnTo>
                    <a:pt x="4" y="2387"/>
                  </a:lnTo>
                  <a:lnTo>
                    <a:pt x="0" y="2347"/>
                  </a:lnTo>
                  <a:lnTo>
                    <a:pt x="0" y="691"/>
                  </a:lnTo>
                  <a:lnTo>
                    <a:pt x="4" y="652"/>
                  </a:lnTo>
                  <a:lnTo>
                    <a:pt x="13" y="614"/>
                  </a:lnTo>
                  <a:lnTo>
                    <a:pt x="28" y="579"/>
                  </a:lnTo>
                  <a:lnTo>
                    <a:pt x="47" y="546"/>
                  </a:lnTo>
                  <a:lnTo>
                    <a:pt x="72" y="519"/>
                  </a:lnTo>
                  <a:lnTo>
                    <a:pt x="100" y="493"/>
                  </a:lnTo>
                  <a:lnTo>
                    <a:pt x="133" y="474"/>
                  </a:lnTo>
                  <a:lnTo>
                    <a:pt x="168" y="458"/>
                  </a:lnTo>
                  <a:lnTo>
                    <a:pt x="205" y="450"/>
                  </a:lnTo>
                  <a:lnTo>
                    <a:pt x="245" y="446"/>
                  </a:lnTo>
                  <a:lnTo>
                    <a:pt x="713" y="446"/>
                  </a:lnTo>
                  <a:lnTo>
                    <a:pt x="713" y="245"/>
                  </a:lnTo>
                  <a:lnTo>
                    <a:pt x="717" y="205"/>
                  </a:lnTo>
                  <a:lnTo>
                    <a:pt x="725" y="168"/>
                  </a:lnTo>
                  <a:lnTo>
                    <a:pt x="741" y="133"/>
                  </a:lnTo>
                  <a:lnTo>
                    <a:pt x="760" y="100"/>
                  </a:lnTo>
                  <a:lnTo>
                    <a:pt x="786" y="71"/>
                  </a:lnTo>
                  <a:lnTo>
                    <a:pt x="814" y="47"/>
                  </a:lnTo>
                  <a:lnTo>
                    <a:pt x="846" y="26"/>
                  </a:lnTo>
                  <a:lnTo>
                    <a:pt x="881" y="12"/>
                  </a:lnTo>
                  <a:lnTo>
                    <a:pt x="919" y="2"/>
                  </a:lnTo>
                  <a:lnTo>
                    <a:pt x="95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71" name="Freeform 326"/>
            <p:cNvSpPr>
              <a:spLocks noEditPoints="1"/>
            </p:cNvSpPr>
            <p:nvPr/>
          </p:nvSpPr>
          <p:spPr bwMode="auto">
            <a:xfrm>
              <a:off x="12411191" y="2511717"/>
              <a:ext cx="268397" cy="444605"/>
            </a:xfrm>
            <a:custGeom>
              <a:avLst/>
              <a:gdLst>
                <a:gd name="T0" fmla="*/ 127908 w 1152"/>
                <a:gd name="T1" fmla="*/ 374858 h 1906"/>
                <a:gd name="T2" fmla="*/ 116725 w 1152"/>
                <a:gd name="T3" fmla="*/ 380923 h 1906"/>
                <a:gd name="T4" fmla="*/ 110667 w 1152"/>
                <a:gd name="T5" fmla="*/ 391887 h 1906"/>
                <a:gd name="T6" fmla="*/ 110667 w 1152"/>
                <a:gd name="T7" fmla="*/ 404950 h 1906"/>
                <a:gd name="T8" fmla="*/ 116725 w 1152"/>
                <a:gd name="T9" fmla="*/ 415680 h 1906"/>
                <a:gd name="T10" fmla="*/ 127908 w 1152"/>
                <a:gd name="T11" fmla="*/ 421978 h 1906"/>
                <a:gd name="T12" fmla="*/ 140023 w 1152"/>
                <a:gd name="T13" fmla="*/ 422211 h 1906"/>
                <a:gd name="T14" fmla="*/ 149575 w 1152"/>
                <a:gd name="T15" fmla="*/ 417313 h 1906"/>
                <a:gd name="T16" fmla="*/ 156332 w 1152"/>
                <a:gd name="T17" fmla="*/ 409149 h 1906"/>
                <a:gd name="T18" fmla="*/ 158429 w 1152"/>
                <a:gd name="T19" fmla="*/ 398418 h 1906"/>
                <a:gd name="T20" fmla="*/ 155400 w 1152"/>
                <a:gd name="T21" fmla="*/ 386055 h 1906"/>
                <a:gd name="T22" fmla="*/ 146314 w 1152"/>
                <a:gd name="T23" fmla="*/ 377191 h 1906"/>
                <a:gd name="T24" fmla="*/ 134199 w 1152"/>
                <a:gd name="T25" fmla="*/ 373925 h 1906"/>
                <a:gd name="T26" fmla="*/ 34948 w 1152"/>
                <a:gd name="T27" fmla="*/ 339869 h 1906"/>
                <a:gd name="T28" fmla="*/ 233682 w 1152"/>
                <a:gd name="T29" fmla="*/ 50152 h 1906"/>
                <a:gd name="T30" fmla="*/ 29123 w 1152"/>
                <a:gd name="T31" fmla="*/ 0 h 1906"/>
                <a:gd name="T32" fmla="*/ 245798 w 1152"/>
                <a:gd name="T33" fmla="*/ 700 h 1906"/>
                <a:gd name="T34" fmla="*/ 257447 w 1152"/>
                <a:gd name="T35" fmla="*/ 6531 h 1906"/>
                <a:gd name="T36" fmla="*/ 265601 w 1152"/>
                <a:gd name="T37" fmla="*/ 16329 h 1906"/>
                <a:gd name="T38" fmla="*/ 268397 w 1152"/>
                <a:gd name="T39" fmla="*/ 29158 h 1906"/>
                <a:gd name="T40" fmla="*/ 267698 w 1152"/>
                <a:gd name="T41" fmla="*/ 422211 h 1906"/>
                <a:gd name="T42" fmla="*/ 262106 w 1152"/>
                <a:gd name="T43" fmla="*/ 433641 h 1906"/>
                <a:gd name="T44" fmla="*/ 252088 w 1152"/>
                <a:gd name="T45" fmla="*/ 441806 h 1906"/>
                <a:gd name="T46" fmla="*/ 239041 w 1152"/>
                <a:gd name="T47" fmla="*/ 444605 h 1906"/>
                <a:gd name="T48" fmla="*/ 22366 w 1152"/>
                <a:gd name="T49" fmla="*/ 443905 h 1906"/>
                <a:gd name="T50" fmla="*/ 10950 w 1152"/>
                <a:gd name="T51" fmla="*/ 438307 h 1906"/>
                <a:gd name="T52" fmla="*/ 3029 w 1152"/>
                <a:gd name="T53" fmla="*/ 428276 h 1906"/>
                <a:gd name="T54" fmla="*/ 0 w 1152"/>
                <a:gd name="T55" fmla="*/ 415447 h 1906"/>
                <a:gd name="T56" fmla="*/ 699 w 1152"/>
                <a:gd name="T57" fmla="*/ 22394 h 1906"/>
                <a:gd name="T58" fmla="*/ 6291 w 1152"/>
                <a:gd name="T59" fmla="*/ 10964 h 1906"/>
                <a:gd name="T60" fmla="*/ 16309 w 1152"/>
                <a:gd name="T61" fmla="*/ 3032 h 1906"/>
                <a:gd name="T62" fmla="*/ 29123 w 1152"/>
                <a:gd name="T63" fmla="*/ 0 h 19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2" h="1906">
                  <a:moveTo>
                    <a:pt x="576" y="1603"/>
                  </a:moveTo>
                  <a:lnTo>
                    <a:pt x="549" y="1607"/>
                  </a:lnTo>
                  <a:lnTo>
                    <a:pt x="523" y="1617"/>
                  </a:lnTo>
                  <a:lnTo>
                    <a:pt x="501" y="1633"/>
                  </a:lnTo>
                  <a:lnTo>
                    <a:pt x="486" y="1655"/>
                  </a:lnTo>
                  <a:lnTo>
                    <a:pt x="475" y="1680"/>
                  </a:lnTo>
                  <a:lnTo>
                    <a:pt x="471" y="1708"/>
                  </a:lnTo>
                  <a:lnTo>
                    <a:pt x="475" y="1736"/>
                  </a:lnTo>
                  <a:lnTo>
                    <a:pt x="486" y="1760"/>
                  </a:lnTo>
                  <a:lnTo>
                    <a:pt x="501" y="1782"/>
                  </a:lnTo>
                  <a:lnTo>
                    <a:pt x="523" y="1798"/>
                  </a:lnTo>
                  <a:lnTo>
                    <a:pt x="549" y="1809"/>
                  </a:lnTo>
                  <a:lnTo>
                    <a:pt x="576" y="1812"/>
                  </a:lnTo>
                  <a:lnTo>
                    <a:pt x="601" y="1810"/>
                  </a:lnTo>
                  <a:lnTo>
                    <a:pt x="622" y="1801"/>
                  </a:lnTo>
                  <a:lnTo>
                    <a:pt x="642" y="1789"/>
                  </a:lnTo>
                  <a:lnTo>
                    <a:pt x="657" y="1773"/>
                  </a:lnTo>
                  <a:lnTo>
                    <a:pt x="671" y="1754"/>
                  </a:lnTo>
                  <a:lnTo>
                    <a:pt x="678" y="1731"/>
                  </a:lnTo>
                  <a:lnTo>
                    <a:pt x="680" y="1708"/>
                  </a:lnTo>
                  <a:lnTo>
                    <a:pt x="677" y="1680"/>
                  </a:lnTo>
                  <a:lnTo>
                    <a:pt x="667" y="1655"/>
                  </a:lnTo>
                  <a:lnTo>
                    <a:pt x="650" y="1633"/>
                  </a:lnTo>
                  <a:lnTo>
                    <a:pt x="628" y="1617"/>
                  </a:lnTo>
                  <a:lnTo>
                    <a:pt x="604" y="1607"/>
                  </a:lnTo>
                  <a:lnTo>
                    <a:pt x="576" y="1603"/>
                  </a:lnTo>
                  <a:close/>
                  <a:moveTo>
                    <a:pt x="150" y="215"/>
                  </a:moveTo>
                  <a:lnTo>
                    <a:pt x="150" y="1457"/>
                  </a:lnTo>
                  <a:lnTo>
                    <a:pt x="1003" y="1457"/>
                  </a:lnTo>
                  <a:lnTo>
                    <a:pt x="1003" y="215"/>
                  </a:lnTo>
                  <a:lnTo>
                    <a:pt x="150" y="215"/>
                  </a:lnTo>
                  <a:close/>
                  <a:moveTo>
                    <a:pt x="125" y="0"/>
                  </a:moveTo>
                  <a:lnTo>
                    <a:pt x="1026" y="0"/>
                  </a:lnTo>
                  <a:lnTo>
                    <a:pt x="1055" y="3"/>
                  </a:lnTo>
                  <a:lnTo>
                    <a:pt x="1082" y="13"/>
                  </a:lnTo>
                  <a:lnTo>
                    <a:pt x="1105" y="28"/>
                  </a:lnTo>
                  <a:lnTo>
                    <a:pt x="1125" y="47"/>
                  </a:lnTo>
                  <a:lnTo>
                    <a:pt x="1140" y="70"/>
                  </a:lnTo>
                  <a:lnTo>
                    <a:pt x="1149" y="96"/>
                  </a:lnTo>
                  <a:lnTo>
                    <a:pt x="1152" y="125"/>
                  </a:lnTo>
                  <a:lnTo>
                    <a:pt x="1152" y="1781"/>
                  </a:lnTo>
                  <a:lnTo>
                    <a:pt x="1149" y="1810"/>
                  </a:lnTo>
                  <a:lnTo>
                    <a:pt x="1140" y="1836"/>
                  </a:lnTo>
                  <a:lnTo>
                    <a:pt x="1125" y="1859"/>
                  </a:lnTo>
                  <a:lnTo>
                    <a:pt x="1105" y="1879"/>
                  </a:lnTo>
                  <a:lnTo>
                    <a:pt x="1082" y="1894"/>
                  </a:lnTo>
                  <a:lnTo>
                    <a:pt x="1055" y="1903"/>
                  </a:lnTo>
                  <a:lnTo>
                    <a:pt x="1026" y="1906"/>
                  </a:lnTo>
                  <a:lnTo>
                    <a:pt x="125" y="1906"/>
                  </a:lnTo>
                  <a:lnTo>
                    <a:pt x="96" y="1903"/>
                  </a:lnTo>
                  <a:lnTo>
                    <a:pt x="70" y="1894"/>
                  </a:lnTo>
                  <a:lnTo>
                    <a:pt x="47" y="1879"/>
                  </a:lnTo>
                  <a:lnTo>
                    <a:pt x="27" y="1859"/>
                  </a:lnTo>
                  <a:lnTo>
                    <a:pt x="13" y="1836"/>
                  </a:lnTo>
                  <a:lnTo>
                    <a:pt x="3" y="1810"/>
                  </a:lnTo>
                  <a:lnTo>
                    <a:pt x="0" y="1781"/>
                  </a:lnTo>
                  <a:lnTo>
                    <a:pt x="0" y="125"/>
                  </a:lnTo>
                  <a:lnTo>
                    <a:pt x="3" y="96"/>
                  </a:lnTo>
                  <a:lnTo>
                    <a:pt x="13" y="70"/>
                  </a:lnTo>
                  <a:lnTo>
                    <a:pt x="27" y="47"/>
                  </a:lnTo>
                  <a:lnTo>
                    <a:pt x="47" y="28"/>
                  </a:lnTo>
                  <a:lnTo>
                    <a:pt x="70" y="13"/>
                  </a:lnTo>
                  <a:lnTo>
                    <a:pt x="96" y="3"/>
                  </a:lnTo>
                  <a:lnTo>
                    <a:pt x="125"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72" name="Freeform 327"/>
            <p:cNvSpPr>
              <a:spLocks noEditPoints="1"/>
            </p:cNvSpPr>
            <p:nvPr/>
          </p:nvSpPr>
          <p:spPr bwMode="auto">
            <a:xfrm>
              <a:off x="12578064" y="2407860"/>
              <a:ext cx="516955" cy="444605"/>
            </a:xfrm>
            <a:custGeom>
              <a:avLst/>
              <a:gdLst>
                <a:gd name="T0" fmla="*/ 327382 w 2217"/>
                <a:gd name="T1" fmla="*/ 368794 h 1906"/>
                <a:gd name="T2" fmla="*/ 317821 w 2217"/>
                <a:gd name="T3" fmla="*/ 373226 h 1906"/>
                <a:gd name="T4" fmla="*/ 311059 w 2217"/>
                <a:gd name="T5" fmla="*/ 381856 h 1906"/>
                <a:gd name="T6" fmla="*/ 308727 w 2217"/>
                <a:gd name="T7" fmla="*/ 392587 h 1906"/>
                <a:gd name="T8" fmla="*/ 311759 w 2217"/>
                <a:gd name="T9" fmla="*/ 404950 h 1906"/>
                <a:gd name="T10" fmla="*/ 320619 w 2217"/>
                <a:gd name="T11" fmla="*/ 413581 h 1906"/>
                <a:gd name="T12" fmla="*/ 332978 w 2217"/>
                <a:gd name="T13" fmla="*/ 417080 h 1906"/>
                <a:gd name="T14" fmla="*/ 345336 w 2217"/>
                <a:gd name="T15" fmla="*/ 413581 h 1906"/>
                <a:gd name="T16" fmla="*/ 354197 w 2217"/>
                <a:gd name="T17" fmla="*/ 404950 h 1906"/>
                <a:gd name="T18" fmla="*/ 357461 w 2217"/>
                <a:gd name="T19" fmla="*/ 392587 h 1906"/>
                <a:gd name="T20" fmla="*/ 354896 w 2217"/>
                <a:gd name="T21" fmla="*/ 383023 h 1906"/>
                <a:gd name="T22" fmla="*/ 348134 w 2217"/>
                <a:gd name="T23" fmla="*/ 374159 h 1906"/>
                <a:gd name="T24" fmla="*/ 338574 w 2217"/>
                <a:gd name="T25" fmla="*/ 368794 h 1906"/>
                <a:gd name="T26" fmla="*/ 258594 w 2217"/>
                <a:gd name="T27" fmla="*/ 367860 h 1906"/>
                <a:gd name="T28" fmla="*/ 247868 w 2217"/>
                <a:gd name="T29" fmla="*/ 370426 h 1906"/>
                <a:gd name="T30" fmla="*/ 239240 w 2217"/>
                <a:gd name="T31" fmla="*/ 377191 h 1906"/>
                <a:gd name="T32" fmla="*/ 234810 w 2217"/>
                <a:gd name="T33" fmla="*/ 386755 h 1906"/>
                <a:gd name="T34" fmla="*/ 234810 w 2217"/>
                <a:gd name="T35" fmla="*/ 398885 h 1906"/>
                <a:gd name="T36" fmla="*/ 241339 w 2217"/>
                <a:gd name="T37" fmla="*/ 409615 h 1906"/>
                <a:gd name="T38" fmla="*/ 252065 w 2217"/>
                <a:gd name="T39" fmla="*/ 416147 h 1906"/>
                <a:gd name="T40" fmla="*/ 264890 w 2217"/>
                <a:gd name="T41" fmla="*/ 416147 h 1906"/>
                <a:gd name="T42" fmla="*/ 275616 w 2217"/>
                <a:gd name="T43" fmla="*/ 409615 h 1906"/>
                <a:gd name="T44" fmla="*/ 282145 w 2217"/>
                <a:gd name="T45" fmla="*/ 398885 h 1906"/>
                <a:gd name="T46" fmla="*/ 282145 w 2217"/>
                <a:gd name="T47" fmla="*/ 387688 h 1906"/>
                <a:gd name="T48" fmla="*/ 277715 w 2217"/>
                <a:gd name="T49" fmla="*/ 378357 h 1906"/>
                <a:gd name="T50" fmla="*/ 269320 w 2217"/>
                <a:gd name="T51" fmla="*/ 371126 h 1906"/>
                <a:gd name="T52" fmla="*/ 258594 w 2217"/>
                <a:gd name="T53" fmla="*/ 367860 h 1906"/>
                <a:gd name="T54" fmla="*/ 178381 w 2217"/>
                <a:gd name="T55" fmla="*/ 368794 h 1906"/>
                <a:gd name="T56" fmla="*/ 168587 w 2217"/>
                <a:gd name="T57" fmla="*/ 373226 h 1906"/>
                <a:gd name="T58" fmla="*/ 162059 w 2217"/>
                <a:gd name="T59" fmla="*/ 381856 h 1906"/>
                <a:gd name="T60" fmla="*/ 159494 w 2217"/>
                <a:gd name="T61" fmla="*/ 392587 h 1906"/>
                <a:gd name="T62" fmla="*/ 162991 w 2217"/>
                <a:gd name="T63" fmla="*/ 404950 h 1906"/>
                <a:gd name="T64" fmla="*/ 171619 w 2217"/>
                <a:gd name="T65" fmla="*/ 413581 h 1906"/>
                <a:gd name="T66" fmla="*/ 183977 w 2217"/>
                <a:gd name="T67" fmla="*/ 417080 h 1906"/>
                <a:gd name="T68" fmla="*/ 196102 w 2217"/>
                <a:gd name="T69" fmla="*/ 413581 h 1906"/>
                <a:gd name="T70" fmla="*/ 205196 w 2217"/>
                <a:gd name="T71" fmla="*/ 404950 h 1906"/>
                <a:gd name="T72" fmla="*/ 208228 w 2217"/>
                <a:gd name="T73" fmla="*/ 392587 h 1906"/>
                <a:gd name="T74" fmla="*/ 206129 w 2217"/>
                <a:gd name="T75" fmla="*/ 383023 h 1906"/>
                <a:gd name="T76" fmla="*/ 199367 w 2217"/>
                <a:gd name="T77" fmla="*/ 374159 h 1906"/>
                <a:gd name="T78" fmla="*/ 189807 w 2217"/>
                <a:gd name="T79" fmla="*/ 368794 h 1906"/>
                <a:gd name="T80" fmla="*/ 29380 w 2217"/>
                <a:gd name="T81" fmla="*/ 0 h 1906"/>
                <a:gd name="T82" fmla="*/ 494570 w 2217"/>
                <a:gd name="T83" fmla="*/ 700 h 1906"/>
                <a:gd name="T84" fmla="*/ 505996 w 2217"/>
                <a:gd name="T85" fmla="*/ 6298 h 1906"/>
                <a:gd name="T86" fmla="*/ 513924 w 2217"/>
                <a:gd name="T87" fmla="*/ 16329 h 1906"/>
                <a:gd name="T88" fmla="*/ 516955 w 2217"/>
                <a:gd name="T89" fmla="*/ 29158 h 1906"/>
                <a:gd name="T90" fmla="*/ 516255 w 2217"/>
                <a:gd name="T91" fmla="*/ 422211 h 1906"/>
                <a:gd name="T92" fmla="*/ 510659 w 2217"/>
                <a:gd name="T93" fmla="*/ 433641 h 1906"/>
                <a:gd name="T94" fmla="*/ 500633 w 2217"/>
                <a:gd name="T95" fmla="*/ 441573 h 1906"/>
                <a:gd name="T96" fmla="*/ 487808 w 2217"/>
                <a:gd name="T97" fmla="*/ 444605 h 1906"/>
                <a:gd name="T98" fmla="*/ 132212 w 2217"/>
                <a:gd name="T99" fmla="*/ 323307 h 1906"/>
                <a:gd name="T100" fmla="*/ 481978 w 2217"/>
                <a:gd name="T101" fmla="*/ 49919 h 1906"/>
                <a:gd name="T102" fmla="*/ 34743 w 2217"/>
                <a:gd name="T103" fmla="*/ 79077 h 1906"/>
                <a:gd name="T104" fmla="*/ 0 w 2217"/>
                <a:gd name="T105" fmla="*/ 29158 h 1906"/>
                <a:gd name="T106" fmla="*/ 3031 w 2217"/>
                <a:gd name="T107" fmla="*/ 16329 h 1906"/>
                <a:gd name="T108" fmla="*/ 10959 w 2217"/>
                <a:gd name="T109" fmla="*/ 6298 h 1906"/>
                <a:gd name="T110" fmla="*/ 22618 w 2217"/>
                <a:gd name="T111" fmla="*/ 700 h 19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217" h="1906">
                  <a:moveTo>
                    <a:pt x="1428" y="1577"/>
                  </a:moveTo>
                  <a:lnTo>
                    <a:pt x="1404" y="1581"/>
                  </a:lnTo>
                  <a:lnTo>
                    <a:pt x="1382" y="1588"/>
                  </a:lnTo>
                  <a:lnTo>
                    <a:pt x="1363" y="1600"/>
                  </a:lnTo>
                  <a:lnTo>
                    <a:pt x="1347" y="1617"/>
                  </a:lnTo>
                  <a:lnTo>
                    <a:pt x="1334" y="1637"/>
                  </a:lnTo>
                  <a:lnTo>
                    <a:pt x="1326" y="1658"/>
                  </a:lnTo>
                  <a:lnTo>
                    <a:pt x="1324" y="1683"/>
                  </a:lnTo>
                  <a:lnTo>
                    <a:pt x="1328" y="1710"/>
                  </a:lnTo>
                  <a:lnTo>
                    <a:pt x="1337" y="1736"/>
                  </a:lnTo>
                  <a:lnTo>
                    <a:pt x="1354" y="1756"/>
                  </a:lnTo>
                  <a:lnTo>
                    <a:pt x="1375" y="1773"/>
                  </a:lnTo>
                  <a:lnTo>
                    <a:pt x="1400" y="1784"/>
                  </a:lnTo>
                  <a:lnTo>
                    <a:pt x="1428" y="1788"/>
                  </a:lnTo>
                  <a:lnTo>
                    <a:pt x="1456" y="1784"/>
                  </a:lnTo>
                  <a:lnTo>
                    <a:pt x="1481" y="1773"/>
                  </a:lnTo>
                  <a:lnTo>
                    <a:pt x="1502" y="1756"/>
                  </a:lnTo>
                  <a:lnTo>
                    <a:pt x="1519" y="1736"/>
                  </a:lnTo>
                  <a:lnTo>
                    <a:pt x="1529" y="1710"/>
                  </a:lnTo>
                  <a:lnTo>
                    <a:pt x="1533" y="1683"/>
                  </a:lnTo>
                  <a:lnTo>
                    <a:pt x="1531" y="1662"/>
                  </a:lnTo>
                  <a:lnTo>
                    <a:pt x="1522" y="1642"/>
                  </a:lnTo>
                  <a:lnTo>
                    <a:pt x="1510" y="1622"/>
                  </a:lnTo>
                  <a:lnTo>
                    <a:pt x="1493" y="1604"/>
                  </a:lnTo>
                  <a:lnTo>
                    <a:pt x="1474" y="1591"/>
                  </a:lnTo>
                  <a:lnTo>
                    <a:pt x="1452" y="1581"/>
                  </a:lnTo>
                  <a:lnTo>
                    <a:pt x="1428" y="1577"/>
                  </a:lnTo>
                  <a:close/>
                  <a:moveTo>
                    <a:pt x="1109" y="1577"/>
                  </a:moveTo>
                  <a:lnTo>
                    <a:pt x="1085" y="1581"/>
                  </a:lnTo>
                  <a:lnTo>
                    <a:pt x="1063" y="1588"/>
                  </a:lnTo>
                  <a:lnTo>
                    <a:pt x="1043" y="1600"/>
                  </a:lnTo>
                  <a:lnTo>
                    <a:pt x="1026" y="1617"/>
                  </a:lnTo>
                  <a:lnTo>
                    <a:pt x="1014" y="1637"/>
                  </a:lnTo>
                  <a:lnTo>
                    <a:pt x="1007" y="1658"/>
                  </a:lnTo>
                  <a:lnTo>
                    <a:pt x="1003" y="1683"/>
                  </a:lnTo>
                  <a:lnTo>
                    <a:pt x="1007" y="1710"/>
                  </a:lnTo>
                  <a:lnTo>
                    <a:pt x="1018" y="1736"/>
                  </a:lnTo>
                  <a:lnTo>
                    <a:pt x="1035" y="1756"/>
                  </a:lnTo>
                  <a:lnTo>
                    <a:pt x="1055" y="1773"/>
                  </a:lnTo>
                  <a:lnTo>
                    <a:pt x="1081" y="1784"/>
                  </a:lnTo>
                  <a:lnTo>
                    <a:pt x="1109" y="1788"/>
                  </a:lnTo>
                  <a:lnTo>
                    <a:pt x="1136" y="1784"/>
                  </a:lnTo>
                  <a:lnTo>
                    <a:pt x="1162" y="1773"/>
                  </a:lnTo>
                  <a:lnTo>
                    <a:pt x="1182" y="1756"/>
                  </a:lnTo>
                  <a:lnTo>
                    <a:pt x="1199" y="1736"/>
                  </a:lnTo>
                  <a:lnTo>
                    <a:pt x="1210" y="1710"/>
                  </a:lnTo>
                  <a:lnTo>
                    <a:pt x="1214" y="1683"/>
                  </a:lnTo>
                  <a:lnTo>
                    <a:pt x="1210" y="1662"/>
                  </a:lnTo>
                  <a:lnTo>
                    <a:pt x="1203" y="1642"/>
                  </a:lnTo>
                  <a:lnTo>
                    <a:pt x="1191" y="1622"/>
                  </a:lnTo>
                  <a:lnTo>
                    <a:pt x="1174" y="1604"/>
                  </a:lnTo>
                  <a:lnTo>
                    <a:pt x="1155" y="1591"/>
                  </a:lnTo>
                  <a:lnTo>
                    <a:pt x="1133" y="1581"/>
                  </a:lnTo>
                  <a:lnTo>
                    <a:pt x="1109" y="1577"/>
                  </a:lnTo>
                  <a:close/>
                  <a:moveTo>
                    <a:pt x="789" y="1577"/>
                  </a:moveTo>
                  <a:lnTo>
                    <a:pt x="765" y="1581"/>
                  </a:lnTo>
                  <a:lnTo>
                    <a:pt x="744" y="1588"/>
                  </a:lnTo>
                  <a:lnTo>
                    <a:pt x="723" y="1600"/>
                  </a:lnTo>
                  <a:lnTo>
                    <a:pt x="707" y="1617"/>
                  </a:lnTo>
                  <a:lnTo>
                    <a:pt x="695" y="1637"/>
                  </a:lnTo>
                  <a:lnTo>
                    <a:pt x="687" y="1658"/>
                  </a:lnTo>
                  <a:lnTo>
                    <a:pt x="684" y="1683"/>
                  </a:lnTo>
                  <a:lnTo>
                    <a:pt x="688" y="1710"/>
                  </a:lnTo>
                  <a:lnTo>
                    <a:pt x="699" y="1736"/>
                  </a:lnTo>
                  <a:lnTo>
                    <a:pt x="715" y="1756"/>
                  </a:lnTo>
                  <a:lnTo>
                    <a:pt x="736" y="1773"/>
                  </a:lnTo>
                  <a:lnTo>
                    <a:pt x="762" y="1784"/>
                  </a:lnTo>
                  <a:lnTo>
                    <a:pt x="789" y="1788"/>
                  </a:lnTo>
                  <a:lnTo>
                    <a:pt x="817" y="1784"/>
                  </a:lnTo>
                  <a:lnTo>
                    <a:pt x="841" y="1773"/>
                  </a:lnTo>
                  <a:lnTo>
                    <a:pt x="863" y="1756"/>
                  </a:lnTo>
                  <a:lnTo>
                    <a:pt x="880" y="1736"/>
                  </a:lnTo>
                  <a:lnTo>
                    <a:pt x="890" y="1710"/>
                  </a:lnTo>
                  <a:lnTo>
                    <a:pt x="893" y="1683"/>
                  </a:lnTo>
                  <a:lnTo>
                    <a:pt x="891" y="1662"/>
                  </a:lnTo>
                  <a:lnTo>
                    <a:pt x="884" y="1642"/>
                  </a:lnTo>
                  <a:lnTo>
                    <a:pt x="870" y="1622"/>
                  </a:lnTo>
                  <a:lnTo>
                    <a:pt x="855" y="1604"/>
                  </a:lnTo>
                  <a:lnTo>
                    <a:pt x="835" y="1591"/>
                  </a:lnTo>
                  <a:lnTo>
                    <a:pt x="814" y="1581"/>
                  </a:lnTo>
                  <a:lnTo>
                    <a:pt x="789" y="1577"/>
                  </a:lnTo>
                  <a:close/>
                  <a:moveTo>
                    <a:pt x="126" y="0"/>
                  </a:moveTo>
                  <a:lnTo>
                    <a:pt x="2092" y="0"/>
                  </a:lnTo>
                  <a:lnTo>
                    <a:pt x="2121" y="3"/>
                  </a:lnTo>
                  <a:lnTo>
                    <a:pt x="2147" y="12"/>
                  </a:lnTo>
                  <a:lnTo>
                    <a:pt x="2170" y="27"/>
                  </a:lnTo>
                  <a:lnTo>
                    <a:pt x="2190" y="47"/>
                  </a:lnTo>
                  <a:lnTo>
                    <a:pt x="2204" y="70"/>
                  </a:lnTo>
                  <a:lnTo>
                    <a:pt x="2214" y="96"/>
                  </a:lnTo>
                  <a:lnTo>
                    <a:pt x="2217" y="125"/>
                  </a:lnTo>
                  <a:lnTo>
                    <a:pt x="2217" y="1781"/>
                  </a:lnTo>
                  <a:lnTo>
                    <a:pt x="2214" y="1810"/>
                  </a:lnTo>
                  <a:lnTo>
                    <a:pt x="2204" y="1836"/>
                  </a:lnTo>
                  <a:lnTo>
                    <a:pt x="2190" y="1859"/>
                  </a:lnTo>
                  <a:lnTo>
                    <a:pt x="2170" y="1878"/>
                  </a:lnTo>
                  <a:lnTo>
                    <a:pt x="2147" y="1893"/>
                  </a:lnTo>
                  <a:lnTo>
                    <a:pt x="2121" y="1903"/>
                  </a:lnTo>
                  <a:lnTo>
                    <a:pt x="2092" y="1906"/>
                  </a:lnTo>
                  <a:lnTo>
                    <a:pt x="567" y="1906"/>
                  </a:lnTo>
                  <a:lnTo>
                    <a:pt x="567" y="1386"/>
                  </a:lnTo>
                  <a:lnTo>
                    <a:pt x="2067" y="1386"/>
                  </a:lnTo>
                  <a:lnTo>
                    <a:pt x="2067" y="214"/>
                  </a:lnTo>
                  <a:lnTo>
                    <a:pt x="149" y="214"/>
                  </a:lnTo>
                  <a:lnTo>
                    <a:pt x="149" y="339"/>
                  </a:lnTo>
                  <a:lnTo>
                    <a:pt x="0" y="339"/>
                  </a:lnTo>
                  <a:lnTo>
                    <a:pt x="0" y="125"/>
                  </a:lnTo>
                  <a:lnTo>
                    <a:pt x="4" y="96"/>
                  </a:lnTo>
                  <a:lnTo>
                    <a:pt x="13" y="70"/>
                  </a:lnTo>
                  <a:lnTo>
                    <a:pt x="28" y="47"/>
                  </a:lnTo>
                  <a:lnTo>
                    <a:pt x="47" y="27"/>
                  </a:lnTo>
                  <a:lnTo>
                    <a:pt x="70" y="12"/>
                  </a:lnTo>
                  <a:lnTo>
                    <a:pt x="97" y="3"/>
                  </a:lnTo>
                  <a:lnTo>
                    <a:pt x="126"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sp>
        <p:nvSpPr>
          <p:cNvPr id="43021" name="TextBox 305"/>
          <p:cNvSpPr txBox="1">
            <a:spLocks noChangeArrowheads="1"/>
          </p:cNvSpPr>
          <p:nvPr/>
        </p:nvSpPr>
        <p:spPr bwMode="auto">
          <a:xfrm>
            <a:off x="3017838" y="2208213"/>
            <a:ext cx="820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defTabSz="914400">
              <a:spcBef>
                <a:spcPct val="0"/>
              </a:spcBef>
              <a:spcAft>
                <a:spcPct val="0"/>
              </a:spcAft>
              <a:buSzTx/>
              <a:buFontTx/>
              <a:buNone/>
            </a:pPr>
            <a:r>
              <a:rPr lang="en-US" sz="1400" b="1"/>
              <a:t>Desktop</a:t>
            </a:r>
          </a:p>
        </p:txBody>
      </p:sp>
      <p:sp>
        <p:nvSpPr>
          <p:cNvPr id="43022" name="TextBox 306"/>
          <p:cNvSpPr txBox="1">
            <a:spLocks noChangeArrowheads="1"/>
          </p:cNvSpPr>
          <p:nvPr/>
        </p:nvSpPr>
        <p:spPr bwMode="auto">
          <a:xfrm>
            <a:off x="4022725" y="2208213"/>
            <a:ext cx="688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defTabSz="914400">
              <a:spcBef>
                <a:spcPct val="0"/>
              </a:spcBef>
              <a:spcAft>
                <a:spcPct val="0"/>
              </a:spcAft>
              <a:buSzTx/>
              <a:buFontTx/>
              <a:buNone/>
            </a:pPr>
            <a:r>
              <a:rPr lang="en-US" sz="1400" b="1"/>
              <a:t>Web</a:t>
            </a:r>
          </a:p>
        </p:txBody>
      </p:sp>
      <p:sp>
        <p:nvSpPr>
          <p:cNvPr id="43023" name="TextBox 307"/>
          <p:cNvSpPr txBox="1">
            <a:spLocks noChangeArrowheads="1"/>
          </p:cNvSpPr>
          <p:nvPr/>
        </p:nvSpPr>
        <p:spPr bwMode="auto">
          <a:xfrm>
            <a:off x="4899025" y="2208213"/>
            <a:ext cx="754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defTabSz="914400">
              <a:spcBef>
                <a:spcPct val="0"/>
              </a:spcBef>
              <a:spcAft>
                <a:spcPct val="0"/>
              </a:spcAft>
              <a:buSzTx/>
              <a:buFontTx/>
              <a:buNone/>
            </a:pPr>
            <a:r>
              <a:rPr lang="en-US" sz="1400" b="1"/>
              <a:t>Uređaji</a:t>
            </a:r>
          </a:p>
        </p:txBody>
      </p:sp>
      <p:sp>
        <p:nvSpPr>
          <p:cNvPr id="284" name="TextBox 308"/>
          <p:cNvSpPr txBox="1"/>
          <p:nvPr/>
        </p:nvSpPr>
        <p:spPr>
          <a:xfrm>
            <a:off x="5328334" y="3204334"/>
            <a:ext cx="1381358" cy="541036"/>
          </a:xfrm>
          <a:prstGeom prst="rect">
            <a:avLst/>
          </a:prstGeom>
          <a:noFill/>
          <a:effectLst/>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2400" dirty="0">
                <a:solidFill>
                  <a:srgbClr val="0070C0">
                    <a:alpha val="50000"/>
                  </a:srgbClr>
                </a:solidFill>
              </a:rPr>
              <a:t>Web GIS</a:t>
            </a:r>
          </a:p>
        </p:txBody>
      </p:sp>
      <p:grpSp>
        <p:nvGrpSpPr>
          <p:cNvPr id="43025" name="Group 284"/>
          <p:cNvGrpSpPr>
            <a:grpSpLocks/>
          </p:cNvGrpSpPr>
          <p:nvPr/>
        </p:nvGrpSpPr>
        <p:grpSpPr bwMode="auto">
          <a:xfrm>
            <a:off x="3424238" y="4960938"/>
            <a:ext cx="520700" cy="427037"/>
            <a:chOff x="9622002" y="3703176"/>
            <a:chExt cx="617177" cy="505396"/>
          </a:xfrm>
        </p:grpSpPr>
        <p:sp>
          <p:nvSpPr>
            <p:cNvPr id="43067" name="Freeform 322"/>
            <p:cNvSpPr>
              <a:spLocks/>
            </p:cNvSpPr>
            <p:nvPr/>
          </p:nvSpPr>
          <p:spPr bwMode="auto">
            <a:xfrm>
              <a:off x="9622002" y="3703176"/>
              <a:ext cx="617177" cy="505396"/>
            </a:xfrm>
            <a:custGeom>
              <a:avLst/>
              <a:gdLst>
                <a:gd name="T0" fmla="*/ 28529 w 2596"/>
                <a:gd name="T1" fmla="*/ 0 h 2126"/>
                <a:gd name="T2" fmla="*/ 588648 w 2596"/>
                <a:gd name="T3" fmla="*/ 0 h 2126"/>
                <a:gd name="T4" fmla="*/ 595305 w 2596"/>
                <a:gd name="T5" fmla="*/ 713 h 2126"/>
                <a:gd name="T6" fmla="*/ 601011 w 2596"/>
                <a:gd name="T7" fmla="*/ 2853 h 2126"/>
                <a:gd name="T8" fmla="*/ 606479 w 2596"/>
                <a:gd name="T9" fmla="*/ 6181 h 2126"/>
                <a:gd name="T10" fmla="*/ 610758 w 2596"/>
                <a:gd name="T11" fmla="*/ 10460 h 2126"/>
                <a:gd name="T12" fmla="*/ 614324 w 2596"/>
                <a:gd name="T13" fmla="*/ 15927 h 2126"/>
                <a:gd name="T14" fmla="*/ 616226 w 2596"/>
                <a:gd name="T15" fmla="*/ 21870 h 2126"/>
                <a:gd name="T16" fmla="*/ 617177 w 2596"/>
                <a:gd name="T17" fmla="*/ 28289 h 2126"/>
                <a:gd name="T18" fmla="*/ 617177 w 2596"/>
                <a:gd name="T19" fmla="*/ 477107 h 2126"/>
                <a:gd name="T20" fmla="*/ 616226 w 2596"/>
                <a:gd name="T21" fmla="*/ 483763 h 2126"/>
                <a:gd name="T22" fmla="*/ 614324 w 2596"/>
                <a:gd name="T23" fmla="*/ 489706 h 2126"/>
                <a:gd name="T24" fmla="*/ 610758 w 2596"/>
                <a:gd name="T25" fmla="*/ 494936 h 2126"/>
                <a:gd name="T26" fmla="*/ 606479 w 2596"/>
                <a:gd name="T27" fmla="*/ 499215 h 2126"/>
                <a:gd name="T28" fmla="*/ 601011 w 2596"/>
                <a:gd name="T29" fmla="*/ 502543 h 2126"/>
                <a:gd name="T30" fmla="*/ 595305 w 2596"/>
                <a:gd name="T31" fmla="*/ 504683 h 2126"/>
                <a:gd name="T32" fmla="*/ 588648 w 2596"/>
                <a:gd name="T33" fmla="*/ 505396 h 2126"/>
                <a:gd name="T34" fmla="*/ 28529 w 2596"/>
                <a:gd name="T35" fmla="*/ 505396 h 2126"/>
                <a:gd name="T36" fmla="*/ 21872 w 2596"/>
                <a:gd name="T37" fmla="*/ 504683 h 2126"/>
                <a:gd name="T38" fmla="*/ 15929 w 2596"/>
                <a:gd name="T39" fmla="*/ 502543 h 2126"/>
                <a:gd name="T40" fmla="*/ 10698 w 2596"/>
                <a:gd name="T41" fmla="*/ 499215 h 2126"/>
                <a:gd name="T42" fmla="*/ 5944 w 2596"/>
                <a:gd name="T43" fmla="*/ 494936 h 2126"/>
                <a:gd name="T44" fmla="*/ 2853 w 2596"/>
                <a:gd name="T45" fmla="*/ 489706 h 2126"/>
                <a:gd name="T46" fmla="*/ 475 w 2596"/>
                <a:gd name="T47" fmla="*/ 483763 h 2126"/>
                <a:gd name="T48" fmla="*/ 0 w 2596"/>
                <a:gd name="T49" fmla="*/ 477107 h 2126"/>
                <a:gd name="T50" fmla="*/ 0 w 2596"/>
                <a:gd name="T51" fmla="*/ 28289 h 2126"/>
                <a:gd name="T52" fmla="*/ 475 w 2596"/>
                <a:gd name="T53" fmla="*/ 21870 h 2126"/>
                <a:gd name="T54" fmla="*/ 2853 w 2596"/>
                <a:gd name="T55" fmla="*/ 15927 h 2126"/>
                <a:gd name="T56" fmla="*/ 5944 w 2596"/>
                <a:gd name="T57" fmla="*/ 10460 h 2126"/>
                <a:gd name="T58" fmla="*/ 10698 w 2596"/>
                <a:gd name="T59" fmla="*/ 6181 h 2126"/>
                <a:gd name="T60" fmla="*/ 15929 w 2596"/>
                <a:gd name="T61" fmla="*/ 2853 h 2126"/>
                <a:gd name="T62" fmla="*/ 21872 w 2596"/>
                <a:gd name="T63" fmla="*/ 713 h 2126"/>
                <a:gd name="T64" fmla="*/ 28529 w 2596"/>
                <a:gd name="T65" fmla="*/ 0 h 2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96" h="2126">
                  <a:moveTo>
                    <a:pt x="120" y="0"/>
                  </a:moveTo>
                  <a:lnTo>
                    <a:pt x="2476" y="0"/>
                  </a:lnTo>
                  <a:lnTo>
                    <a:pt x="2504" y="3"/>
                  </a:lnTo>
                  <a:lnTo>
                    <a:pt x="2528" y="12"/>
                  </a:lnTo>
                  <a:lnTo>
                    <a:pt x="2551" y="26"/>
                  </a:lnTo>
                  <a:lnTo>
                    <a:pt x="2569" y="44"/>
                  </a:lnTo>
                  <a:lnTo>
                    <a:pt x="2584" y="67"/>
                  </a:lnTo>
                  <a:lnTo>
                    <a:pt x="2592" y="92"/>
                  </a:lnTo>
                  <a:lnTo>
                    <a:pt x="2596" y="119"/>
                  </a:lnTo>
                  <a:lnTo>
                    <a:pt x="2596" y="2007"/>
                  </a:lnTo>
                  <a:lnTo>
                    <a:pt x="2592" y="2035"/>
                  </a:lnTo>
                  <a:lnTo>
                    <a:pt x="2584" y="2060"/>
                  </a:lnTo>
                  <a:lnTo>
                    <a:pt x="2569" y="2082"/>
                  </a:lnTo>
                  <a:lnTo>
                    <a:pt x="2551" y="2100"/>
                  </a:lnTo>
                  <a:lnTo>
                    <a:pt x="2528" y="2114"/>
                  </a:lnTo>
                  <a:lnTo>
                    <a:pt x="2504" y="2123"/>
                  </a:lnTo>
                  <a:lnTo>
                    <a:pt x="2476" y="2126"/>
                  </a:lnTo>
                  <a:lnTo>
                    <a:pt x="120" y="2126"/>
                  </a:lnTo>
                  <a:lnTo>
                    <a:pt x="92" y="2123"/>
                  </a:lnTo>
                  <a:lnTo>
                    <a:pt x="67" y="2114"/>
                  </a:lnTo>
                  <a:lnTo>
                    <a:pt x="45" y="2100"/>
                  </a:lnTo>
                  <a:lnTo>
                    <a:pt x="25" y="2082"/>
                  </a:lnTo>
                  <a:lnTo>
                    <a:pt x="12" y="2060"/>
                  </a:lnTo>
                  <a:lnTo>
                    <a:pt x="2" y="2035"/>
                  </a:lnTo>
                  <a:lnTo>
                    <a:pt x="0" y="2007"/>
                  </a:lnTo>
                  <a:lnTo>
                    <a:pt x="0" y="119"/>
                  </a:lnTo>
                  <a:lnTo>
                    <a:pt x="2" y="92"/>
                  </a:lnTo>
                  <a:lnTo>
                    <a:pt x="12" y="67"/>
                  </a:lnTo>
                  <a:lnTo>
                    <a:pt x="25" y="44"/>
                  </a:lnTo>
                  <a:lnTo>
                    <a:pt x="45" y="26"/>
                  </a:lnTo>
                  <a:lnTo>
                    <a:pt x="67" y="12"/>
                  </a:lnTo>
                  <a:lnTo>
                    <a:pt x="92" y="3"/>
                  </a:lnTo>
                  <a:lnTo>
                    <a:pt x="12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68" name="Freeform 323"/>
            <p:cNvSpPr>
              <a:spLocks noEditPoints="1"/>
            </p:cNvSpPr>
            <p:nvPr/>
          </p:nvSpPr>
          <p:spPr bwMode="auto">
            <a:xfrm>
              <a:off x="9739730" y="3845876"/>
              <a:ext cx="390046" cy="208104"/>
            </a:xfrm>
            <a:custGeom>
              <a:avLst/>
              <a:gdLst>
                <a:gd name="T0" fmla="*/ 158114 w 1638"/>
                <a:gd name="T1" fmla="*/ 158226 h 872"/>
                <a:gd name="T2" fmla="*/ 0 w 1638"/>
                <a:gd name="T3" fmla="*/ 186625 h 872"/>
                <a:gd name="T4" fmla="*/ 0 w 1638"/>
                <a:gd name="T5" fmla="*/ 86153 h 872"/>
                <a:gd name="T6" fmla="*/ 158114 w 1638"/>
                <a:gd name="T7" fmla="*/ 114553 h 872"/>
                <a:gd name="T8" fmla="*/ 0 w 1638"/>
                <a:gd name="T9" fmla="*/ 86153 h 872"/>
                <a:gd name="T10" fmla="*/ 390046 w 1638"/>
                <a:gd name="T11" fmla="*/ 181614 h 872"/>
                <a:gd name="T12" fmla="*/ 379092 w 1638"/>
                <a:gd name="T13" fmla="*/ 191398 h 872"/>
                <a:gd name="T14" fmla="*/ 364329 w 1638"/>
                <a:gd name="T15" fmla="*/ 198797 h 872"/>
                <a:gd name="T16" fmla="*/ 346708 w 1638"/>
                <a:gd name="T17" fmla="*/ 203570 h 872"/>
                <a:gd name="T18" fmla="*/ 328134 w 1638"/>
                <a:gd name="T19" fmla="*/ 206433 h 872"/>
                <a:gd name="T20" fmla="*/ 310751 w 1638"/>
                <a:gd name="T21" fmla="*/ 207627 h 872"/>
                <a:gd name="T22" fmla="*/ 295035 w 1638"/>
                <a:gd name="T23" fmla="*/ 208104 h 872"/>
                <a:gd name="T24" fmla="*/ 279795 w 1638"/>
                <a:gd name="T25" fmla="*/ 207627 h 872"/>
                <a:gd name="T26" fmla="*/ 262174 w 1638"/>
                <a:gd name="T27" fmla="*/ 206433 h 872"/>
                <a:gd name="T28" fmla="*/ 243838 w 1638"/>
                <a:gd name="T29" fmla="*/ 203570 h 872"/>
                <a:gd name="T30" fmla="*/ 226217 w 1638"/>
                <a:gd name="T31" fmla="*/ 198797 h 872"/>
                <a:gd name="T32" fmla="*/ 211215 w 1638"/>
                <a:gd name="T33" fmla="*/ 191398 h 872"/>
                <a:gd name="T34" fmla="*/ 200024 w 1638"/>
                <a:gd name="T35" fmla="*/ 181614 h 872"/>
                <a:gd name="T36" fmla="*/ 207882 w 1638"/>
                <a:gd name="T37" fmla="*/ 73743 h 872"/>
                <a:gd name="T38" fmla="*/ 226932 w 1638"/>
                <a:gd name="T39" fmla="*/ 80903 h 872"/>
                <a:gd name="T40" fmla="*/ 249077 w 1638"/>
                <a:gd name="T41" fmla="*/ 85676 h 872"/>
                <a:gd name="T42" fmla="*/ 272413 w 1638"/>
                <a:gd name="T43" fmla="*/ 88540 h 872"/>
                <a:gd name="T44" fmla="*/ 295035 w 1638"/>
                <a:gd name="T45" fmla="*/ 89017 h 872"/>
                <a:gd name="T46" fmla="*/ 318133 w 1638"/>
                <a:gd name="T47" fmla="*/ 88540 h 872"/>
                <a:gd name="T48" fmla="*/ 341469 w 1638"/>
                <a:gd name="T49" fmla="*/ 85676 h 872"/>
                <a:gd name="T50" fmla="*/ 363376 w 1638"/>
                <a:gd name="T51" fmla="*/ 80903 h 872"/>
                <a:gd name="T52" fmla="*/ 382426 w 1638"/>
                <a:gd name="T53" fmla="*/ 73743 h 872"/>
                <a:gd name="T54" fmla="*/ 0 w 1638"/>
                <a:gd name="T55" fmla="*/ 14080 h 872"/>
                <a:gd name="T56" fmla="*/ 158114 w 1638"/>
                <a:gd name="T57" fmla="*/ 42241 h 872"/>
                <a:gd name="T58" fmla="*/ 0 w 1638"/>
                <a:gd name="T59" fmla="*/ 14080 h 872"/>
                <a:gd name="T60" fmla="*/ 309322 w 1638"/>
                <a:gd name="T61" fmla="*/ 239 h 872"/>
                <a:gd name="T62" fmla="*/ 335040 w 1638"/>
                <a:gd name="T63" fmla="*/ 2864 h 872"/>
                <a:gd name="T64" fmla="*/ 357661 w 1638"/>
                <a:gd name="T65" fmla="*/ 7160 h 872"/>
                <a:gd name="T66" fmla="*/ 374806 w 1638"/>
                <a:gd name="T67" fmla="*/ 13364 h 872"/>
                <a:gd name="T68" fmla="*/ 385998 w 1638"/>
                <a:gd name="T69" fmla="*/ 21001 h 872"/>
                <a:gd name="T70" fmla="*/ 390046 w 1638"/>
                <a:gd name="T71" fmla="*/ 29354 h 872"/>
                <a:gd name="T72" fmla="*/ 385998 w 1638"/>
                <a:gd name="T73" fmla="*/ 37707 h 872"/>
                <a:gd name="T74" fmla="*/ 374806 w 1638"/>
                <a:gd name="T75" fmla="*/ 45105 h 872"/>
                <a:gd name="T76" fmla="*/ 357661 w 1638"/>
                <a:gd name="T77" fmla="*/ 51549 h 872"/>
                <a:gd name="T78" fmla="*/ 335040 w 1638"/>
                <a:gd name="T79" fmla="*/ 55844 h 872"/>
                <a:gd name="T80" fmla="*/ 309322 w 1638"/>
                <a:gd name="T81" fmla="*/ 58470 h 872"/>
                <a:gd name="T82" fmla="*/ 280986 w 1638"/>
                <a:gd name="T83" fmla="*/ 58470 h 872"/>
                <a:gd name="T84" fmla="*/ 255030 w 1638"/>
                <a:gd name="T85" fmla="*/ 55844 h 872"/>
                <a:gd name="T86" fmla="*/ 232885 w 1638"/>
                <a:gd name="T87" fmla="*/ 51549 h 872"/>
                <a:gd name="T88" fmla="*/ 215263 w 1638"/>
                <a:gd name="T89" fmla="*/ 45105 h 872"/>
                <a:gd name="T90" fmla="*/ 204072 w 1638"/>
                <a:gd name="T91" fmla="*/ 37707 h 872"/>
                <a:gd name="T92" fmla="*/ 200024 w 1638"/>
                <a:gd name="T93" fmla="*/ 29354 h 872"/>
                <a:gd name="T94" fmla="*/ 204072 w 1638"/>
                <a:gd name="T95" fmla="*/ 21001 h 872"/>
                <a:gd name="T96" fmla="*/ 215263 w 1638"/>
                <a:gd name="T97" fmla="*/ 13364 h 872"/>
                <a:gd name="T98" fmla="*/ 232885 w 1638"/>
                <a:gd name="T99" fmla="*/ 7160 h 872"/>
                <a:gd name="T100" fmla="*/ 255030 w 1638"/>
                <a:gd name="T101" fmla="*/ 2864 h 872"/>
                <a:gd name="T102" fmla="*/ 280986 w 1638"/>
                <a:gd name="T103" fmla="*/ 239 h 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38" h="872">
                  <a:moveTo>
                    <a:pt x="0" y="663"/>
                  </a:moveTo>
                  <a:lnTo>
                    <a:pt x="664" y="663"/>
                  </a:lnTo>
                  <a:lnTo>
                    <a:pt x="664" y="782"/>
                  </a:lnTo>
                  <a:lnTo>
                    <a:pt x="0" y="782"/>
                  </a:lnTo>
                  <a:lnTo>
                    <a:pt x="0" y="663"/>
                  </a:lnTo>
                  <a:close/>
                  <a:moveTo>
                    <a:pt x="0" y="361"/>
                  </a:moveTo>
                  <a:lnTo>
                    <a:pt x="664" y="361"/>
                  </a:lnTo>
                  <a:lnTo>
                    <a:pt x="664" y="480"/>
                  </a:lnTo>
                  <a:lnTo>
                    <a:pt x="0" y="480"/>
                  </a:lnTo>
                  <a:lnTo>
                    <a:pt x="0" y="361"/>
                  </a:lnTo>
                  <a:close/>
                  <a:moveTo>
                    <a:pt x="1638" y="291"/>
                  </a:moveTo>
                  <a:lnTo>
                    <a:pt x="1638" y="761"/>
                  </a:lnTo>
                  <a:lnTo>
                    <a:pt x="1618" y="783"/>
                  </a:lnTo>
                  <a:lnTo>
                    <a:pt x="1592" y="802"/>
                  </a:lnTo>
                  <a:lnTo>
                    <a:pt x="1562" y="819"/>
                  </a:lnTo>
                  <a:lnTo>
                    <a:pt x="1530" y="833"/>
                  </a:lnTo>
                  <a:lnTo>
                    <a:pt x="1493" y="843"/>
                  </a:lnTo>
                  <a:lnTo>
                    <a:pt x="1456" y="853"/>
                  </a:lnTo>
                  <a:lnTo>
                    <a:pt x="1417" y="859"/>
                  </a:lnTo>
                  <a:lnTo>
                    <a:pt x="1378" y="865"/>
                  </a:lnTo>
                  <a:lnTo>
                    <a:pt x="1341" y="868"/>
                  </a:lnTo>
                  <a:lnTo>
                    <a:pt x="1305" y="870"/>
                  </a:lnTo>
                  <a:lnTo>
                    <a:pt x="1271" y="871"/>
                  </a:lnTo>
                  <a:lnTo>
                    <a:pt x="1239" y="872"/>
                  </a:lnTo>
                  <a:lnTo>
                    <a:pt x="1209" y="871"/>
                  </a:lnTo>
                  <a:lnTo>
                    <a:pt x="1175" y="870"/>
                  </a:lnTo>
                  <a:lnTo>
                    <a:pt x="1139" y="868"/>
                  </a:lnTo>
                  <a:lnTo>
                    <a:pt x="1101" y="865"/>
                  </a:lnTo>
                  <a:lnTo>
                    <a:pt x="1063" y="859"/>
                  </a:lnTo>
                  <a:lnTo>
                    <a:pt x="1024" y="853"/>
                  </a:lnTo>
                  <a:lnTo>
                    <a:pt x="987" y="843"/>
                  </a:lnTo>
                  <a:lnTo>
                    <a:pt x="950" y="833"/>
                  </a:lnTo>
                  <a:lnTo>
                    <a:pt x="916" y="819"/>
                  </a:lnTo>
                  <a:lnTo>
                    <a:pt x="887" y="802"/>
                  </a:lnTo>
                  <a:lnTo>
                    <a:pt x="861" y="784"/>
                  </a:lnTo>
                  <a:lnTo>
                    <a:pt x="840" y="761"/>
                  </a:lnTo>
                  <a:lnTo>
                    <a:pt x="840" y="291"/>
                  </a:lnTo>
                  <a:lnTo>
                    <a:pt x="873" y="309"/>
                  </a:lnTo>
                  <a:lnTo>
                    <a:pt x="912" y="326"/>
                  </a:lnTo>
                  <a:lnTo>
                    <a:pt x="953" y="339"/>
                  </a:lnTo>
                  <a:lnTo>
                    <a:pt x="999" y="350"/>
                  </a:lnTo>
                  <a:lnTo>
                    <a:pt x="1046" y="359"/>
                  </a:lnTo>
                  <a:lnTo>
                    <a:pt x="1094" y="366"/>
                  </a:lnTo>
                  <a:lnTo>
                    <a:pt x="1144" y="371"/>
                  </a:lnTo>
                  <a:lnTo>
                    <a:pt x="1192" y="373"/>
                  </a:lnTo>
                  <a:lnTo>
                    <a:pt x="1239" y="373"/>
                  </a:lnTo>
                  <a:lnTo>
                    <a:pt x="1286" y="373"/>
                  </a:lnTo>
                  <a:lnTo>
                    <a:pt x="1336" y="371"/>
                  </a:lnTo>
                  <a:lnTo>
                    <a:pt x="1384" y="366"/>
                  </a:lnTo>
                  <a:lnTo>
                    <a:pt x="1434" y="359"/>
                  </a:lnTo>
                  <a:lnTo>
                    <a:pt x="1481" y="350"/>
                  </a:lnTo>
                  <a:lnTo>
                    <a:pt x="1526" y="339"/>
                  </a:lnTo>
                  <a:lnTo>
                    <a:pt x="1568" y="326"/>
                  </a:lnTo>
                  <a:lnTo>
                    <a:pt x="1606" y="309"/>
                  </a:lnTo>
                  <a:lnTo>
                    <a:pt x="1638" y="291"/>
                  </a:lnTo>
                  <a:close/>
                  <a:moveTo>
                    <a:pt x="0" y="59"/>
                  </a:moveTo>
                  <a:lnTo>
                    <a:pt x="664" y="59"/>
                  </a:lnTo>
                  <a:lnTo>
                    <a:pt x="664" y="177"/>
                  </a:lnTo>
                  <a:lnTo>
                    <a:pt x="0" y="177"/>
                  </a:lnTo>
                  <a:lnTo>
                    <a:pt x="0" y="59"/>
                  </a:lnTo>
                  <a:close/>
                  <a:moveTo>
                    <a:pt x="1239" y="0"/>
                  </a:moveTo>
                  <a:lnTo>
                    <a:pt x="1299" y="1"/>
                  </a:lnTo>
                  <a:lnTo>
                    <a:pt x="1355" y="6"/>
                  </a:lnTo>
                  <a:lnTo>
                    <a:pt x="1407" y="12"/>
                  </a:lnTo>
                  <a:lnTo>
                    <a:pt x="1457" y="20"/>
                  </a:lnTo>
                  <a:lnTo>
                    <a:pt x="1502" y="30"/>
                  </a:lnTo>
                  <a:lnTo>
                    <a:pt x="1540" y="42"/>
                  </a:lnTo>
                  <a:lnTo>
                    <a:pt x="1574" y="56"/>
                  </a:lnTo>
                  <a:lnTo>
                    <a:pt x="1602" y="71"/>
                  </a:lnTo>
                  <a:lnTo>
                    <a:pt x="1621" y="88"/>
                  </a:lnTo>
                  <a:lnTo>
                    <a:pt x="1635" y="105"/>
                  </a:lnTo>
                  <a:lnTo>
                    <a:pt x="1638" y="123"/>
                  </a:lnTo>
                  <a:lnTo>
                    <a:pt x="1635" y="141"/>
                  </a:lnTo>
                  <a:lnTo>
                    <a:pt x="1621" y="158"/>
                  </a:lnTo>
                  <a:lnTo>
                    <a:pt x="1602" y="175"/>
                  </a:lnTo>
                  <a:lnTo>
                    <a:pt x="1574" y="189"/>
                  </a:lnTo>
                  <a:lnTo>
                    <a:pt x="1540" y="204"/>
                  </a:lnTo>
                  <a:lnTo>
                    <a:pt x="1502" y="216"/>
                  </a:lnTo>
                  <a:lnTo>
                    <a:pt x="1457" y="226"/>
                  </a:lnTo>
                  <a:lnTo>
                    <a:pt x="1407" y="234"/>
                  </a:lnTo>
                  <a:lnTo>
                    <a:pt x="1355" y="240"/>
                  </a:lnTo>
                  <a:lnTo>
                    <a:pt x="1299" y="245"/>
                  </a:lnTo>
                  <a:lnTo>
                    <a:pt x="1239" y="246"/>
                  </a:lnTo>
                  <a:lnTo>
                    <a:pt x="1180" y="245"/>
                  </a:lnTo>
                  <a:lnTo>
                    <a:pt x="1124" y="240"/>
                  </a:lnTo>
                  <a:lnTo>
                    <a:pt x="1071" y="234"/>
                  </a:lnTo>
                  <a:lnTo>
                    <a:pt x="1023" y="226"/>
                  </a:lnTo>
                  <a:lnTo>
                    <a:pt x="978" y="216"/>
                  </a:lnTo>
                  <a:lnTo>
                    <a:pt x="938" y="204"/>
                  </a:lnTo>
                  <a:lnTo>
                    <a:pt x="904" y="189"/>
                  </a:lnTo>
                  <a:lnTo>
                    <a:pt x="878" y="175"/>
                  </a:lnTo>
                  <a:lnTo>
                    <a:pt x="857" y="158"/>
                  </a:lnTo>
                  <a:lnTo>
                    <a:pt x="845" y="141"/>
                  </a:lnTo>
                  <a:lnTo>
                    <a:pt x="840" y="123"/>
                  </a:lnTo>
                  <a:lnTo>
                    <a:pt x="845" y="105"/>
                  </a:lnTo>
                  <a:lnTo>
                    <a:pt x="857" y="88"/>
                  </a:lnTo>
                  <a:lnTo>
                    <a:pt x="878" y="71"/>
                  </a:lnTo>
                  <a:lnTo>
                    <a:pt x="904" y="56"/>
                  </a:lnTo>
                  <a:lnTo>
                    <a:pt x="938" y="42"/>
                  </a:lnTo>
                  <a:lnTo>
                    <a:pt x="978" y="30"/>
                  </a:lnTo>
                  <a:lnTo>
                    <a:pt x="1023" y="20"/>
                  </a:lnTo>
                  <a:lnTo>
                    <a:pt x="1071" y="12"/>
                  </a:lnTo>
                  <a:lnTo>
                    <a:pt x="1124" y="6"/>
                  </a:lnTo>
                  <a:lnTo>
                    <a:pt x="1180" y="1"/>
                  </a:lnTo>
                  <a:lnTo>
                    <a:pt x="1239"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69" name="Freeform 324"/>
            <p:cNvSpPr>
              <a:spLocks noEditPoints="1"/>
            </p:cNvSpPr>
            <p:nvPr/>
          </p:nvSpPr>
          <p:spPr bwMode="auto">
            <a:xfrm>
              <a:off x="9650542" y="3731716"/>
              <a:ext cx="560097" cy="449505"/>
            </a:xfrm>
            <a:custGeom>
              <a:avLst/>
              <a:gdLst>
                <a:gd name="T0" fmla="*/ 41365 w 2356"/>
                <a:gd name="T1" fmla="*/ 41427 h 1888"/>
                <a:gd name="T2" fmla="*/ 41365 w 2356"/>
                <a:gd name="T3" fmla="*/ 380460 h 1888"/>
                <a:gd name="T4" fmla="*/ 518732 w 2356"/>
                <a:gd name="T5" fmla="*/ 380460 h 1888"/>
                <a:gd name="T6" fmla="*/ 518732 w 2356"/>
                <a:gd name="T7" fmla="*/ 41427 h 1888"/>
                <a:gd name="T8" fmla="*/ 41365 w 2356"/>
                <a:gd name="T9" fmla="*/ 41427 h 1888"/>
                <a:gd name="T10" fmla="*/ 0 w 2356"/>
                <a:gd name="T11" fmla="*/ 0 h 1888"/>
                <a:gd name="T12" fmla="*/ 560097 w 2356"/>
                <a:gd name="T13" fmla="*/ 0 h 1888"/>
                <a:gd name="T14" fmla="*/ 560097 w 2356"/>
                <a:gd name="T15" fmla="*/ 449505 h 1888"/>
                <a:gd name="T16" fmla="*/ 0 w 2356"/>
                <a:gd name="T17" fmla="*/ 449505 h 1888"/>
                <a:gd name="T18" fmla="*/ 0 w 2356"/>
                <a:gd name="T19" fmla="*/ 0 h 1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56" h="1888">
                  <a:moveTo>
                    <a:pt x="174" y="174"/>
                  </a:moveTo>
                  <a:lnTo>
                    <a:pt x="174" y="1598"/>
                  </a:lnTo>
                  <a:lnTo>
                    <a:pt x="2182" y="1598"/>
                  </a:lnTo>
                  <a:lnTo>
                    <a:pt x="2182" y="174"/>
                  </a:lnTo>
                  <a:lnTo>
                    <a:pt x="174" y="174"/>
                  </a:lnTo>
                  <a:close/>
                  <a:moveTo>
                    <a:pt x="0" y="0"/>
                  </a:moveTo>
                  <a:lnTo>
                    <a:pt x="2356" y="0"/>
                  </a:lnTo>
                  <a:lnTo>
                    <a:pt x="2356" y="1888"/>
                  </a:lnTo>
                  <a:lnTo>
                    <a:pt x="0" y="1888"/>
                  </a:lnTo>
                  <a:lnTo>
                    <a:pt x="0"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sp>
        <p:nvSpPr>
          <p:cNvPr id="43026" name="Freeform 285"/>
          <p:cNvSpPr>
            <a:spLocks/>
          </p:cNvSpPr>
          <p:nvPr/>
        </p:nvSpPr>
        <p:spPr bwMode="auto">
          <a:xfrm>
            <a:off x="4206875" y="4959350"/>
            <a:ext cx="411163" cy="430213"/>
          </a:xfrm>
          <a:custGeom>
            <a:avLst/>
            <a:gdLst>
              <a:gd name="T0" fmla="*/ 215768 w 1908"/>
              <a:gd name="T1" fmla="*/ 0 h 1998"/>
              <a:gd name="T2" fmla="*/ 237754 w 1908"/>
              <a:gd name="T3" fmla="*/ 1078 h 1998"/>
              <a:gd name="T4" fmla="*/ 261250 w 1908"/>
              <a:gd name="T5" fmla="*/ 3018 h 1998"/>
              <a:gd name="T6" fmla="*/ 284960 w 1908"/>
              <a:gd name="T7" fmla="*/ 5820 h 1998"/>
              <a:gd name="T8" fmla="*/ 308671 w 1908"/>
              <a:gd name="T9" fmla="*/ 9699 h 1998"/>
              <a:gd name="T10" fmla="*/ 331520 w 1908"/>
              <a:gd name="T11" fmla="*/ 15088 h 1998"/>
              <a:gd name="T12" fmla="*/ 352859 w 1908"/>
              <a:gd name="T13" fmla="*/ 21985 h 1998"/>
              <a:gd name="T14" fmla="*/ 371828 w 1908"/>
              <a:gd name="T15" fmla="*/ 30391 h 1998"/>
              <a:gd name="T16" fmla="*/ 387994 w 1908"/>
              <a:gd name="T17" fmla="*/ 40091 h 1998"/>
              <a:gd name="T18" fmla="*/ 400496 w 1908"/>
              <a:gd name="T19" fmla="*/ 51946 h 1998"/>
              <a:gd name="T20" fmla="*/ 408472 w 1908"/>
              <a:gd name="T21" fmla="*/ 65525 h 1998"/>
              <a:gd name="T22" fmla="*/ 411274 w 1908"/>
              <a:gd name="T23" fmla="*/ 81475 h 1998"/>
              <a:gd name="T24" fmla="*/ 411274 w 1908"/>
              <a:gd name="T25" fmla="*/ 87079 h 1998"/>
              <a:gd name="T26" fmla="*/ 411274 w 1908"/>
              <a:gd name="T27" fmla="*/ 140318 h 1998"/>
              <a:gd name="T28" fmla="*/ 411274 w 1908"/>
              <a:gd name="T29" fmla="*/ 179331 h 1998"/>
              <a:gd name="T30" fmla="*/ 411274 w 1908"/>
              <a:gd name="T31" fmla="*/ 207783 h 1998"/>
              <a:gd name="T32" fmla="*/ 411274 w 1908"/>
              <a:gd name="T33" fmla="*/ 236450 h 1998"/>
              <a:gd name="T34" fmla="*/ 411274 w 1908"/>
              <a:gd name="T35" fmla="*/ 277618 h 1998"/>
              <a:gd name="T36" fmla="*/ 411274 w 1908"/>
              <a:gd name="T37" fmla="*/ 302405 h 1998"/>
              <a:gd name="T38" fmla="*/ 411274 w 1908"/>
              <a:gd name="T39" fmla="*/ 323744 h 1998"/>
              <a:gd name="T40" fmla="*/ 411274 w 1908"/>
              <a:gd name="T41" fmla="*/ 351118 h 1998"/>
              <a:gd name="T42" fmla="*/ 411274 w 1908"/>
              <a:gd name="T43" fmla="*/ 354782 h 1998"/>
              <a:gd name="T44" fmla="*/ 408903 w 1908"/>
              <a:gd name="T45" fmla="*/ 365344 h 1998"/>
              <a:gd name="T46" fmla="*/ 398988 w 1908"/>
              <a:gd name="T47" fmla="*/ 378707 h 1998"/>
              <a:gd name="T48" fmla="*/ 381743 w 1908"/>
              <a:gd name="T49" fmla="*/ 393149 h 1998"/>
              <a:gd name="T50" fmla="*/ 361050 w 1908"/>
              <a:gd name="T51" fmla="*/ 404788 h 1998"/>
              <a:gd name="T52" fmla="*/ 337555 w 1908"/>
              <a:gd name="T53" fmla="*/ 413841 h 1998"/>
              <a:gd name="T54" fmla="*/ 312335 w 1908"/>
              <a:gd name="T55" fmla="*/ 420738 h 1998"/>
              <a:gd name="T56" fmla="*/ 285391 w 1908"/>
              <a:gd name="T57" fmla="*/ 425480 h 1998"/>
              <a:gd name="T58" fmla="*/ 258232 w 1908"/>
              <a:gd name="T59" fmla="*/ 428498 h 1998"/>
              <a:gd name="T60" fmla="*/ 231503 w 1908"/>
              <a:gd name="T61" fmla="*/ 430006 h 1998"/>
              <a:gd name="T62" fmla="*/ 205421 w 1908"/>
              <a:gd name="T63" fmla="*/ 430653 h 1998"/>
              <a:gd name="T64" fmla="*/ 179771 w 1908"/>
              <a:gd name="T65" fmla="*/ 430006 h 1998"/>
              <a:gd name="T66" fmla="*/ 153042 w 1908"/>
              <a:gd name="T67" fmla="*/ 428498 h 1998"/>
              <a:gd name="T68" fmla="*/ 125883 w 1908"/>
              <a:gd name="T69" fmla="*/ 425480 h 1998"/>
              <a:gd name="T70" fmla="*/ 98939 w 1908"/>
              <a:gd name="T71" fmla="*/ 420738 h 1998"/>
              <a:gd name="T72" fmla="*/ 73719 w 1908"/>
              <a:gd name="T73" fmla="*/ 413841 h 1998"/>
              <a:gd name="T74" fmla="*/ 50224 w 1908"/>
              <a:gd name="T75" fmla="*/ 404788 h 1998"/>
              <a:gd name="T76" fmla="*/ 29531 w 1908"/>
              <a:gd name="T77" fmla="*/ 393149 h 1998"/>
              <a:gd name="T78" fmla="*/ 12286 w 1908"/>
              <a:gd name="T79" fmla="*/ 378707 h 1998"/>
              <a:gd name="T80" fmla="*/ 2371 w 1908"/>
              <a:gd name="T81" fmla="*/ 365344 h 1998"/>
              <a:gd name="T82" fmla="*/ 0 w 1908"/>
              <a:gd name="T83" fmla="*/ 354782 h 1998"/>
              <a:gd name="T84" fmla="*/ 0 w 1908"/>
              <a:gd name="T85" fmla="*/ 351118 h 1998"/>
              <a:gd name="T86" fmla="*/ 0 w 1908"/>
              <a:gd name="T87" fmla="*/ 302405 h 1998"/>
              <a:gd name="T88" fmla="*/ 0 w 1908"/>
              <a:gd name="T89" fmla="*/ 264255 h 1998"/>
              <a:gd name="T90" fmla="*/ 0 w 1908"/>
              <a:gd name="T91" fmla="*/ 236450 h 1998"/>
              <a:gd name="T92" fmla="*/ 0 w 1908"/>
              <a:gd name="T93" fmla="*/ 207783 h 1998"/>
              <a:gd name="T94" fmla="*/ 0 w 1908"/>
              <a:gd name="T95" fmla="*/ 165752 h 1998"/>
              <a:gd name="T96" fmla="*/ 0 w 1908"/>
              <a:gd name="T97" fmla="*/ 140318 h 1998"/>
              <a:gd name="T98" fmla="*/ 0 w 1908"/>
              <a:gd name="T99" fmla="*/ 117901 h 1998"/>
              <a:gd name="T100" fmla="*/ 0 w 1908"/>
              <a:gd name="T101" fmla="*/ 87079 h 1998"/>
              <a:gd name="T102" fmla="*/ 0 w 1908"/>
              <a:gd name="T103" fmla="*/ 81475 h 1998"/>
              <a:gd name="T104" fmla="*/ 2802 w 1908"/>
              <a:gd name="T105" fmla="*/ 65525 h 1998"/>
              <a:gd name="T106" fmla="*/ 10778 w 1908"/>
              <a:gd name="T107" fmla="*/ 51946 h 1998"/>
              <a:gd name="T108" fmla="*/ 23280 w 1908"/>
              <a:gd name="T109" fmla="*/ 40091 h 1998"/>
              <a:gd name="T110" fmla="*/ 39446 w 1908"/>
              <a:gd name="T111" fmla="*/ 30391 h 1998"/>
              <a:gd name="T112" fmla="*/ 58415 w 1908"/>
              <a:gd name="T113" fmla="*/ 21985 h 1998"/>
              <a:gd name="T114" fmla="*/ 79754 w 1908"/>
              <a:gd name="T115" fmla="*/ 15088 h 1998"/>
              <a:gd name="T116" fmla="*/ 102603 w 1908"/>
              <a:gd name="T117" fmla="*/ 9699 h 1998"/>
              <a:gd name="T118" fmla="*/ 126314 w 1908"/>
              <a:gd name="T119" fmla="*/ 5820 h 1998"/>
              <a:gd name="T120" fmla="*/ 150024 w 1908"/>
              <a:gd name="T121" fmla="*/ 3018 h 1998"/>
              <a:gd name="T122" fmla="*/ 173304 w 1908"/>
              <a:gd name="T123" fmla="*/ 1078 h 1998"/>
              <a:gd name="T124" fmla="*/ 195506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87" name="TextBox 311"/>
          <p:cNvSpPr txBox="1"/>
          <p:nvPr/>
        </p:nvSpPr>
        <p:spPr>
          <a:xfrm>
            <a:off x="3271838" y="5446713"/>
            <a:ext cx="828675" cy="244475"/>
          </a:xfrm>
          <a:prstGeom prst="rect">
            <a:avLst/>
          </a:prstGeom>
          <a:noFill/>
          <a:effectLst/>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auto" hangingPunct="0">
              <a:spcBef>
                <a:spcPts val="0"/>
              </a:spcBef>
              <a:spcAft>
                <a:spcPts val="0"/>
              </a:spcAft>
              <a:defRPr/>
            </a:pPr>
            <a:r>
              <a:rPr lang="en-US" sz="1400" b="1" kern="0" dirty="0"/>
              <a:t>Server</a:t>
            </a:r>
          </a:p>
        </p:txBody>
      </p:sp>
      <p:sp>
        <p:nvSpPr>
          <p:cNvPr id="288" name="TextBox 312"/>
          <p:cNvSpPr txBox="1"/>
          <p:nvPr/>
        </p:nvSpPr>
        <p:spPr>
          <a:xfrm>
            <a:off x="4171950" y="5446713"/>
            <a:ext cx="1404938" cy="419100"/>
          </a:xfrm>
          <a:prstGeom prst="rect">
            <a:avLst/>
          </a:prstGeom>
          <a:noFill/>
          <a:effectLst/>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auto" hangingPunct="0">
              <a:spcBef>
                <a:spcPts val="0"/>
              </a:spcBef>
              <a:spcAft>
                <a:spcPts val="0"/>
              </a:spcAft>
              <a:defRPr/>
            </a:pPr>
            <a:r>
              <a:rPr lang="en-US" sz="1400" b="1" kern="0" dirty="0"/>
              <a:t>Online </a:t>
            </a:r>
            <a:r>
              <a:rPr lang="en-US" sz="1400" b="1" kern="0" dirty="0" err="1" smtClean="0"/>
              <a:t>Sadržaji</a:t>
            </a:r>
            <a:r>
              <a:rPr lang="en-US" sz="1400" b="1" kern="0" dirty="0" smtClean="0"/>
              <a:t> </a:t>
            </a:r>
            <a:r>
              <a:rPr lang="en-US" sz="1400" b="1" kern="0" dirty="0" err="1" smtClean="0"/>
              <a:t>i</a:t>
            </a:r>
            <a:r>
              <a:rPr lang="en-US" sz="1400" b="1" kern="0" dirty="0" smtClean="0"/>
              <a:t> </a:t>
            </a:r>
            <a:r>
              <a:rPr lang="en-US" sz="1400" b="1" kern="0" dirty="0" err="1" smtClean="0"/>
              <a:t>Servisi</a:t>
            </a:r>
            <a:endParaRPr lang="en-US" sz="1400" b="1" kern="0" dirty="0"/>
          </a:p>
        </p:txBody>
      </p:sp>
      <p:sp>
        <p:nvSpPr>
          <p:cNvPr id="289" name="Rectangle 61"/>
          <p:cNvSpPr/>
          <p:nvPr/>
        </p:nvSpPr>
        <p:spPr bwMode="auto">
          <a:xfrm rot="10800000" flipH="1">
            <a:off x="3413125" y="4767263"/>
            <a:ext cx="1912938" cy="146050"/>
          </a:xfrm>
          <a:custGeom>
            <a:avLst/>
            <a:gdLst/>
            <a:ahLst/>
            <a:cxnLst/>
            <a:rect l="l" t="t" r="r" b="b"/>
            <a:pathLst>
              <a:path w="2264203" h="173737">
                <a:moveTo>
                  <a:pt x="79738" y="173737"/>
                </a:moveTo>
                <a:lnTo>
                  <a:pt x="869580" y="173737"/>
                </a:lnTo>
                <a:lnTo>
                  <a:pt x="869580" y="173736"/>
                </a:lnTo>
                <a:lnTo>
                  <a:pt x="1394624" y="173736"/>
                </a:lnTo>
                <a:lnTo>
                  <a:pt x="1394624" y="173737"/>
                </a:lnTo>
                <a:lnTo>
                  <a:pt x="2184465" y="173737"/>
                </a:lnTo>
                <a:cubicBezTo>
                  <a:pt x="2228503" y="173737"/>
                  <a:pt x="2264203" y="136958"/>
                  <a:pt x="2264203" y="91588"/>
                </a:cubicBezTo>
                <a:lnTo>
                  <a:pt x="2264203" y="0"/>
                </a:lnTo>
                <a:cubicBezTo>
                  <a:pt x="2264203" y="45370"/>
                  <a:pt x="2228503" y="82149"/>
                  <a:pt x="2184465" y="82149"/>
                </a:cubicBezTo>
                <a:lnTo>
                  <a:pt x="1394624" y="82149"/>
                </a:lnTo>
                <a:lnTo>
                  <a:pt x="1394624" y="82296"/>
                </a:lnTo>
                <a:lnTo>
                  <a:pt x="869580" y="82296"/>
                </a:lnTo>
                <a:lnTo>
                  <a:pt x="869580" y="82149"/>
                </a:lnTo>
                <a:lnTo>
                  <a:pt x="79738" y="82149"/>
                </a:lnTo>
                <a:cubicBezTo>
                  <a:pt x="35700" y="82149"/>
                  <a:pt x="0" y="45370"/>
                  <a:pt x="0" y="0"/>
                </a:cubicBezTo>
                <a:lnTo>
                  <a:pt x="0" y="91588"/>
                </a:lnTo>
                <a:cubicBezTo>
                  <a:pt x="0" y="136958"/>
                  <a:pt x="35700" y="173737"/>
                  <a:pt x="79738" y="173737"/>
                </a:cubicBezTo>
                <a:close/>
              </a:path>
            </a:pathLst>
          </a:custGeom>
          <a:solidFill>
            <a:srgbClr val="E36700"/>
          </a:solidFill>
          <a:ln w="9525" cap="flat" cmpd="sng" algn="ctr">
            <a:noFill/>
            <a:prstDash val="solid"/>
            <a:headEnd type="none" w="med" len="med"/>
            <a:tailEnd type="none" w="med" len="med"/>
          </a:ln>
          <a:effectLst/>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hangingPunct="0">
              <a:defRPr/>
            </a:pPr>
            <a:endParaRPr lang="en-US" b="1" kern="0" dirty="0">
              <a:solidFill>
                <a:srgbClr val="FFFFFF"/>
              </a:solidFill>
            </a:endParaRPr>
          </a:p>
        </p:txBody>
      </p:sp>
      <p:grpSp>
        <p:nvGrpSpPr>
          <p:cNvPr id="43030" name="Group 289"/>
          <p:cNvGrpSpPr>
            <a:grpSpLocks/>
          </p:cNvGrpSpPr>
          <p:nvPr/>
        </p:nvGrpSpPr>
        <p:grpSpPr bwMode="auto">
          <a:xfrm>
            <a:off x="4391025" y="4956175"/>
            <a:ext cx="836613" cy="476250"/>
            <a:chOff x="4372068" y="4651789"/>
            <a:chExt cx="837487" cy="475648"/>
          </a:xfrm>
        </p:grpSpPr>
        <p:grpSp>
          <p:nvGrpSpPr>
            <p:cNvPr id="43060" name="Group 315"/>
            <p:cNvGrpSpPr>
              <a:grpSpLocks/>
            </p:cNvGrpSpPr>
            <p:nvPr/>
          </p:nvGrpSpPr>
          <p:grpSpPr bwMode="auto">
            <a:xfrm>
              <a:off x="4372068" y="4651789"/>
              <a:ext cx="532328" cy="359495"/>
              <a:chOff x="4372068" y="4651789"/>
              <a:chExt cx="532328" cy="359495"/>
            </a:xfrm>
          </p:grpSpPr>
          <p:sp>
            <p:nvSpPr>
              <p:cNvPr id="321" name="Freeform 320"/>
              <p:cNvSpPr>
                <a:spLocks/>
              </p:cNvSpPr>
              <p:nvPr/>
            </p:nvSpPr>
            <p:spPr bwMode="auto">
              <a:xfrm>
                <a:off x="4372068" y="4651789"/>
                <a:ext cx="448143" cy="359907"/>
              </a:xfrm>
              <a:custGeom>
                <a:avLst/>
                <a:gdLst>
                  <a:gd name="T0" fmla="*/ 1522 w 1945"/>
                  <a:gd name="T1" fmla="*/ 0 h 1560"/>
                  <a:gd name="T2" fmla="*/ 1573 w 1945"/>
                  <a:gd name="T3" fmla="*/ 13 h 1560"/>
                  <a:gd name="T4" fmla="*/ 1609 w 1945"/>
                  <a:gd name="T5" fmla="*/ 50 h 1560"/>
                  <a:gd name="T6" fmla="*/ 1624 w 1945"/>
                  <a:gd name="T7" fmla="*/ 102 h 1560"/>
                  <a:gd name="T8" fmla="*/ 1621 w 1945"/>
                  <a:gd name="T9" fmla="*/ 301 h 1560"/>
                  <a:gd name="T10" fmla="*/ 1919 w 1945"/>
                  <a:gd name="T11" fmla="*/ 632 h 1560"/>
                  <a:gd name="T12" fmla="*/ 1873 w 1945"/>
                  <a:gd name="T13" fmla="*/ 683 h 1560"/>
                  <a:gd name="T14" fmla="*/ 1538 w 1945"/>
                  <a:gd name="T15" fmla="*/ 381 h 1560"/>
                  <a:gd name="T16" fmla="*/ 1343 w 1945"/>
                  <a:gd name="T17" fmla="*/ 382 h 1560"/>
                  <a:gd name="T18" fmla="*/ 1313 w 1945"/>
                  <a:gd name="T19" fmla="*/ 377 h 1560"/>
                  <a:gd name="T20" fmla="*/ 1063 w 1945"/>
                  <a:gd name="T21" fmla="*/ 643 h 1560"/>
                  <a:gd name="T22" fmla="*/ 1830 w 1945"/>
                  <a:gd name="T23" fmla="*/ 774 h 1560"/>
                  <a:gd name="T24" fmla="*/ 1820 w 1945"/>
                  <a:gd name="T25" fmla="*/ 854 h 1560"/>
                  <a:gd name="T26" fmla="*/ 1063 w 1945"/>
                  <a:gd name="T27" fmla="*/ 802 h 1560"/>
                  <a:gd name="T28" fmla="*/ 1059 w 1945"/>
                  <a:gd name="T29" fmla="*/ 849 h 1560"/>
                  <a:gd name="T30" fmla="*/ 1034 w 1945"/>
                  <a:gd name="T31" fmla="*/ 894 h 1560"/>
                  <a:gd name="T32" fmla="*/ 988 w 1945"/>
                  <a:gd name="T33" fmla="*/ 920 h 1560"/>
                  <a:gd name="T34" fmla="*/ 783 w 1945"/>
                  <a:gd name="T35" fmla="*/ 924 h 1560"/>
                  <a:gd name="T36" fmla="*/ 740 w 1945"/>
                  <a:gd name="T37" fmla="*/ 913 h 1560"/>
                  <a:gd name="T38" fmla="*/ 706 w 1945"/>
                  <a:gd name="T39" fmla="*/ 888 h 1560"/>
                  <a:gd name="T40" fmla="*/ 382 w 1945"/>
                  <a:gd name="T41" fmla="*/ 1007 h 1560"/>
                  <a:gd name="T42" fmla="*/ 1104 w 1945"/>
                  <a:gd name="T43" fmla="*/ 1258 h 1560"/>
                  <a:gd name="T44" fmla="*/ 1123 w 1945"/>
                  <a:gd name="T45" fmla="*/ 1216 h 1560"/>
                  <a:gd name="T46" fmla="*/ 1158 w 1945"/>
                  <a:gd name="T47" fmla="*/ 1189 h 1560"/>
                  <a:gd name="T48" fmla="*/ 1203 w 1945"/>
                  <a:gd name="T49" fmla="*/ 1178 h 1560"/>
                  <a:gd name="T50" fmla="*/ 1408 w 1945"/>
                  <a:gd name="T51" fmla="*/ 1181 h 1560"/>
                  <a:gd name="T52" fmla="*/ 1453 w 1945"/>
                  <a:gd name="T53" fmla="*/ 1208 h 1560"/>
                  <a:gd name="T54" fmla="*/ 1857 w 1945"/>
                  <a:gd name="T55" fmla="*/ 996 h 1560"/>
                  <a:gd name="T56" fmla="*/ 1896 w 1945"/>
                  <a:gd name="T57" fmla="*/ 1052 h 1560"/>
                  <a:gd name="T58" fmla="*/ 1483 w 1945"/>
                  <a:gd name="T59" fmla="*/ 1458 h 1560"/>
                  <a:gd name="T60" fmla="*/ 1469 w 1945"/>
                  <a:gd name="T61" fmla="*/ 1510 h 1560"/>
                  <a:gd name="T62" fmla="*/ 1433 w 1945"/>
                  <a:gd name="T63" fmla="*/ 1547 h 1560"/>
                  <a:gd name="T64" fmla="*/ 1382 w 1945"/>
                  <a:gd name="T65" fmla="*/ 1560 h 1560"/>
                  <a:gd name="T66" fmla="*/ 1176 w 1945"/>
                  <a:gd name="T67" fmla="*/ 1556 h 1560"/>
                  <a:gd name="T68" fmla="*/ 1132 w 1945"/>
                  <a:gd name="T69" fmla="*/ 1531 h 1560"/>
                  <a:gd name="T70" fmla="*/ 1105 w 1945"/>
                  <a:gd name="T71" fmla="*/ 1485 h 1560"/>
                  <a:gd name="T72" fmla="*/ 1101 w 1945"/>
                  <a:gd name="T73" fmla="*/ 1364 h 1560"/>
                  <a:gd name="T74" fmla="*/ 371 w 1945"/>
                  <a:gd name="T75" fmla="*/ 1164 h 1560"/>
                  <a:gd name="T76" fmla="*/ 344 w 1945"/>
                  <a:gd name="T77" fmla="*/ 1200 h 1560"/>
                  <a:gd name="T78" fmla="*/ 303 w 1945"/>
                  <a:gd name="T79" fmla="*/ 1220 h 1560"/>
                  <a:gd name="T80" fmla="*/ 101 w 1945"/>
                  <a:gd name="T81" fmla="*/ 1223 h 1560"/>
                  <a:gd name="T82" fmla="*/ 49 w 1945"/>
                  <a:gd name="T83" fmla="*/ 1209 h 1560"/>
                  <a:gd name="T84" fmla="*/ 13 w 1945"/>
                  <a:gd name="T85" fmla="*/ 1172 h 1560"/>
                  <a:gd name="T86" fmla="*/ 0 w 1945"/>
                  <a:gd name="T87" fmla="*/ 1121 h 1560"/>
                  <a:gd name="T88" fmla="*/ 4 w 1945"/>
                  <a:gd name="T89" fmla="*/ 915 h 1560"/>
                  <a:gd name="T90" fmla="*/ 29 w 1945"/>
                  <a:gd name="T91" fmla="*/ 871 h 1560"/>
                  <a:gd name="T92" fmla="*/ 75 w 1945"/>
                  <a:gd name="T93" fmla="*/ 844 h 1560"/>
                  <a:gd name="T94" fmla="*/ 279 w 1945"/>
                  <a:gd name="T95" fmla="*/ 840 h 1560"/>
                  <a:gd name="T96" fmla="*/ 325 w 1945"/>
                  <a:gd name="T97" fmla="*/ 851 h 1560"/>
                  <a:gd name="T98" fmla="*/ 360 w 1945"/>
                  <a:gd name="T99" fmla="*/ 880 h 1560"/>
                  <a:gd name="T100" fmla="*/ 681 w 1945"/>
                  <a:gd name="T101" fmla="*/ 764 h 1560"/>
                  <a:gd name="T102" fmla="*/ 684 w 1945"/>
                  <a:gd name="T103" fmla="*/ 616 h 1560"/>
                  <a:gd name="T104" fmla="*/ 711 w 1945"/>
                  <a:gd name="T105" fmla="*/ 571 h 1560"/>
                  <a:gd name="T106" fmla="*/ 756 w 1945"/>
                  <a:gd name="T107" fmla="*/ 544 h 1560"/>
                  <a:gd name="T108" fmla="*/ 961 w 1945"/>
                  <a:gd name="T109" fmla="*/ 541 h 1560"/>
                  <a:gd name="T110" fmla="*/ 991 w 1945"/>
                  <a:gd name="T111" fmla="*/ 547 h 1560"/>
                  <a:gd name="T112" fmla="*/ 1242 w 1945"/>
                  <a:gd name="T113" fmla="*/ 281 h 1560"/>
                  <a:gd name="T114" fmla="*/ 1245 w 1945"/>
                  <a:gd name="T115" fmla="*/ 75 h 1560"/>
                  <a:gd name="T116" fmla="*/ 1271 w 1945"/>
                  <a:gd name="T117" fmla="*/ 29 h 1560"/>
                  <a:gd name="T118" fmla="*/ 1317 w 1945"/>
                  <a:gd name="T119" fmla="*/ 4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5" h="1560">
                    <a:moveTo>
                      <a:pt x="1343" y="0"/>
                    </a:moveTo>
                    <a:lnTo>
                      <a:pt x="1522" y="0"/>
                    </a:lnTo>
                    <a:lnTo>
                      <a:pt x="1549" y="4"/>
                    </a:lnTo>
                    <a:lnTo>
                      <a:pt x="1573" y="13"/>
                    </a:lnTo>
                    <a:lnTo>
                      <a:pt x="1593" y="29"/>
                    </a:lnTo>
                    <a:lnTo>
                      <a:pt x="1609" y="50"/>
                    </a:lnTo>
                    <a:lnTo>
                      <a:pt x="1620" y="75"/>
                    </a:lnTo>
                    <a:lnTo>
                      <a:pt x="1624" y="102"/>
                    </a:lnTo>
                    <a:lnTo>
                      <a:pt x="1624" y="281"/>
                    </a:lnTo>
                    <a:lnTo>
                      <a:pt x="1621" y="301"/>
                    </a:lnTo>
                    <a:lnTo>
                      <a:pt x="1945" y="612"/>
                    </a:lnTo>
                    <a:lnTo>
                      <a:pt x="1919" y="632"/>
                    </a:lnTo>
                    <a:lnTo>
                      <a:pt x="1895" y="657"/>
                    </a:lnTo>
                    <a:lnTo>
                      <a:pt x="1873" y="683"/>
                    </a:lnTo>
                    <a:lnTo>
                      <a:pt x="1552" y="376"/>
                    </a:lnTo>
                    <a:lnTo>
                      <a:pt x="1538" y="381"/>
                    </a:lnTo>
                    <a:lnTo>
                      <a:pt x="1522" y="382"/>
                    </a:lnTo>
                    <a:lnTo>
                      <a:pt x="1343" y="382"/>
                    </a:lnTo>
                    <a:lnTo>
                      <a:pt x="1327" y="381"/>
                    </a:lnTo>
                    <a:lnTo>
                      <a:pt x="1313" y="377"/>
                    </a:lnTo>
                    <a:lnTo>
                      <a:pt x="1060" y="620"/>
                    </a:lnTo>
                    <a:lnTo>
                      <a:pt x="1063" y="643"/>
                    </a:lnTo>
                    <a:lnTo>
                      <a:pt x="1063" y="700"/>
                    </a:lnTo>
                    <a:lnTo>
                      <a:pt x="1830" y="774"/>
                    </a:lnTo>
                    <a:lnTo>
                      <a:pt x="1823" y="813"/>
                    </a:lnTo>
                    <a:lnTo>
                      <a:pt x="1820" y="854"/>
                    </a:lnTo>
                    <a:lnTo>
                      <a:pt x="1821" y="876"/>
                    </a:lnTo>
                    <a:lnTo>
                      <a:pt x="1063" y="802"/>
                    </a:lnTo>
                    <a:lnTo>
                      <a:pt x="1063" y="821"/>
                    </a:lnTo>
                    <a:lnTo>
                      <a:pt x="1059" y="849"/>
                    </a:lnTo>
                    <a:lnTo>
                      <a:pt x="1049" y="873"/>
                    </a:lnTo>
                    <a:lnTo>
                      <a:pt x="1034" y="894"/>
                    </a:lnTo>
                    <a:lnTo>
                      <a:pt x="1013" y="909"/>
                    </a:lnTo>
                    <a:lnTo>
                      <a:pt x="988" y="920"/>
                    </a:lnTo>
                    <a:lnTo>
                      <a:pt x="961" y="924"/>
                    </a:lnTo>
                    <a:lnTo>
                      <a:pt x="783" y="924"/>
                    </a:lnTo>
                    <a:lnTo>
                      <a:pt x="760" y="920"/>
                    </a:lnTo>
                    <a:lnTo>
                      <a:pt x="740" y="913"/>
                    </a:lnTo>
                    <a:lnTo>
                      <a:pt x="722" y="902"/>
                    </a:lnTo>
                    <a:lnTo>
                      <a:pt x="706" y="888"/>
                    </a:lnTo>
                    <a:lnTo>
                      <a:pt x="694" y="869"/>
                    </a:lnTo>
                    <a:lnTo>
                      <a:pt x="382" y="1007"/>
                    </a:lnTo>
                    <a:lnTo>
                      <a:pt x="382" y="1036"/>
                    </a:lnTo>
                    <a:lnTo>
                      <a:pt x="1104" y="1258"/>
                    </a:lnTo>
                    <a:lnTo>
                      <a:pt x="1111" y="1236"/>
                    </a:lnTo>
                    <a:lnTo>
                      <a:pt x="1123" y="1216"/>
                    </a:lnTo>
                    <a:lnTo>
                      <a:pt x="1139" y="1201"/>
                    </a:lnTo>
                    <a:lnTo>
                      <a:pt x="1158" y="1189"/>
                    </a:lnTo>
                    <a:lnTo>
                      <a:pt x="1180" y="1181"/>
                    </a:lnTo>
                    <a:lnTo>
                      <a:pt x="1203" y="1178"/>
                    </a:lnTo>
                    <a:lnTo>
                      <a:pt x="1382" y="1178"/>
                    </a:lnTo>
                    <a:lnTo>
                      <a:pt x="1408" y="1181"/>
                    </a:lnTo>
                    <a:lnTo>
                      <a:pt x="1433" y="1192"/>
                    </a:lnTo>
                    <a:lnTo>
                      <a:pt x="1453" y="1208"/>
                    </a:lnTo>
                    <a:lnTo>
                      <a:pt x="1843" y="965"/>
                    </a:lnTo>
                    <a:lnTo>
                      <a:pt x="1857" y="996"/>
                    </a:lnTo>
                    <a:lnTo>
                      <a:pt x="1875" y="1025"/>
                    </a:lnTo>
                    <a:lnTo>
                      <a:pt x="1896" y="1052"/>
                    </a:lnTo>
                    <a:lnTo>
                      <a:pt x="1483" y="1310"/>
                    </a:lnTo>
                    <a:lnTo>
                      <a:pt x="1483" y="1458"/>
                    </a:lnTo>
                    <a:lnTo>
                      <a:pt x="1480" y="1485"/>
                    </a:lnTo>
                    <a:lnTo>
                      <a:pt x="1469" y="1510"/>
                    </a:lnTo>
                    <a:lnTo>
                      <a:pt x="1453" y="1531"/>
                    </a:lnTo>
                    <a:lnTo>
                      <a:pt x="1433" y="1547"/>
                    </a:lnTo>
                    <a:lnTo>
                      <a:pt x="1408" y="1556"/>
                    </a:lnTo>
                    <a:lnTo>
                      <a:pt x="1382" y="1560"/>
                    </a:lnTo>
                    <a:lnTo>
                      <a:pt x="1203" y="1560"/>
                    </a:lnTo>
                    <a:lnTo>
                      <a:pt x="1176" y="1556"/>
                    </a:lnTo>
                    <a:lnTo>
                      <a:pt x="1152" y="1547"/>
                    </a:lnTo>
                    <a:lnTo>
                      <a:pt x="1132" y="1531"/>
                    </a:lnTo>
                    <a:lnTo>
                      <a:pt x="1115" y="1510"/>
                    </a:lnTo>
                    <a:lnTo>
                      <a:pt x="1105" y="1485"/>
                    </a:lnTo>
                    <a:lnTo>
                      <a:pt x="1101" y="1458"/>
                    </a:lnTo>
                    <a:lnTo>
                      <a:pt x="1101" y="1364"/>
                    </a:lnTo>
                    <a:lnTo>
                      <a:pt x="380" y="1143"/>
                    </a:lnTo>
                    <a:lnTo>
                      <a:pt x="371" y="1164"/>
                    </a:lnTo>
                    <a:lnTo>
                      <a:pt x="360" y="1184"/>
                    </a:lnTo>
                    <a:lnTo>
                      <a:pt x="344" y="1200"/>
                    </a:lnTo>
                    <a:lnTo>
                      <a:pt x="325" y="1212"/>
                    </a:lnTo>
                    <a:lnTo>
                      <a:pt x="303" y="1220"/>
                    </a:lnTo>
                    <a:lnTo>
                      <a:pt x="279" y="1223"/>
                    </a:lnTo>
                    <a:lnTo>
                      <a:pt x="101" y="1223"/>
                    </a:lnTo>
                    <a:lnTo>
                      <a:pt x="75" y="1219"/>
                    </a:lnTo>
                    <a:lnTo>
                      <a:pt x="49" y="1209"/>
                    </a:lnTo>
                    <a:lnTo>
                      <a:pt x="29" y="1192"/>
                    </a:lnTo>
                    <a:lnTo>
                      <a:pt x="13" y="1172"/>
                    </a:lnTo>
                    <a:lnTo>
                      <a:pt x="4" y="1148"/>
                    </a:lnTo>
                    <a:lnTo>
                      <a:pt x="0" y="1121"/>
                    </a:lnTo>
                    <a:lnTo>
                      <a:pt x="0" y="942"/>
                    </a:lnTo>
                    <a:lnTo>
                      <a:pt x="4" y="915"/>
                    </a:lnTo>
                    <a:lnTo>
                      <a:pt x="13" y="891"/>
                    </a:lnTo>
                    <a:lnTo>
                      <a:pt x="29" y="871"/>
                    </a:lnTo>
                    <a:lnTo>
                      <a:pt x="49" y="855"/>
                    </a:lnTo>
                    <a:lnTo>
                      <a:pt x="75" y="844"/>
                    </a:lnTo>
                    <a:lnTo>
                      <a:pt x="101" y="840"/>
                    </a:lnTo>
                    <a:lnTo>
                      <a:pt x="279" y="840"/>
                    </a:lnTo>
                    <a:lnTo>
                      <a:pt x="303" y="843"/>
                    </a:lnTo>
                    <a:lnTo>
                      <a:pt x="325" y="851"/>
                    </a:lnTo>
                    <a:lnTo>
                      <a:pt x="344" y="865"/>
                    </a:lnTo>
                    <a:lnTo>
                      <a:pt x="360" y="880"/>
                    </a:lnTo>
                    <a:lnTo>
                      <a:pt x="372" y="900"/>
                    </a:lnTo>
                    <a:lnTo>
                      <a:pt x="681" y="764"/>
                    </a:lnTo>
                    <a:lnTo>
                      <a:pt x="681" y="643"/>
                    </a:lnTo>
                    <a:lnTo>
                      <a:pt x="684" y="616"/>
                    </a:lnTo>
                    <a:lnTo>
                      <a:pt x="695" y="591"/>
                    </a:lnTo>
                    <a:lnTo>
                      <a:pt x="711" y="571"/>
                    </a:lnTo>
                    <a:lnTo>
                      <a:pt x="731" y="555"/>
                    </a:lnTo>
                    <a:lnTo>
                      <a:pt x="756" y="544"/>
                    </a:lnTo>
                    <a:lnTo>
                      <a:pt x="783" y="541"/>
                    </a:lnTo>
                    <a:lnTo>
                      <a:pt x="961" y="541"/>
                    </a:lnTo>
                    <a:lnTo>
                      <a:pt x="977" y="543"/>
                    </a:lnTo>
                    <a:lnTo>
                      <a:pt x="991" y="547"/>
                    </a:lnTo>
                    <a:lnTo>
                      <a:pt x="1244" y="302"/>
                    </a:lnTo>
                    <a:lnTo>
                      <a:pt x="1242" y="281"/>
                    </a:lnTo>
                    <a:lnTo>
                      <a:pt x="1242" y="102"/>
                    </a:lnTo>
                    <a:lnTo>
                      <a:pt x="1245" y="75"/>
                    </a:lnTo>
                    <a:lnTo>
                      <a:pt x="1255" y="50"/>
                    </a:lnTo>
                    <a:lnTo>
                      <a:pt x="1271" y="29"/>
                    </a:lnTo>
                    <a:lnTo>
                      <a:pt x="1292" y="13"/>
                    </a:lnTo>
                    <a:lnTo>
                      <a:pt x="1317" y="4"/>
                    </a:lnTo>
                    <a:lnTo>
                      <a:pt x="1343" y="0"/>
                    </a:lnTo>
                    <a:close/>
                  </a:path>
                </a:pathLst>
              </a:custGeom>
              <a:solidFill>
                <a:srgbClr val="7F7F7F"/>
              </a:solidFill>
              <a:ln w="0">
                <a:noFill/>
                <a:prstDash val="solid"/>
                <a:round/>
                <a:headEnd/>
                <a:tailEnd/>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auto">
                  <a:spcBef>
                    <a:spcPts val="0"/>
                  </a:spcBef>
                  <a:spcAft>
                    <a:spcPts val="0"/>
                  </a:spcAft>
                  <a:defRPr/>
                </a:pPr>
                <a:endParaRPr lang="en-US" kern="0">
                  <a:solidFill>
                    <a:sysClr val="windowText" lastClr="000000"/>
                  </a:solidFill>
                </a:endParaRPr>
              </a:p>
            </p:txBody>
          </p:sp>
          <p:sp>
            <p:nvSpPr>
              <p:cNvPr id="322" name="Freeform 321"/>
              <p:cNvSpPr>
                <a:spLocks/>
              </p:cNvSpPr>
              <p:nvPr/>
            </p:nvSpPr>
            <p:spPr bwMode="auto">
              <a:xfrm>
                <a:off x="4813854" y="4802411"/>
                <a:ext cx="90583" cy="91959"/>
              </a:xfrm>
              <a:custGeom>
                <a:avLst/>
                <a:gdLst>
                  <a:gd name="T0" fmla="*/ 197 w 394"/>
                  <a:gd name="T1" fmla="*/ 0 h 396"/>
                  <a:gd name="T2" fmla="*/ 232 w 394"/>
                  <a:gd name="T3" fmla="*/ 4 h 396"/>
                  <a:gd name="T4" fmla="*/ 266 w 394"/>
                  <a:gd name="T5" fmla="*/ 13 h 396"/>
                  <a:gd name="T6" fmla="*/ 296 w 394"/>
                  <a:gd name="T7" fmla="*/ 28 h 396"/>
                  <a:gd name="T8" fmla="*/ 324 w 394"/>
                  <a:gd name="T9" fmla="*/ 48 h 396"/>
                  <a:gd name="T10" fmla="*/ 348 w 394"/>
                  <a:gd name="T11" fmla="*/ 71 h 396"/>
                  <a:gd name="T12" fmla="*/ 368 w 394"/>
                  <a:gd name="T13" fmla="*/ 98 h 396"/>
                  <a:gd name="T14" fmla="*/ 382 w 394"/>
                  <a:gd name="T15" fmla="*/ 130 h 396"/>
                  <a:gd name="T16" fmla="*/ 392 w 394"/>
                  <a:gd name="T17" fmla="*/ 162 h 396"/>
                  <a:gd name="T18" fmla="*/ 394 w 394"/>
                  <a:gd name="T19" fmla="*/ 199 h 396"/>
                  <a:gd name="T20" fmla="*/ 392 w 394"/>
                  <a:gd name="T21" fmla="*/ 234 h 396"/>
                  <a:gd name="T22" fmla="*/ 382 w 394"/>
                  <a:gd name="T23" fmla="*/ 268 h 396"/>
                  <a:gd name="T24" fmla="*/ 368 w 394"/>
                  <a:gd name="T25" fmla="*/ 298 h 396"/>
                  <a:gd name="T26" fmla="*/ 348 w 394"/>
                  <a:gd name="T27" fmla="*/ 326 h 396"/>
                  <a:gd name="T28" fmla="*/ 324 w 394"/>
                  <a:gd name="T29" fmla="*/ 349 h 396"/>
                  <a:gd name="T30" fmla="*/ 296 w 394"/>
                  <a:gd name="T31" fmla="*/ 369 h 396"/>
                  <a:gd name="T32" fmla="*/ 266 w 394"/>
                  <a:gd name="T33" fmla="*/ 384 h 396"/>
                  <a:gd name="T34" fmla="*/ 232 w 394"/>
                  <a:gd name="T35" fmla="*/ 392 h 396"/>
                  <a:gd name="T36" fmla="*/ 197 w 394"/>
                  <a:gd name="T37" fmla="*/ 396 h 396"/>
                  <a:gd name="T38" fmla="*/ 162 w 394"/>
                  <a:gd name="T39" fmla="*/ 392 h 396"/>
                  <a:gd name="T40" fmla="*/ 128 w 394"/>
                  <a:gd name="T41" fmla="*/ 384 h 396"/>
                  <a:gd name="T42" fmla="*/ 98 w 394"/>
                  <a:gd name="T43" fmla="*/ 369 h 396"/>
                  <a:gd name="T44" fmla="*/ 70 w 394"/>
                  <a:gd name="T45" fmla="*/ 349 h 396"/>
                  <a:gd name="T46" fmla="*/ 46 w 394"/>
                  <a:gd name="T47" fmla="*/ 326 h 396"/>
                  <a:gd name="T48" fmla="*/ 27 w 394"/>
                  <a:gd name="T49" fmla="*/ 298 h 396"/>
                  <a:gd name="T50" fmla="*/ 12 w 394"/>
                  <a:gd name="T51" fmla="*/ 268 h 396"/>
                  <a:gd name="T52" fmla="*/ 2 w 394"/>
                  <a:gd name="T53" fmla="*/ 234 h 396"/>
                  <a:gd name="T54" fmla="*/ 0 w 394"/>
                  <a:gd name="T55" fmla="*/ 199 h 396"/>
                  <a:gd name="T56" fmla="*/ 2 w 394"/>
                  <a:gd name="T57" fmla="*/ 162 h 396"/>
                  <a:gd name="T58" fmla="*/ 12 w 394"/>
                  <a:gd name="T59" fmla="*/ 130 h 396"/>
                  <a:gd name="T60" fmla="*/ 27 w 394"/>
                  <a:gd name="T61" fmla="*/ 98 h 396"/>
                  <a:gd name="T62" fmla="*/ 46 w 394"/>
                  <a:gd name="T63" fmla="*/ 71 h 396"/>
                  <a:gd name="T64" fmla="*/ 70 w 394"/>
                  <a:gd name="T65" fmla="*/ 48 h 396"/>
                  <a:gd name="T66" fmla="*/ 98 w 394"/>
                  <a:gd name="T67" fmla="*/ 28 h 396"/>
                  <a:gd name="T68" fmla="*/ 128 w 394"/>
                  <a:gd name="T69" fmla="*/ 13 h 396"/>
                  <a:gd name="T70" fmla="*/ 162 w 394"/>
                  <a:gd name="T71" fmla="*/ 4 h 396"/>
                  <a:gd name="T72" fmla="*/ 197 w 394"/>
                  <a:gd name="T7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396">
                    <a:moveTo>
                      <a:pt x="197" y="0"/>
                    </a:moveTo>
                    <a:lnTo>
                      <a:pt x="232" y="4"/>
                    </a:lnTo>
                    <a:lnTo>
                      <a:pt x="266" y="13"/>
                    </a:lnTo>
                    <a:lnTo>
                      <a:pt x="296" y="28"/>
                    </a:lnTo>
                    <a:lnTo>
                      <a:pt x="324" y="48"/>
                    </a:lnTo>
                    <a:lnTo>
                      <a:pt x="348" y="71"/>
                    </a:lnTo>
                    <a:lnTo>
                      <a:pt x="368" y="98"/>
                    </a:lnTo>
                    <a:lnTo>
                      <a:pt x="382" y="130"/>
                    </a:lnTo>
                    <a:lnTo>
                      <a:pt x="392" y="162"/>
                    </a:lnTo>
                    <a:lnTo>
                      <a:pt x="394" y="199"/>
                    </a:lnTo>
                    <a:lnTo>
                      <a:pt x="392" y="234"/>
                    </a:lnTo>
                    <a:lnTo>
                      <a:pt x="382" y="268"/>
                    </a:lnTo>
                    <a:lnTo>
                      <a:pt x="368" y="298"/>
                    </a:lnTo>
                    <a:lnTo>
                      <a:pt x="348" y="326"/>
                    </a:lnTo>
                    <a:lnTo>
                      <a:pt x="324" y="349"/>
                    </a:lnTo>
                    <a:lnTo>
                      <a:pt x="296" y="369"/>
                    </a:lnTo>
                    <a:lnTo>
                      <a:pt x="266" y="384"/>
                    </a:lnTo>
                    <a:lnTo>
                      <a:pt x="232" y="392"/>
                    </a:lnTo>
                    <a:lnTo>
                      <a:pt x="197" y="396"/>
                    </a:lnTo>
                    <a:lnTo>
                      <a:pt x="162" y="392"/>
                    </a:lnTo>
                    <a:lnTo>
                      <a:pt x="128" y="384"/>
                    </a:lnTo>
                    <a:lnTo>
                      <a:pt x="98" y="369"/>
                    </a:lnTo>
                    <a:lnTo>
                      <a:pt x="70" y="349"/>
                    </a:lnTo>
                    <a:lnTo>
                      <a:pt x="46" y="326"/>
                    </a:lnTo>
                    <a:lnTo>
                      <a:pt x="27" y="298"/>
                    </a:lnTo>
                    <a:lnTo>
                      <a:pt x="12" y="268"/>
                    </a:lnTo>
                    <a:lnTo>
                      <a:pt x="2" y="234"/>
                    </a:lnTo>
                    <a:lnTo>
                      <a:pt x="0" y="199"/>
                    </a:lnTo>
                    <a:lnTo>
                      <a:pt x="2" y="162"/>
                    </a:lnTo>
                    <a:lnTo>
                      <a:pt x="12" y="130"/>
                    </a:lnTo>
                    <a:lnTo>
                      <a:pt x="27" y="98"/>
                    </a:lnTo>
                    <a:lnTo>
                      <a:pt x="46" y="71"/>
                    </a:lnTo>
                    <a:lnTo>
                      <a:pt x="70" y="48"/>
                    </a:lnTo>
                    <a:lnTo>
                      <a:pt x="98" y="28"/>
                    </a:lnTo>
                    <a:lnTo>
                      <a:pt x="128" y="13"/>
                    </a:lnTo>
                    <a:lnTo>
                      <a:pt x="162" y="4"/>
                    </a:lnTo>
                    <a:lnTo>
                      <a:pt x="197" y="0"/>
                    </a:lnTo>
                    <a:close/>
                  </a:path>
                </a:pathLst>
              </a:custGeom>
              <a:solidFill>
                <a:srgbClr val="E36700"/>
              </a:solidFill>
              <a:ln w="0">
                <a:noFill/>
                <a:prstDash val="solid"/>
                <a:round/>
                <a:headEnd/>
                <a:tailEnd/>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auto">
                  <a:spcBef>
                    <a:spcPts val="0"/>
                  </a:spcBef>
                  <a:spcAft>
                    <a:spcPts val="0"/>
                  </a:spcAft>
                  <a:defRPr/>
                </a:pPr>
                <a:endParaRPr lang="en-US" kern="0">
                  <a:solidFill>
                    <a:sysClr val="windowText" lastClr="000000"/>
                  </a:solidFill>
                </a:endParaRPr>
              </a:p>
            </p:txBody>
          </p:sp>
        </p:grpSp>
        <p:grpSp>
          <p:nvGrpSpPr>
            <p:cNvPr id="43061" name="Group 316"/>
            <p:cNvGrpSpPr>
              <a:grpSpLocks/>
            </p:cNvGrpSpPr>
            <p:nvPr/>
          </p:nvGrpSpPr>
          <p:grpSpPr bwMode="auto">
            <a:xfrm>
              <a:off x="4773730" y="4651950"/>
              <a:ext cx="435825" cy="475487"/>
              <a:chOff x="4773730" y="4651950"/>
              <a:chExt cx="435825" cy="475487"/>
            </a:xfrm>
          </p:grpSpPr>
          <p:sp>
            <p:nvSpPr>
              <p:cNvPr id="43062" name="Freeform 317"/>
              <p:cNvSpPr>
                <a:spLocks/>
              </p:cNvSpPr>
              <p:nvPr/>
            </p:nvSpPr>
            <p:spPr bwMode="auto">
              <a:xfrm>
                <a:off x="4773730" y="4961229"/>
                <a:ext cx="435824" cy="166208"/>
              </a:xfrm>
              <a:custGeom>
                <a:avLst/>
                <a:gdLst>
                  <a:gd name="T0" fmla="*/ 50156 w 3693"/>
                  <a:gd name="T1" fmla="*/ 0 h 1406"/>
                  <a:gd name="T2" fmla="*/ 209120 w 3693"/>
                  <a:gd name="T3" fmla="*/ 95635 h 1406"/>
                  <a:gd name="T4" fmla="*/ 211244 w 3693"/>
                  <a:gd name="T5" fmla="*/ 96462 h 1406"/>
                  <a:gd name="T6" fmla="*/ 213723 w 3693"/>
                  <a:gd name="T7" fmla="*/ 97171 h 1406"/>
                  <a:gd name="T8" fmla="*/ 216437 w 3693"/>
                  <a:gd name="T9" fmla="*/ 97408 h 1406"/>
                  <a:gd name="T10" fmla="*/ 219387 w 3693"/>
                  <a:gd name="T11" fmla="*/ 97408 h 1406"/>
                  <a:gd name="T12" fmla="*/ 222101 w 3693"/>
                  <a:gd name="T13" fmla="*/ 97171 h 1406"/>
                  <a:gd name="T14" fmla="*/ 224580 w 3693"/>
                  <a:gd name="T15" fmla="*/ 96462 h 1406"/>
                  <a:gd name="T16" fmla="*/ 226704 w 3693"/>
                  <a:gd name="T17" fmla="*/ 95635 h 1406"/>
                  <a:gd name="T18" fmla="*/ 385550 w 3693"/>
                  <a:gd name="T19" fmla="*/ 0 h 1406"/>
                  <a:gd name="T20" fmla="*/ 430985 w 3693"/>
                  <a:gd name="T21" fmla="*/ 27426 h 1406"/>
                  <a:gd name="T22" fmla="*/ 433464 w 3693"/>
                  <a:gd name="T23" fmla="*/ 29080 h 1406"/>
                  <a:gd name="T24" fmla="*/ 434880 w 3693"/>
                  <a:gd name="T25" fmla="*/ 31208 h 1406"/>
                  <a:gd name="T26" fmla="*/ 435824 w 3693"/>
                  <a:gd name="T27" fmla="*/ 33336 h 1406"/>
                  <a:gd name="T28" fmla="*/ 435824 w 3693"/>
                  <a:gd name="T29" fmla="*/ 35464 h 1406"/>
                  <a:gd name="T30" fmla="*/ 434880 w 3693"/>
                  <a:gd name="T31" fmla="*/ 37710 h 1406"/>
                  <a:gd name="T32" fmla="*/ 433464 w 3693"/>
                  <a:gd name="T33" fmla="*/ 39483 h 1406"/>
                  <a:gd name="T34" fmla="*/ 430985 w 3693"/>
                  <a:gd name="T35" fmla="*/ 41375 h 1406"/>
                  <a:gd name="T36" fmla="*/ 226704 w 3693"/>
                  <a:gd name="T37" fmla="*/ 164198 h 1406"/>
                  <a:gd name="T38" fmla="*/ 224580 w 3693"/>
                  <a:gd name="T39" fmla="*/ 165144 h 1406"/>
                  <a:gd name="T40" fmla="*/ 222101 w 3693"/>
                  <a:gd name="T41" fmla="*/ 165735 h 1406"/>
                  <a:gd name="T42" fmla="*/ 219387 w 3693"/>
                  <a:gd name="T43" fmla="*/ 166208 h 1406"/>
                  <a:gd name="T44" fmla="*/ 216437 w 3693"/>
                  <a:gd name="T45" fmla="*/ 166208 h 1406"/>
                  <a:gd name="T46" fmla="*/ 213723 w 3693"/>
                  <a:gd name="T47" fmla="*/ 165735 h 1406"/>
                  <a:gd name="T48" fmla="*/ 211244 w 3693"/>
                  <a:gd name="T49" fmla="*/ 165144 h 1406"/>
                  <a:gd name="T50" fmla="*/ 209120 w 3693"/>
                  <a:gd name="T51" fmla="*/ 164198 h 1406"/>
                  <a:gd name="T52" fmla="*/ 4603 w 3693"/>
                  <a:gd name="T53" fmla="*/ 41375 h 1406"/>
                  <a:gd name="T54" fmla="*/ 2360 w 3693"/>
                  <a:gd name="T55" fmla="*/ 39483 h 1406"/>
                  <a:gd name="T56" fmla="*/ 708 w 3693"/>
                  <a:gd name="T57" fmla="*/ 37474 h 1406"/>
                  <a:gd name="T58" fmla="*/ 0 w 3693"/>
                  <a:gd name="T59" fmla="*/ 35464 h 1406"/>
                  <a:gd name="T60" fmla="*/ 0 w 3693"/>
                  <a:gd name="T61" fmla="*/ 33336 h 1406"/>
                  <a:gd name="T62" fmla="*/ 708 w 3693"/>
                  <a:gd name="T63" fmla="*/ 31208 h 1406"/>
                  <a:gd name="T64" fmla="*/ 2360 w 3693"/>
                  <a:gd name="T65" fmla="*/ 29080 h 1406"/>
                  <a:gd name="T66" fmla="*/ 4603 w 3693"/>
                  <a:gd name="T67" fmla="*/ 27307 h 1406"/>
                  <a:gd name="T68" fmla="*/ 50156 w 3693"/>
                  <a:gd name="T69" fmla="*/ 0 h 140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93" h="1406">
                    <a:moveTo>
                      <a:pt x="425" y="0"/>
                    </a:moveTo>
                    <a:lnTo>
                      <a:pt x="1772" y="809"/>
                    </a:lnTo>
                    <a:lnTo>
                      <a:pt x="1790" y="816"/>
                    </a:lnTo>
                    <a:lnTo>
                      <a:pt x="1811" y="822"/>
                    </a:lnTo>
                    <a:lnTo>
                      <a:pt x="1834" y="824"/>
                    </a:lnTo>
                    <a:lnTo>
                      <a:pt x="1859" y="824"/>
                    </a:lnTo>
                    <a:lnTo>
                      <a:pt x="1882" y="822"/>
                    </a:lnTo>
                    <a:lnTo>
                      <a:pt x="1903" y="816"/>
                    </a:lnTo>
                    <a:lnTo>
                      <a:pt x="1921" y="809"/>
                    </a:lnTo>
                    <a:lnTo>
                      <a:pt x="3267" y="0"/>
                    </a:lnTo>
                    <a:lnTo>
                      <a:pt x="3652" y="232"/>
                    </a:lnTo>
                    <a:lnTo>
                      <a:pt x="3673" y="246"/>
                    </a:lnTo>
                    <a:lnTo>
                      <a:pt x="3685" y="264"/>
                    </a:lnTo>
                    <a:lnTo>
                      <a:pt x="3693" y="282"/>
                    </a:lnTo>
                    <a:lnTo>
                      <a:pt x="3693" y="300"/>
                    </a:lnTo>
                    <a:lnTo>
                      <a:pt x="3685" y="319"/>
                    </a:lnTo>
                    <a:lnTo>
                      <a:pt x="3673" y="334"/>
                    </a:lnTo>
                    <a:lnTo>
                      <a:pt x="3652" y="350"/>
                    </a:lnTo>
                    <a:lnTo>
                      <a:pt x="1921" y="1389"/>
                    </a:lnTo>
                    <a:lnTo>
                      <a:pt x="1903" y="1397"/>
                    </a:lnTo>
                    <a:lnTo>
                      <a:pt x="1882" y="1402"/>
                    </a:lnTo>
                    <a:lnTo>
                      <a:pt x="1859" y="1406"/>
                    </a:lnTo>
                    <a:lnTo>
                      <a:pt x="1834" y="1406"/>
                    </a:lnTo>
                    <a:lnTo>
                      <a:pt x="1811" y="1402"/>
                    </a:lnTo>
                    <a:lnTo>
                      <a:pt x="1790" y="1397"/>
                    </a:lnTo>
                    <a:lnTo>
                      <a:pt x="1772" y="1389"/>
                    </a:lnTo>
                    <a:lnTo>
                      <a:pt x="39" y="350"/>
                    </a:lnTo>
                    <a:lnTo>
                      <a:pt x="20" y="334"/>
                    </a:lnTo>
                    <a:lnTo>
                      <a:pt x="6" y="317"/>
                    </a:lnTo>
                    <a:lnTo>
                      <a:pt x="0" y="300"/>
                    </a:lnTo>
                    <a:lnTo>
                      <a:pt x="0" y="282"/>
                    </a:lnTo>
                    <a:lnTo>
                      <a:pt x="6" y="264"/>
                    </a:lnTo>
                    <a:lnTo>
                      <a:pt x="20" y="246"/>
                    </a:lnTo>
                    <a:lnTo>
                      <a:pt x="39" y="231"/>
                    </a:lnTo>
                    <a:lnTo>
                      <a:pt x="425"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63" name="Freeform 318"/>
              <p:cNvSpPr>
                <a:spLocks/>
              </p:cNvSpPr>
              <p:nvPr/>
            </p:nvSpPr>
            <p:spPr bwMode="auto">
              <a:xfrm>
                <a:off x="4817922" y="4855460"/>
                <a:ext cx="391633" cy="165736"/>
              </a:xfrm>
              <a:custGeom>
                <a:avLst/>
                <a:gdLst>
                  <a:gd name="T0" fmla="*/ 341359 w 391633"/>
                  <a:gd name="T1" fmla="*/ 0 h 165736"/>
                  <a:gd name="T2" fmla="*/ 386795 w 391633"/>
                  <a:gd name="T3" fmla="*/ 27230 h 165736"/>
                  <a:gd name="T4" fmla="*/ 389273 w 391633"/>
                  <a:gd name="T5" fmla="*/ 29116 h 165736"/>
                  <a:gd name="T6" fmla="*/ 390689 w 391633"/>
                  <a:gd name="T7" fmla="*/ 31120 h 165736"/>
                  <a:gd name="T8" fmla="*/ 391633 w 391633"/>
                  <a:gd name="T9" fmla="*/ 33124 h 165736"/>
                  <a:gd name="T10" fmla="*/ 391633 w 391633"/>
                  <a:gd name="T11" fmla="*/ 35364 h 165736"/>
                  <a:gd name="T12" fmla="*/ 390689 w 391633"/>
                  <a:gd name="T13" fmla="*/ 37485 h 165736"/>
                  <a:gd name="T14" fmla="*/ 389273 w 391633"/>
                  <a:gd name="T15" fmla="*/ 39489 h 165736"/>
                  <a:gd name="T16" fmla="*/ 386795 w 391633"/>
                  <a:gd name="T17" fmla="*/ 41257 h 165736"/>
                  <a:gd name="T18" fmla="*/ 182513 w 391633"/>
                  <a:gd name="T19" fmla="*/ 163850 h 165736"/>
                  <a:gd name="T20" fmla="*/ 180389 w 391633"/>
                  <a:gd name="T21" fmla="*/ 164793 h 165736"/>
                  <a:gd name="T22" fmla="*/ 177911 w 391633"/>
                  <a:gd name="T23" fmla="*/ 165383 h 165736"/>
                  <a:gd name="T24" fmla="*/ 175196 w 391633"/>
                  <a:gd name="T25" fmla="*/ 165736 h 165736"/>
                  <a:gd name="T26" fmla="*/ 172246 w 391633"/>
                  <a:gd name="T27" fmla="*/ 165736 h 165736"/>
                  <a:gd name="T28" fmla="*/ 169532 w 391633"/>
                  <a:gd name="T29" fmla="*/ 165383 h 165736"/>
                  <a:gd name="T30" fmla="*/ 167053 w 391633"/>
                  <a:gd name="T31" fmla="*/ 164793 h 165736"/>
                  <a:gd name="T32" fmla="*/ 164929 w 391633"/>
                  <a:gd name="T33" fmla="*/ 163850 h 165736"/>
                  <a:gd name="T34" fmla="*/ 0 w 391633"/>
                  <a:gd name="T35" fmla="*/ 64988 h 165736"/>
                  <a:gd name="T36" fmla="*/ 5069 w 391633"/>
                  <a:gd name="T37" fmla="*/ 61802 h 165736"/>
                  <a:gd name="T38" fmla="*/ 7370 w 391633"/>
                  <a:gd name="T39" fmla="*/ 60419 h 165736"/>
                  <a:gd name="T40" fmla="*/ 9441 w 391633"/>
                  <a:gd name="T41" fmla="*/ 58576 h 165736"/>
                  <a:gd name="T42" fmla="*/ 16803 w 391633"/>
                  <a:gd name="T43" fmla="*/ 61572 h 165736"/>
                  <a:gd name="T44" fmla="*/ 24396 w 391633"/>
                  <a:gd name="T45" fmla="*/ 64106 h 165736"/>
                  <a:gd name="T46" fmla="*/ 32909 w 391633"/>
                  <a:gd name="T47" fmla="*/ 65489 h 165736"/>
                  <a:gd name="T48" fmla="*/ 41192 w 391633"/>
                  <a:gd name="T49" fmla="*/ 66180 h 165736"/>
                  <a:gd name="T50" fmla="*/ 52006 w 391633"/>
                  <a:gd name="T51" fmla="*/ 65259 h 165736"/>
                  <a:gd name="T52" fmla="*/ 62360 w 391633"/>
                  <a:gd name="T53" fmla="*/ 62954 h 165736"/>
                  <a:gd name="T54" fmla="*/ 72024 w 391633"/>
                  <a:gd name="T55" fmla="*/ 59037 h 165736"/>
                  <a:gd name="T56" fmla="*/ 80997 w 391633"/>
                  <a:gd name="T57" fmla="*/ 54428 h 165736"/>
                  <a:gd name="T58" fmla="*/ 87760 w 391633"/>
                  <a:gd name="T59" fmla="*/ 49009 h 165736"/>
                  <a:gd name="T60" fmla="*/ 164929 w 391633"/>
                  <a:gd name="T61" fmla="*/ 95245 h 165736"/>
                  <a:gd name="T62" fmla="*/ 167053 w 391633"/>
                  <a:gd name="T63" fmla="*/ 96306 h 165736"/>
                  <a:gd name="T64" fmla="*/ 169532 w 391633"/>
                  <a:gd name="T65" fmla="*/ 96778 h 165736"/>
                  <a:gd name="T66" fmla="*/ 172246 w 391633"/>
                  <a:gd name="T67" fmla="*/ 97249 h 165736"/>
                  <a:gd name="T68" fmla="*/ 175196 w 391633"/>
                  <a:gd name="T69" fmla="*/ 97249 h 165736"/>
                  <a:gd name="T70" fmla="*/ 177911 w 391633"/>
                  <a:gd name="T71" fmla="*/ 96778 h 165736"/>
                  <a:gd name="T72" fmla="*/ 180389 w 391633"/>
                  <a:gd name="T73" fmla="*/ 96306 h 165736"/>
                  <a:gd name="T74" fmla="*/ 182513 w 391633"/>
                  <a:gd name="T75" fmla="*/ 95245 h 165736"/>
                  <a:gd name="T76" fmla="*/ 341359 w 391633"/>
                  <a:gd name="T77" fmla="*/ 0 h 165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91633" h="165736">
                    <a:moveTo>
                      <a:pt x="341359" y="0"/>
                    </a:moveTo>
                    <a:lnTo>
                      <a:pt x="386795" y="27230"/>
                    </a:lnTo>
                    <a:lnTo>
                      <a:pt x="389273" y="29116"/>
                    </a:lnTo>
                    <a:lnTo>
                      <a:pt x="390689" y="31120"/>
                    </a:lnTo>
                    <a:lnTo>
                      <a:pt x="391633" y="33124"/>
                    </a:lnTo>
                    <a:lnTo>
                      <a:pt x="391633" y="35364"/>
                    </a:lnTo>
                    <a:lnTo>
                      <a:pt x="390689" y="37485"/>
                    </a:lnTo>
                    <a:lnTo>
                      <a:pt x="389273" y="39489"/>
                    </a:lnTo>
                    <a:lnTo>
                      <a:pt x="386795" y="41257"/>
                    </a:lnTo>
                    <a:lnTo>
                      <a:pt x="182513" y="163850"/>
                    </a:lnTo>
                    <a:lnTo>
                      <a:pt x="180389" y="164793"/>
                    </a:lnTo>
                    <a:lnTo>
                      <a:pt x="177911" y="165383"/>
                    </a:lnTo>
                    <a:lnTo>
                      <a:pt x="175196" y="165736"/>
                    </a:lnTo>
                    <a:lnTo>
                      <a:pt x="172246" y="165736"/>
                    </a:lnTo>
                    <a:lnTo>
                      <a:pt x="169532" y="165383"/>
                    </a:lnTo>
                    <a:lnTo>
                      <a:pt x="167053" y="164793"/>
                    </a:lnTo>
                    <a:lnTo>
                      <a:pt x="164929" y="163850"/>
                    </a:lnTo>
                    <a:lnTo>
                      <a:pt x="0" y="64988"/>
                    </a:lnTo>
                    <a:lnTo>
                      <a:pt x="5069" y="61802"/>
                    </a:lnTo>
                    <a:lnTo>
                      <a:pt x="7370" y="60419"/>
                    </a:lnTo>
                    <a:lnTo>
                      <a:pt x="9441" y="58576"/>
                    </a:lnTo>
                    <a:lnTo>
                      <a:pt x="16803" y="61572"/>
                    </a:lnTo>
                    <a:lnTo>
                      <a:pt x="24396" y="64106"/>
                    </a:lnTo>
                    <a:lnTo>
                      <a:pt x="32909" y="65489"/>
                    </a:lnTo>
                    <a:lnTo>
                      <a:pt x="41192" y="66180"/>
                    </a:lnTo>
                    <a:lnTo>
                      <a:pt x="52006" y="65259"/>
                    </a:lnTo>
                    <a:lnTo>
                      <a:pt x="62360" y="62954"/>
                    </a:lnTo>
                    <a:lnTo>
                      <a:pt x="72024" y="59037"/>
                    </a:lnTo>
                    <a:lnTo>
                      <a:pt x="80997" y="54428"/>
                    </a:lnTo>
                    <a:lnTo>
                      <a:pt x="87760" y="49009"/>
                    </a:lnTo>
                    <a:lnTo>
                      <a:pt x="164929" y="95245"/>
                    </a:lnTo>
                    <a:lnTo>
                      <a:pt x="167053" y="96306"/>
                    </a:lnTo>
                    <a:lnTo>
                      <a:pt x="169532" y="96778"/>
                    </a:lnTo>
                    <a:lnTo>
                      <a:pt x="172246" y="97249"/>
                    </a:lnTo>
                    <a:lnTo>
                      <a:pt x="175196" y="97249"/>
                    </a:lnTo>
                    <a:lnTo>
                      <a:pt x="177911" y="96778"/>
                    </a:lnTo>
                    <a:lnTo>
                      <a:pt x="180389" y="96306"/>
                    </a:lnTo>
                    <a:lnTo>
                      <a:pt x="182513" y="95245"/>
                    </a:lnTo>
                    <a:lnTo>
                      <a:pt x="341359"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64" name="Freeform 319"/>
              <p:cNvSpPr>
                <a:spLocks/>
              </p:cNvSpPr>
              <p:nvPr/>
            </p:nvSpPr>
            <p:spPr bwMode="auto">
              <a:xfrm>
                <a:off x="4817780" y="4651950"/>
                <a:ext cx="391774" cy="263005"/>
              </a:xfrm>
              <a:custGeom>
                <a:avLst/>
                <a:gdLst>
                  <a:gd name="T0" fmla="*/ 172387 w 391774"/>
                  <a:gd name="T1" fmla="*/ 0 h 263005"/>
                  <a:gd name="T2" fmla="*/ 175337 w 391774"/>
                  <a:gd name="T3" fmla="*/ 0 h 263005"/>
                  <a:gd name="T4" fmla="*/ 178052 w 391774"/>
                  <a:gd name="T5" fmla="*/ 354 h 263005"/>
                  <a:gd name="T6" fmla="*/ 180530 w 391774"/>
                  <a:gd name="T7" fmla="*/ 944 h 263005"/>
                  <a:gd name="T8" fmla="*/ 182654 w 391774"/>
                  <a:gd name="T9" fmla="*/ 1887 h 263005"/>
                  <a:gd name="T10" fmla="*/ 386936 w 391774"/>
                  <a:gd name="T11" fmla="*/ 124544 h 263005"/>
                  <a:gd name="T12" fmla="*/ 389414 w 391774"/>
                  <a:gd name="T13" fmla="*/ 126313 h 263005"/>
                  <a:gd name="T14" fmla="*/ 390830 w 391774"/>
                  <a:gd name="T15" fmla="*/ 128318 h 263005"/>
                  <a:gd name="T16" fmla="*/ 391774 w 391774"/>
                  <a:gd name="T17" fmla="*/ 130441 h 263005"/>
                  <a:gd name="T18" fmla="*/ 391774 w 391774"/>
                  <a:gd name="T19" fmla="*/ 132682 h 263005"/>
                  <a:gd name="T20" fmla="*/ 390830 w 391774"/>
                  <a:gd name="T21" fmla="*/ 134805 h 263005"/>
                  <a:gd name="T22" fmla="*/ 389414 w 391774"/>
                  <a:gd name="T23" fmla="*/ 136692 h 263005"/>
                  <a:gd name="T24" fmla="*/ 386936 w 391774"/>
                  <a:gd name="T25" fmla="*/ 138579 h 263005"/>
                  <a:gd name="T26" fmla="*/ 182654 w 391774"/>
                  <a:gd name="T27" fmla="*/ 261000 h 263005"/>
                  <a:gd name="T28" fmla="*/ 180530 w 391774"/>
                  <a:gd name="T29" fmla="*/ 262062 h 263005"/>
                  <a:gd name="T30" fmla="*/ 178052 w 391774"/>
                  <a:gd name="T31" fmla="*/ 262769 h 263005"/>
                  <a:gd name="T32" fmla="*/ 175337 w 391774"/>
                  <a:gd name="T33" fmla="*/ 263005 h 263005"/>
                  <a:gd name="T34" fmla="*/ 172387 w 391774"/>
                  <a:gd name="T35" fmla="*/ 263005 h 263005"/>
                  <a:gd name="T36" fmla="*/ 169673 w 391774"/>
                  <a:gd name="T37" fmla="*/ 262769 h 263005"/>
                  <a:gd name="T38" fmla="*/ 167194 w 391774"/>
                  <a:gd name="T39" fmla="*/ 262062 h 263005"/>
                  <a:gd name="T40" fmla="*/ 165070 w 391774"/>
                  <a:gd name="T41" fmla="*/ 261000 h 263005"/>
                  <a:gd name="T42" fmla="*/ 107808 w 391774"/>
                  <a:gd name="T43" fmla="*/ 226724 h 263005"/>
                  <a:gd name="T44" fmla="*/ 111279 w 391774"/>
                  <a:gd name="T45" fmla="*/ 217379 h 263005"/>
                  <a:gd name="T46" fmla="*/ 113580 w 391774"/>
                  <a:gd name="T47" fmla="*/ 207240 h 263005"/>
                  <a:gd name="T48" fmla="*/ 114270 w 391774"/>
                  <a:gd name="T49" fmla="*/ 196639 h 263005"/>
                  <a:gd name="T50" fmla="*/ 113580 w 391774"/>
                  <a:gd name="T51" fmla="*/ 185808 h 263005"/>
                  <a:gd name="T52" fmla="*/ 111279 w 391774"/>
                  <a:gd name="T53" fmla="*/ 175438 h 263005"/>
                  <a:gd name="T54" fmla="*/ 107598 w 391774"/>
                  <a:gd name="T55" fmla="*/ 165760 h 263005"/>
                  <a:gd name="T56" fmla="*/ 102536 w 391774"/>
                  <a:gd name="T57" fmla="*/ 156772 h 263005"/>
                  <a:gd name="T58" fmla="*/ 96324 w 391774"/>
                  <a:gd name="T59" fmla="*/ 148707 h 263005"/>
                  <a:gd name="T60" fmla="*/ 89191 w 391774"/>
                  <a:gd name="T61" fmla="*/ 141332 h 263005"/>
                  <a:gd name="T62" fmla="*/ 81138 w 391774"/>
                  <a:gd name="T63" fmla="*/ 135341 h 263005"/>
                  <a:gd name="T64" fmla="*/ 72165 w 391774"/>
                  <a:gd name="T65" fmla="*/ 130271 h 263005"/>
                  <a:gd name="T66" fmla="*/ 62501 w 391774"/>
                  <a:gd name="T67" fmla="*/ 126353 h 263005"/>
                  <a:gd name="T68" fmla="*/ 52147 w 391774"/>
                  <a:gd name="T69" fmla="*/ 124049 h 263005"/>
                  <a:gd name="T70" fmla="*/ 41333 w 391774"/>
                  <a:gd name="T71" fmla="*/ 123358 h 263005"/>
                  <a:gd name="T72" fmla="*/ 32820 w 391774"/>
                  <a:gd name="T73" fmla="*/ 123818 h 263005"/>
                  <a:gd name="T74" fmla="*/ 24537 w 391774"/>
                  <a:gd name="T75" fmla="*/ 125432 h 263005"/>
                  <a:gd name="T76" fmla="*/ 20856 w 391774"/>
                  <a:gd name="T77" fmla="*/ 120823 h 263005"/>
                  <a:gd name="T78" fmla="*/ 0 w 391774"/>
                  <a:gd name="T79" fmla="*/ 100887 h 263005"/>
                  <a:gd name="T80" fmla="*/ 165070 w 391774"/>
                  <a:gd name="T81" fmla="*/ 1887 h 263005"/>
                  <a:gd name="T82" fmla="*/ 167194 w 391774"/>
                  <a:gd name="T83" fmla="*/ 944 h 263005"/>
                  <a:gd name="T84" fmla="*/ 169673 w 391774"/>
                  <a:gd name="T85" fmla="*/ 354 h 263005"/>
                  <a:gd name="T86" fmla="*/ 172387 w 391774"/>
                  <a:gd name="T87" fmla="*/ 0 h 263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774" h="263005">
                    <a:moveTo>
                      <a:pt x="172387" y="0"/>
                    </a:moveTo>
                    <a:lnTo>
                      <a:pt x="175337" y="0"/>
                    </a:lnTo>
                    <a:lnTo>
                      <a:pt x="178052" y="354"/>
                    </a:lnTo>
                    <a:lnTo>
                      <a:pt x="180530" y="944"/>
                    </a:lnTo>
                    <a:lnTo>
                      <a:pt x="182654" y="1887"/>
                    </a:lnTo>
                    <a:lnTo>
                      <a:pt x="386936" y="124544"/>
                    </a:lnTo>
                    <a:lnTo>
                      <a:pt x="389414" y="126313"/>
                    </a:lnTo>
                    <a:lnTo>
                      <a:pt x="390830" y="128318"/>
                    </a:lnTo>
                    <a:lnTo>
                      <a:pt x="391774" y="130441"/>
                    </a:lnTo>
                    <a:lnTo>
                      <a:pt x="391774" y="132682"/>
                    </a:lnTo>
                    <a:lnTo>
                      <a:pt x="390830" y="134805"/>
                    </a:lnTo>
                    <a:lnTo>
                      <a:pt x="389414" y="136692"/>
                    </a:lnTo>
                    <a:lnTo>
                      <a:pt x="386936" y="138579"/>
                    </a:lnTo>
                    <a:lnTo>
                      <a:pt x="182654" y="261000"/>
                    </a:lnTo>
                    <a:lnTo>
                      <a:pt x="180530" y="262062"/>
                    </a:lnTo>
                    <a:lnTo>
                      <a:pt x="178052" y="262769"/>
                    </a:lnTo>
                    <a:lnTo>
                      <a:pt x="175337" y="263005"/>
                    </a:lnTo>
                    <a:lnTo>
                      <a:pt x="172387" y="263005"/>
                    </a:lnTo>
                    <a:lnTo>
                      <a:pt x="169673" y="262769"/>
                    </a:lnTo>
                    <a:lnTo>
                      <a:pt x="167194" y="262062"/>
                    </a:lnTo>
                    <a:lnTo>
                      <a:pt x="165070" y="261000"/>
                    </a:lnTo>
                    <a:lnTo>
                      <a:pt x="107808" y="226724"/>
                    </a:lnTo>
                    <a:lnTo>
                      <a:pt x="111279" y="217379"/>
                    </a:lnTo>
                    <a:lnTo>
                      <a:pt x="113580" y="207240"/>
                    </a:lnTo>
                    <a:lnTo>
                      <a:pt x="114270" y="196639"/>
                    </a:lnTo>
                    <a:lnTo>
                      <a:pt x="113580" y="185808"/>
                    </a:lnTo>
                    <a:lnTo>
                      <a:pt x="111279" y="175438"/>
                    </a:lnTo>
                    <a:lnTo>
                      <a:pt x="107598" y="165760"/>
                    </a:lnTo>
                    <a:lnTo>
                      <a:pt x="102536" y="156772"/>
                    </a:lnTo>
                    <a:lnTo>
                      <a:pt x="96324" y="148707"/>
                    </a:lnTo>
                    <a:lnTo>
                      <a:pt x="89191" y="141332"/>
                    </a:lnTo>
                    <a:lnTo>
                      <a:pt x="81138" y="135341"/>
                    </a:lnTo>
                    <a:lnTo>
                      <a:pt x="72165" y="130271"/>
                    </a:lnTo>
                    <a:lnTo>
                      <a:pt x="62501" y="126353"/>
                    </a:lnTo>
                    <a:lnTo>
                      <a:pt x="52147" y="124049"/>
                    </a:lnTo>
                    <a:lnTo>
                      <a:pt x="41333" y="123358"/>
                    </a:lnTo>
                    <a:lnTo>
                      <a:pt x="32820" y="123818"/>
                    </a:lnTo>
                    <a:lnTo>
                      <a:pt x="24537" y="125432"/>
                    </a:lnTo>
                    <a:lnTo>
                      <a:pt x="20856" y="120823"/>
                    </a:lnTo>
                    <a:lnTo>
                      <a:pt x="0" y="100887"/>
                    </a:lnTo>
                    <a:lnTo>
                      <a:pt x="165070" y="1887"/>
                    </a:lnTo>
                    <a:lnTo>
                      <a:pt x="167194" y="944"/>
                    </a:lnTo>
                    <a:lnTo>
                      <a:pt x="169673" y="354"/>
                    </a:lnTo>
                    <a:lnTo>
                      <a:pt x="172387"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43031" name="Group 290"/>
          <p:cNvGrpSpPr>
            <a:grpSpLocks/>
          </p:cNvGrpSpPr>
          <p:nvPr/>
        </p:nvGrpSpPr>
        <p:grpSpPr bwMode="auto">
          <a:xfrm>
            <a:off x="3524250" y="3240088"/>
            <a:ext cx="1855788" cy="1354137"/>
            <a:chOff x="1770863" y="3963609"/>
            <a:chExt cx="1856256" cy="1354168"/>
          </a:xfrm>
        </p:grpSpPr>
        <p:grpSp>
          <p:nvGrpSpPr>
            <p:cNvPr id="43037" name="Group 292"/>
            <p:cNvGrpSpPr>
              <a:grpSpLocks/>
            </p:cNvGrpSpPr>
            <p:nvPr/>
          </p:nvGrpSpPr>
          <p:grpSpPr bwMode="auto">
            <a:xfrm>
              <a:off x="1770863" y="3963609"/>
              <a:ext cx="1856256" cy="1186262"/>
              <a:chOff x="1770863" y="3963609"/>
              <a:chExt cx="1856256" cy="1186262"/>
            </a:xfrm>
          </p:grpSpPr>
          <p:sp>
            <p:nvSpPr>
              <p:cNvPr id="43058" name="Freeform 313"/>
              <p:cNvSpPr>
                <a:spLocks/>
              </p:cNvSpPr>
              <p:nvPr/>
            </p:nvSpPr>
            <p:spPr bwMode="auto">
              <a:xfrm>
                <a:off x="1770863" y="3963609"/>
                <a:ext cx="1856256" cy="1186262"/>
              </a:xfrm>
              <a:custGeom>
                <a:avLst/>
                <a:gdLst>
                  <a:gd name="T0" fmla="*/ 338026 w 4179"/>
                  <a:gd name="T1" fmla="*/ 1184929 h 2670"/>
                  <a:gd name="T2" fmla="*/ 268733 w 4179"/>
                  <a:gd name="T3" fmla="*/ 1171156 h 2670"/>
                  <a:gd name="T4" fmla="*/ 205214 w 4179"/>
                  <a:gd name="T5" fmla="*/ 1146276 h 2670"/>
                  <a:gd name="T6" fmla="*/ 147470 w 4179"/>
                  <a:gd name="T7" fmla="*/ 1110288 h 2670"/>
                  <a:gd name="T8" fmla="*/ 97721 w 4179"/>
                  <a:gd name="T9" fmla="*/ 1064970 h 2670"/>
                  <a:gd name="T10" fmla="*/ 56856 w 4179"/>
                  <a:gd name="T11" fmla="*/ 1011655 h 2670"/>
                  <a:gd name="T12" fmla="*/ 26651 w 4179"/>
                  <a:gd name="T13" fmla="*/ 951675 h 2670"/>
                  <a:gd name="T14" fmla="*/ 7107 w 4179"/>
                  <a:gd name="T15" fmla="*/ 885920 h 2670"/>
                  <a:gd name="T16" fmla="*/ 0 w 4179"/>
                  <a:gd name="T17" fmla="*/ 815722 h 2670"/>
                  <a:gd name="T18" fmla="*/ 5774 w 4179"/>
                  <a:gd name="T19" fmla="*/ 749966 h 2670"/>
                  <a:gd name="T20" fmla="*/ 23098 w 4179"/>
                  <a:gd name="T21" fmla="*/ 688210 h 2670"/>
                  <a:gd name="T22" fmla="*/ 50637 w 4179"/>
                  <a:gd name="T23" fmla="*/ 630452 h 2670"/>
                  <a:gd name="T24" fmla="*/ 87061 w 4179"/>
                  <a:gd name="T25" fmla="*/ 578025 h 2670"/>
                  <a:gd name="T26" fmla="*/ 132368 w 4179"/>
                  <a:gd name="T27" fmla="*/ 533596 h 2670"/>
                  <a:gd name="T28" fmla="*/ 184337 w 4179"/>
                  <a:gd name="T29" fmla="*/ 495831 h 2670"/>
                  <a:gd name="T30" fmla="*/ 242970 w 4179"/>
                  <a:gd name="T31" fmla="*/ 468285 h 2670"/>
                  <a:gd name="T32" fmla="*/ 274507 w 4179"/>
                  <a:gd name="T33" fmla="*/ 449624 h 2670"/>
                  <a:gd name="T34" fmla="*/ 280726 w 4179"/>
                  <a:gd name="T35" fmla="*/ 384758 h 2670"/>
                  <a:gd name="T36" fmla="*/ 299826 w 4179"/>
                  <a:gd name="T37" fmla="*/ 324778 h 2670"/>
                  <a:gd name="T38" fmla="*/ 329586 w 4179"/>
                  <a:gd name="T39" fmla="*/ 270130 h 2670"/>
                  <a:gd name="T40" fmla="*/ 369119 w 4179"/>
                  <a:gd name="T41" fmla="*/ 223479 h 2670"/>
                  <a:gd name="T42" fmla="*/ 417091 w 4179"/>
                  <a:gd name="T43" fmla="*/ 184382 h 2670"/>
                  <a:gd name="T44" fmla="*/ 471726 w 4179"/>
                  <a:gd name="T45" fmla="*/ 154170 h 2670"/>
                  <a:gd name="T46" fmla="*/ 532580 w 4179"/>
                  <a:gd name="T47" fmla="*/ 135509 h 2670"/>
                  <a:gd name="T48" fmla="*/ 596987 w 4179"/>
                  <a:gd name="T49" fmla="*/ 129289 h 2670"/>
                  <a:gd name="T50" fmla="*/ 649845 w 4179"/>
                  <a:gd name="T51" fmla="*/ 133288 h 2670"/>
                  <a:gd name="T52" fmla="*/ 700482 w 4179"/>
                  <a:gd name="T53" fmla="*/ 145728 h 2670"/>
                  <a:gd name="T54" fmla="*/ 744013 w 4179"/>
                  <a:gd name="T55" fmla="*/ 99522 h 2670"/>
                  <a:gd name="T56" fmla="*/ 794206 w 4179"/>
                  <a:gd name="T57" fmla="*/ 61312 h 2670"/>
                  <a:gd name="T58" fmla="*/ 849729 w 4179"/>
                  <a:gd name="T59" fmla="*/ 31545 h 2670"/>
                  <a:gd name="T60" fmla="*/ 909250 w 4179"/>
                  <a:gd name="T61" fmla="*/ 11107 h 2670"/>
                  <a:gd name="T62" fmla="*/ 972325 w 4179"/>
                  <a:gd name="T63" fmla="*/ 889 h 2670"/>
                  <a:gd name="T64" fmla="*/ 1038508 w 4179"/>
                  <a:gd name="T65" fmla="*/ 889 h 2670"/>
                  <a:gd name="T66" fmla="*/ 1104692 w 4179"/>
                  <a:gd name="T67" fmla="*/ 12884 h 2670"/>
                  <a:gd name="T68" fmla="*/ 1167323 w 4179"/>
                  <a:gd name="T69" fmla="*/ 35099 h 2670"/>
                  <a:gd name="T70" fmla="*/ 1223734 w 4179"/>
                  <a:gd name="T71" fmla="*/ 66644 h 2670"/>
                  <a:gd name="T72" fmla="*/ 1273927 w 4179"/>
                  <a:gd name="T73" fmla="*/ 108407 h 2670"/>
                  <a:gd name="T74" fmla="*/ 1317013 w 4179"/>
                  <a:gd name="T75" fmla="*/ 156835 h 2670"/>
                  <a:gd name="T76" fmla="*/ 1351216 w 4179"/>
                  <a:gd name="T77" fmla="*/ 213705 h 2670"/>
                  <a:gd name="T78" fmla="*/ 1375646 w 4179"/>
                  <a:gd name="T79" fmla="*/ 275906 h 2670"/>
                  <a:gd name="T80" fmla="*/ 1440053 w 4179"/>
                  <a:gd name="T81" fmla="*/ 283903 h 2670"/>
                  <a:gd name="T82" fmla="*/ 1500018 w 4179"/>
                  <a:gd name="T83" fmla="*/ 303452 h 2670"/>
                  <a:gd name="T84" fmla="*/ 1553765 w 4179"/>
                  <a:gd name="T85" fmla="*/ 333220 h 2670"/>
                  <a:gd name="T86" fmla="*/ 1601293 w 4179"/>
                  <a:gd name="T87" fmla="*/ 372762 h 2670"/>
                  <a:gd name="T88" fmla="*/ 1639937 w 4179"/>
                  <a:gd name="T89" fmla="*/ 419857 h 2670"/>
                  <a:gd name="T90" fmla="*/ 1669253 w 4179"/>
                  <a:gd name="T91" fmla="*/ 474505 h 2670"/>
                  <a:gd name="T92" fmla="*/ 1687465 w 4179"/>
                  <a:gd name="T93" fmla="*/ 534484 h 2670"/>
                  <a:gd name="T94" fmla="*/ 1694128 w 4179"/>
                  <a:gd name="T95" fmla="*/ 598463 h 2670"/>
                  <a:gd name="T96" fmla="*/ 1689242 w 4179"/>
                  <a:gd name="T97" fmla="*/ 653555 h 2670"/>
                  <a:gd name="T98" fmla="*/ 1740767 w 4179"/>
                  <a:gd name="T99" fmla="*/ 682878 h 2670"/>
                  <a:gd name="T100" fmla="*/ 1783409 w 4179"/>
                  <a:gd name="T101" fmla="*/ 721532 h 2670"/>
                  <a:gd name="T102" fmla="*/ 1818056 w 4179"/>
                  <a:gd name="T103" fmla="*/ 768182 h 2670"/>
                  <a:gd name="T104" fmla="*/ 1842042 w 4179"/>
                  <a:gd name="T105" fmla="*/ 820609 h 2670"/>
                  <a:gd name="T106" fmla="*/ 1854479 w 4179"/>
                  <a:gd name="T107" fmla="*/ 877923 h 2670"/>
                  <a:gd name="T108" fmla="*/ 1854479 w 4179"/>
                  <a:gd name="T109" fmla="*/ 938347 h 2670"/>
                  <a:gd name="T110" fmla="*/ 1841154 w 4179"/>
                  <a:gd name="T111" fmla="*/ 995216 h 2670"/>
                  <a:gd name="T112" fmla="*/ 1817168 w 4179"/>
                  <a:gd name="T113" fmla="*/ 1048087 h 2670"/>
                  <a:gd name="T114" fmla="*/ 1783409 w 4179"/>
                  <a:gd name="T115" fmla="*/ 1093849 h 2670"/>
                  <a:gd name="T116" fmla="*/ 1740767 w 4179"/>
                  <a:gd name="T117" fmla="*/ 1132058 h 2670"/>
                  <a:gd name="T118" fmla="*/ 1691019 w 4179"/>
                  <a:gd name="T119" fmla="*/ 1161382 h 2670"/>
                  <a:gd name="T120" fmla="*/ 1635495 w 4179"/>
                  <a:gd name="T121" fmla="*/ 1179598 h 2670"/>
                  <a:gd name="T122" fmla="*/ 1575530 w 4179"/>
                  <a:gd name="T123" fmla="*/ 1186262 h 26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179" h="2670">
                    <a:moveTo>
                      <a:pt x="841" y="2670"/>
                    </a:moveTo>
                    <a:lnTo>
                      <a:pt x="761" y="2667"/>
                    </a:lnTo>
                    <a:lnTo>
                      <a:pt x="681" y="2655"/>
                    </a:lnTo>
                    <a:lnTo>
                      <a:pt x="605" y="2636"/>
                    </a:lnTo>
                    <a:lnTo>
                      <a:pt x="532" y="2612"/>
                    </a:lnTo>
                    <a:lnTo>
                      <a:pt x="462" y="2580"/>
                    </a:lnTo>
                    <a:lnTo>
                      <a:pt x="396" y="2543"/>
                    </a:lnTo>
                    <a:lnTo>
                      <a:pt x="332" y="2499"/>
                    </a:lnTo>
                    <a:lnTo>
                      <a:pt x="274" y="2451"/>
                    </a:lnTo>
                    <a:lnTo>
                      <a:pt x="220" y="2397"/>
                    </a:lnTo>
                    <a:lnTo>
                      <a:pt x="172" y="2340"/>
                    </a:lnTo>
                    <a:lnTo>
                      <a:pt x="128" y="2277"/>
                    </a:lnTo>
                    <a:lnTo>
                      <a:pt x="90" y="2212"/>
                    </a:lnTo>
                    <a:lnTo>
                      <a:pt x="60" y="2142"/>
                    </a:lnTo>
                    <a:lnTo>
                      <a:pt x="34" y="2069"/>
                    </a:lnTo>
                    <a:lnTo>
                      <a:pt x="16" y="1994"/>
                    </a:lnTo>
                    <a:lnTo>
                      <a:pt x="4" y="1916"/>
                    </a:lnTo>
                    <a:lnTo>
                      <a:pt x="0" y="1836"/>
                    </a:lnTo>
                    <a:lnTo>
                      <a:pt x="3" y="1761"/>
                    </a:lnTo>
                    <a:lnTo>
                      <a:pt x="13" y="1688"/>
                    </a:lnTo>
                    <a:lnTo>
                      <a:pt x="30" y="1618"/>
                    </a:lnTo>
                    <a:lnTo>
                      <a:pt x="52" y="1549"/>
                    </a:lnTo>
                    <a:lnTo>
                      <a:pt x="80" y="1483"/>
                    </a:lnTo>
                    <a:lnTo>
                      <a:pt x="114" y="1419"/>
                    </a:lnTo>
                    <a:lnTo>
                      <a:pt x="152" y="1359"/>
                    </a:lnTo>
                    <a:lnTo>
                      <a:pt x="196" y="1301"/>
                    </a:lnTo>
                    <a:lnTo>
                      <a:pt x="245" y="1249"/>
                    </a:lnTo>
                    <a:lnTo>
                      <a:pt x="298" y="1201"/>
                    </a:lnTo>
                    <a:lnTo>
                      <a:pt x="354" y="1156"/>
                    </a:lnTo>
                    <a:lnTo>
                      <a:pt x="415" y="1116"/>
                    </a:lnTo>
                    <a:lnTo>
                      <a:pt x="479" y="1083"/>
                    </a:lnTo>
                    <a:lnTo>
                      <a:pt x="547" y="1054"/>
                    </a:lnTo>
                    <a:lnTo>
                      <a:pt x="618" y="1031"/>
                    </a:lnTo>
                    <a:lnTo>
                      <a:pt x="618" y="1012"/>
                    </a:lnTo>
                    <a:lnTo>
                      <a:pt x="621" y="938"/>
                    </a:lnTo>
                    <a:lnTo>
                      <a:pt x="632" y="866"/>
                    </a:lnTo>
                    <a:lnTo>
                      <a:pt x="650" y="797"/>
                    </a:lnTo>
                    <a:lnTo>
                      <a:pt x="675" y="731"/>
                    </a:lnTo>
                    <a:lnTo>
                      <a:pt x="706" y="668"/>
                    </a:lnTo>
                    <a:lnTo>
                      <a:pt x="742" y="608"/>
                    </a:lnTo>
                    <a:lnTo>
                      <a:pt x="784" y="554"/>
                    </a:lnTo>
                    <a:lnTo>
                      <a:pt x="831" y="503"/>
                    </a:lnTo>
                    <a:lnTo>
                      <a:pt x="882" y="455"/>
                    </a:lnTo>
                    <a:lnTo>
                      <a:pt x="939" y="415"/>
                    </a:lnTo>
                    <a:lnTo>
                      <a:pt x="998" y="378"/>
                    </a:lnTo>
                    <a:lnTo>
                      <a:pt x="1062" y="347"/>
                    </a:lnTo>
                    <a:lnTo>
                      <a:pt x="1129" y="323"/>
                    </a:lnTo>
                    <a:lnTo>
                      <a:pt x="1199" y="305"/>
                    </a:lnTo>
                    <a:lnTo>
                      <a:pt x="1271" y="295"/>
                    </a:lnTo>
                    <a:lnTo>
                      <a:pt x="1344" y="291"/>
                    </a:lnTo>
                    <a:lnTo>
                      <a:pt x="1405" y="293"/>
                    </a:lnTo>
                    <a:lnTo>
                      <a:pt x="1463" y="300"/>
                    </a:lnTo>
                    <a:lnTo>
                      <a:pt x="1521" y="312"/>
                    </a:lnTo>
                    <a:lnTo>
                      <a:pt x="1577" y="328"/>
                    </a:lnTo>
                    <a:lnTo>
                      <a:pt x="1624" y="274"/>
                    </a:lnTo>
                    <a:lnTo>
                      <a:pt x="1675" y="224"/>
                    </a:lnTo>
                    <a:lnTo>
                      <a:pt x="1730" y="178"/>
                    </a:lnTo>
                    <a:lnTo>
                      <a:pt x="1788" y="138"/>
                    </a:lnTo>
                    <a:lnTo>
                      <a:pt x="1849" y="102"/>
                    </a:lnTo>
                    <a:lnTo>
                      <a:pt x="1913" y="71"/>
                    </a:lnTo>
                    <a:lnTo>
                      <a:pt x="1979" y="46"/>
                    </a:lnTo>
                    <a:lnTo>
                      <a:pt x="2047" y="25"/>
                    </a:lnTo>
                    <a:lnTo>
                      <a:pt x="2118" y="11"/>
                    </a:lnTo>
                    <a:lnTo>
                      <a:pt x="2189" y="2"/>
                    </a:lnTo>
                    <a:lnTo>
                      <a:pt x="2261" y="0"/>
                    </a:lnTo>
                    <a:lnTo>
                      <a:pt x="2338" y="2"/>
                    </a:lnTo>
                    <a:lnTo>
                      <a:pt x="2414" y="13"/>
                    </a:lnTo>
                    <a:lnTo>
                      <a:pt x="2487" y="29"/>
                    </a:lnTo>
                    <a:lnTo>
                      <a:pt x="2559" y="51"/>
                    </a:lnTo>
                    <a:lnTo>
                      <a:pt x="2628" y="79"/>
                    </a:lnTo>
                    <a:lnTo>
                      <a:pt x="2693" y="112"/>
                    </a:lnTo>
                    <a:lnTo>
                      <a:pt x="2755" y="150"/>
                    </a:lnTo>
                    <a:lnTo>
                      <a:pt x="2814" y="195"/>
                    </a:lnTo>
                    <a:lnTo>
                      <a:pt x="2868" y="244"/>
                    </a:lnTo>
                    <a:lnTo>
                      <a:pt x="2920" y="296"/>
                    </a:lnTo>
                    <a:lnTo>
                      <a:pt x="2965" y="353"/>
                    </a:lnTo>
                    <a:lnTo>
                      <a:pt x="3006" y="415"/>
                    </a:lnTo>
                    <a:lnTo>
                      <a:pt x="3042" y="481"/>
                    </a:lnTo>
                    <a:lnTo>
                      <a:pt x="3073" y="550"/>
                    </a:lnTo>
                    <a:lnTo>
                      <a:pt x="3097" y="621"/>
                    </a:lnTo>
                    <a:lnTo>
                      <a:pt x="3171" y="626"/>
                    </a:lnTo>
                    <a:lnTo>
                      <a:pt x="3242" y="639"/>
                    </a:lnTo>
                    <a:lnTo>
                      <a:pt x="3310" y="657"/>
                    </a:lnTo>
                    <a:lnTo>
                      <a:pt x="3377" y="683"/>
                    </a:lnTo>
                    <a:lnTo>
                      <a:pt x="3439" y="713"/>
                    </a:lnTo>
                    <a:lnTo>
                      <a:pt x="3498" y="750"/>
                    </a:lnTo>
                    <a:lnTo>
                      <a:pt x="3553" y="792"/>
                    </a:lnTo>
                    <a:lnTo>
                      <a:pt x="3605" y="839"/>
                    </a:lnTo>
                    <a:lnTo>
                      <a:pt x="3651" y="890"/>
                    </a:lnTo>
                    <a:lnTo>
                      <a:pt x="3692" y="945"/>
                    </a:lnTo>
                    <a:lnTo>
                      <a:pt x="3728" y="1005"/>
                    </a:lnTo>
                    <a:lnTo>
                      <a:pt x="3758" y="1068"/>
                    </a:lnTo>
                    <a:lnTo>
                      <a:pt x="3782" y="1134"/>
                    </a:lnTo>
                    <a:lnTo>
                      <a:pt x="3799" y="1203"/>
                    </a:lnTo>
                    <a:lnTo>
                      <a:pt x="3811" y="1273"/>
                    </a:lnTo>
                    <a:lnTo>
                      <a:pt x="3814" y="1347"/>
                    </a:lnTo>
                    <a:lnTo>
                      <a:pt x="3811" y="1409"/>
                    </a:lnTo>
                    <a:lnTo>
                      <a:pt x="3803" y="1471"/>
                    </a:lnTo>
                    <a:lnTo>
                      <a:pt x="3862" y="1500"/>
                    </a:lnTo>
                    <a:lnTo>
                      <a:pt x="3919" y="1537"/>
                    </a:lnTo>
                    <a:lnTo>
                      <a:pt x="3969" y="1578"/>
                    </a:lnTo>
                    <a:lnTo>
                      <a:pt x="4015" y="1624"/>
                    </a:lnTo>
                    <a:lnTo>
                      <a:pt x="4057" y="1674"/>
                    </a:lnTo>
                    <a:lnTo>
                      <a:pt x="4093" y="1729"/>
                    </a:lnTo>
                    <a:lnTo>
                      <a:pt x="4122" y="1786"/>
                    </a:lnTo>
                    <a:lnTo>
                      <a:pt x="4147" y="1847"/>
                    </a:lnTo>
                    <a:lnTo>
                      <a:pt x="4163" y="1910"/>
                    </a:lnTo>
                    <a:lnTo>
                      <a:pt x="4175" y="1976"/>
                    </a:lnTo>
                    <a:lnTo>
                      <a:pt x="4179" y="2043"/>
                    </a:lnTo>
                    <a:lnTo>
                      <a:pt x="4175" y="2112"/>
                    </a:lnTo>
                    <a:lnTo>
                      <a:pt x="4163" y="2177"/>
                    </a:lnTo>
                    <a:lnTo>
                      <a:pt x="4145" y="2240"/>
                    </a:lnTo>
                    <a:lnTo>
                      <a:pt x="4122" y="2302"/>
                    </a:lnTo>
                    <a:lnTo>
                      <a:pt x="4091" y="2359"/>
                    </a:lnTo>
                    <a:lnTo>
                      <a:pt x="4057" y="2413"/>
                    </a:lnTo>
                    <a:lnTo>
                      <a:pt x="4015" y="2462"/>
                    </a:lnTo>
                    <a:lnTo>
                      <a:pt x="3969" y="2508"/>
                    </a:lnTo>
                    <a:lnTo>
                      <a:pt x="3919" y="2548"/>
                    </a:lnTo>
                    <a:lnTo>
                      <a:pt x="3865" y="2584"/>
                    </a:lnTo>
                    <a:lnTo>
                      <a:pt x="3807" y="2614"/>
                    </a:lnTo>
                    <a:lnTo>
                      <a:pt x="3746" y="2637"/>
                    </a:lnTo>
                    <a:lnTo>
                      <a:pt x="3682" y="2655"/>
                    </a:lnTo>
                    <a:lnTo>
                      <a:pt x="3615" y="2667"/>
                    </a:lnTo>
                    <a:lnTo>
                      <a:pt x="3547" y="2670"/>
                    </a:lnTo>
                    <a:lnTo>
                      <a:pt x="841" y="2670"/>
                    </a:lnTo>
                    <a:close/>
                  </a:path>
                </a:pathLst>
              </a:custGeom>
              <a:gradFill rotWithShape="1">
                <a:gsLst>
                  <a:gs pos="0">
                    <a:srgbClr val="C8EBFF"/>
                  </a:gs>
                  <a:gs pos="100000">
                    <a:srgbClr val="379BE6"/>
                  </a:gs>
                </a:gsLst>
                <a:lin ang="1800000"/>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59" name="Freeform 314"/>
              <p:cNvSpPr>
                <a:spLocks/>
              </p:cNvSpPr>
              <p:nvPr/>
            </p:nvSpPr>
            <p:spPr bwMode="auto">
              <a:xfrm>
                <a:off x="1796540" y="3982907"/>
                <a:ext cx="1804902" cy="1147666"/>
              </a:xfrm>
              <a:custGeom>
                <a:avLst/>
                <a:gdLst>
                  <a:gd name="T0" fmla="*/ 1021177 w 2706"/>
                  <a:gd name="T1" fmla="*/ 2674 h 1717"/>
                  <a:gd name="T2" fmla="*/ 1101217 w 2706"/>
                  <a:gd name="T3" fmla="*/ 22058 h 1717"/>
                  <a:gd name="T4" fmla="*/ 1172586 w 2706"/>
                  <a:gd name="T5" fmla="*/ 56815 h 1717"/>
                  <a:gd name="T6" fmla="*/ 1234617 w 2706"/>
                  <a:gd name="T7" fmla="*/ 106946 h 1717"/>
                  <a:gd name="T8" fmla="*/ 1283975 w 2706"/>
                  <a:gd name="T9" fmla="*/ 169109 h 1717"/>
                  <a:gd name="T10" fmla="*/ 1319326 w 2706"/>
                  <a:gd name="T11" fmla="*/ 241966 h 1717"/>
                  <a:gd name="T12" fmla="*/ 1344672 w 2706"/>
                  <a:gd name="T13" fmla="*/ 280065 h 1717"/>
                  <a:gd name="T14" fmla="*/ 1418042 w 2706"/>
                  <a:gd name="T15" fmla="*/ 289423 h 1717"/>
                  <a:gd name="T16" fmla="*/ 1484742 w 2706"/>
                  <a:gd name="T17" fmla="*/ 315491 h 1717"/>
                  <a:gd name="T18" fmla="*/ 1542771 w 2706"/>
                  <a:gd name="T19" fmla="*/ 355596 h 1717"/>
                  <a:gd name="T20" fmla="*/ 1589461 w 2706"/>
                  <a:gd name="T21" fmla="*/ 408401 h 1717"/>
                  <a:gd name="T22" fmla="*/ 1623478 w 2706"/>
                  <a:gd name="T23" fmla="*/ 471232 h 1717"/>
                  <a:gd name="T24" fmla="*/ 1641487 w 2706"/>
                  <a:gd name="T25" fmla="*/ 542752 h 1717"/>
                  <a:gd name="T26" fmla="*/ 1641487 w 2706"/>
                  <a:gd name="T27" fmla="*/ 616946 h 1717"/>
                  <a:gd name="T28" fmla="*/ 1662831 w 2706"/>
                  <a:gd name="T29" fmla="*/ 664403 h 1717"/>
                  <a:gd name="T30" fmla="*/ 1715524 w 2706"/>
                  <a:gd name="T31" fmla="*/ 698492 h 1717"/>
                  <a:gd name="T32" fmla="*/ 1757545 w 2706"/>
                  <a:gd name="T33" fmla="*/ 743944 h 1717"/>
                  <a:gd name="T34" fmla="*/ 1787560 w 2706"/>
                  <a:gd name="T35" fmla="*/ 798086 h 1717"/>
                  <a:gd name="T36" fmla="*/ 1803568 w 2706"/>
                  <a:gd name="T37" fmla="*/ 860248 h 1717"/>
                  <a:gd name="T38" fmla="*/ 1802901 w 2706"/>
                  <a:gd name="T39" fmla="*/ 927090 h 1717"/>
                  <a:gd name="T40" fmla="*/ 1785559 w 2706"/>
                  <a:gd name="T41" fmla="*/ 991926 h 1717"/>
                  <a:gd name="T42" fmla="*/ 1752876 w 2706"/>
                  <a:gd name="T43" fmla="*/ 1048072 h 1717"/>
                  <a:gd name="T44" fmla="*/ 1706853 w 2706"/>
                  <a:gd name="T45" fmla="*/ 1094193 h 1717"/>
                  <a:gd name="T46" fmla="*/ 1650158 w 2706"/>
                  <a:gd name="T47" fmla="*/ 1127614 h 1717"/>
                  <a:gd name="T48" fmla="*/ 1585459 w 2706"/>
                  <a:gd name="T49" fmla="*/ 1145661 h 1717"/>
                  <a:gd name="T50" fmla="*/ 347507 w 2706"/>
                  <a:gd name="T51" fmla="*/ 1147666 h 1717"/>
                  <a:gd name="T52" fmla="*/ 268134 w 2706"/>
                  <a:gd name="T53" fmla="*/ 1138977 h 1717"/>
                  <a:gd name="T54" fmla="*/ 194764 w 2706"/>
                  <a:gd name="T55" fmla="*/ 1112908 h 1717"/>
                  <a:gd name="T56" fmla="*/ 130065 w 2706"/>
                  <a:gd name="T57" fmla="*/ 1072135 h 1717"/>
                  <a:gd name="T58" fmla="*/ 76705 w 2706"/>
                  <a:gd name="T59" fmla="*/ 1017994 h 1717"/>
                  <a:gd name="T60" fmla="*/ 36018 w 2706"/>
                  <a:gd name="T61" fmla="*/ 953158 h 1717"/>
                  <a:gd name="T62" fmla="*/ 9338 w 2706"/>
                  <a:gd name="T63" fmla="*/ 879632 h 1717"/>
                  <a:gd name="T64" fmla="*/ 0 w 2706"/>
                  <a:gd name="T65" fmla="*/ 799423 h 1717"/>
                  <a:gd name="T66" fmla="*/ 10005 w 2706"/>
                  <a:gd name="T67" fmla="*/ 718545 h 1717"/>
                  <a:gd name="T68" fmla="*/ 36685 w 2706"/>
                  <a:gd name="T69" fmla="*/ 644351 h 1717"/>
                  <a:gd name="T70" fmla="*/ 79373 w 2706"/>
                  <a:gd name="T71" fmla="*/ 578846 h 1717"/>
                  <a:gd name="T72" fmla="*/ 134734 w 2706"/>
                  <a:gd name="T73" fmla="*/ 524705 h 1717"/>
                  <a:gd name="T74" fmla="*/ 200767 w 2706"/>
                  <a:gd name="T75" fmla="*/ 483263 h 1717"/>
                  <a:gd name="T76" fmla="*/ 276138 w 2706"/>
                  <a:gd name="T77" fmla="*/ 458532 h 1717"/>
                  <a:gd name="T78" fmla="*/ 276805 w 2706"/>
                  <a:gd name="T79" fmla="*/ 391022 h 1717"/>
                  <a:gd name="T80" fmla="*/ 294814 w 2706"/>
                  <a:gd name="T81" fmla="*/ 320838 h 1717"/>
                  <a:gd name="T82" fmla="*/ 327497 w 2706"/>
                  <a:gd name="T83" fmla="*/ 258676 h 1717"/>
                  <a:gd name="T84" fmla="*/ 374187 w 2706"/>
                  <a:gd name="T85" fmla="*/ 206540 h 1717"/>
                  <a:gd name="T86" fmla="*/ 432216 w 2706"/>
                  <a:gd name="T87" fmla="*/ 166435 h 1717"/>
                  <a:gd name="T88" fmla="*/ 498916 w 2706"/>
                  <a:gd name="T89" fmla="*/ 141035 h 1717"/>
                  <a:gd name="T90" fmla="*/ 572286 w 2706"/>
                  <a:gd name="T91" fmla="*/ 131009 h 1717"/>
                  <a:gd name="T92" fmla="*/ 630315 w 2706"/>
                  <a:gd name="T93" fmla="*/ 137693 h 1717"/>
                  <a:gd name="T94" fmla="*/ 684342 w 2706"/>
                  <a:gd name="T95" fmla="*/ 153735 h 1717"/>
                  <a:gd name="T96" fmla="*/ 734367 w 2706"/>
                  <a:gd name="T97" fmla="*/ 96920 h 1717"/>
                  <a:gd name="T98" fmla="*/ 793730 w 2706"/>
                  <a:gd name="T99" fmla="*/ 52136 h 1717"/>
                  <a:gd name="T100" fmla="*/ 863098 w 2706"/>
                  <a:gd name="T101" fmla="*/ 19384 h 1717"/>
                  <a:gd name="T102" fmla="*/ 939136 w 2706"/>
                  <a:gd name="T103" fmla="*/ 2674 h 17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rotWithShape="1">
                <a:gsLst>
                  <a:gs pos="0">
                    <a:srgbClr val="FFFFFF"/>
                  </a:gs>
                  <a:gs pos="9000">
                    <a:srgbClr val="FFFFFF"/>
                  </a:gs>
                  <a:gs pos="100000">
                    <a:srgbClr val="389EE7"/>
                  </a:gs>
                </a:gsLst>
                <a:lin ang="1800000"/>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43038" name="Group 293"/>
            <p:cNvGrpSpPr>
              <a:grpSpLocks/>
            </p:cNvGrpSpPr>
            <p:nvPr/>
          </p:nvGrpSpPr>
          <p:grpSpPr bwMode="auto">
            <a:xfrm>
              <a:off x="2467017" y="4426951"/>
              <a:ext cx="816471" cy="890826"/>
              <a:chOff x="2467017" y="4426951"/>
              <a:chExt cx="816471" cy="890826"/>
            </a:xfrm>
          </p:grpSpPr>
          <p:grpSp>
            <p:nvGrpSpPr>
              <p:cNvPr id="43039" name="Group 294"/>
              <p:cNvGrpSpPr>
                <a:grpSpLocks/>
              </p:cNvGrpSpPr>
              <p:nvPr/>
            </p:nvGrpSpPr>
            <p:grpSpPr bwMode="auto">
              <a:xfrm>
                <a:off x="2467017" y="4823032"/>
                <a:ext cx="816471" cy="494745"/>
                <a:chOff x="2467017" y="4823032"/>
                <a:chExt cx="816471" cy="494745"/>
              </a:xfrm>
            </p:grpSpPr>
            <p:sp>
              <p:nvSpPr>
                <p:cNvPr id="43054" name="Freeform 309"/>
                <p:cNvSpPr>
                  <a:spLocks/>
                </p:cNvSpPr>
                <p:nvPr/>
              </p:nvSpPr>
              <p:spPr bwMode="auto">
                <a:xfrm>
                  <a:off x="2467017" y="4823032"/>
                  <a:ext cx="816471" cy="494745"/>
                </a:xfrm>
                <a:custGeom>
                  <a:avLst/>
                  <a:gdLst>
                    <a:gd name="T0" fmla="*/ 408093 w 2857"/>
                    <a:gd name="T1" fmla="*/ 0 h 1727"/>
                    <a:gd name="T2" fmla="*/ 414380 w 2857"/>
                    <a:gd name="T3" fmla="*/ 286 h 1727"/>
                    <a:gd name="T4" fmla="*/ 419810 w 2857"/>
                    <a:gd name="T5" fmla="*/ 1719 h 1727"/>
                    <a:gd name="T6" fmla="*/ 424668 w 2857"/>
                    <a:gd name="T7" fmla="*/ 3724 h 1727"/>
                    <a:gd name="T8" fmla="*/ 807612 w 2857"/>
                    <a:gd name="T9" fmla="*/ 234051 h 1727"/>
                    <a:gd name="T10" fmla="*/ 812756 w 2857"/>
                    <a:gd name="T11" fmla="*/ 238062 h 1727"/>
                    <a:gd name="T12" fmla="*/ 815328 w 2857"/>
                    <a:gd name="T13" fmla="*/ 242359 h 1727"/>
                    <a:gd name="T14" fmla="*/ 816471 w 2857"/>
                    <a:gd name="T15" fmla="*/ 247229 h 1727"/>
                    <a:gd name="T16" fmla="*/ 815328 w 2857"/>
                    <a:gd name="T17" fmla="*/ 252099 h 1727"/>
                    <a:gd name="T18" fmla="*/ 812756 w 2857"/>
                    <a:gd name="T19" fmla="*/ 256397 h 1727"/>
                    <a:gd name="T20" fmla="*/ 807612 w 2857"/>
                    <a:gd name="T21" fmla="*/ 260407 h 1727"/>
                    <a:gd name="T22" fmla="*/ 424668 w 2857"/>
                    <a:gd name="T23" fmla="*/ 490734 h 1727"/>
                    <a:gd name="T24" fmla="*/ 419810 w 2857"/>
                    <a:gd name="T25" fmla="*/ 493026 h 1727"/>
                    <a:gd name="T26" fmla="*/ 414380 w 2857"/>
                    <a:gd name="T27" fmla="*/ 493886 h 1727"/>
                    <a:gd name="T28" fmla="*/ 408093 w 2857"/>
                    <a:gd name="T29" fmla="*/ 494745 h 1727"/>
                    <a:gd name="T30" fmla="*/ 402091 w 2857"/>
                    <a:gd name="T31" fmla="*/ 493886 h 1727"/>
                    <a:gd name="T32" fmla="*/ 396376 w 2857"/>
                    <a:gd name="T33" fmla="*/ 493026 h 1727"/>
                    <a:gd name="T34" fmla="*/ 391803 w 2857"/>
                    <a:gd name="T35" fmla="*/ 490734 h 1727"/>
                    <a:gd name="T36" fmla="*/ 8859 w 2857"/>
                    <a:gd name="T37" fmla="*/ 260407 h 1727"/>
                    <a:gd name="T38" fmla="*/ 4572 w 2857"/>
                    <a:gd name="T39" fmla="*/ 256969 h 1727"/>
                    <a:gd name="T40" fmla="*/ 1429 w 2857"/>
                    <a:gd name="T41" fmla="*/ 253245 h 1727"/>
                    <a:gd name="T42" fmla="*/ 0 w 2857"/>
                    <a:gd name="T43" fmla="*/ 249521 h 1727"/>
                    <a:gd name="T44" fmla="*/ 0 w 2857"/>
                    <a:gd name="T45" fmla="*/ 245224 h 1727"/>
                    <a:gd name="T46" fmla="*/ 1429 w 2857"/>
                    <a:gd name="T47" fmla="*/ 241213 h 1727"/>
                    <a:gd name="T48" fmla="*/ 4572 w 2857"/>
                    <a:gd name="T49" fmla="*/ 237203 h 1727"/>
                    <a:gd name="T50" fmla="*/ 8859 w 2857"/>
                    <a:gd name="T51" fmla="*/ 234051 h 1727"/>
                    <a:gd name="T52" fmla="*/ 391803 w 2857"/>
                    <a:gd name="T53" fmla="*/ 3724 h 1727"/>
                    <a:gd name="T54" fmla="*/ 396376 w 2857"/>
                    <a:gd name="T55" fmla="*/ 1719 h 1727"/>
                    <a:gd name="T56" fmla="*/ 402091 w 2857"/>
                    <a:gd name="T57" fmla="*/ 286 h 1727"/>
                    <a:gd name="T58" fmla="*/ 408093 w 2857"/>
                    <a:gd name="T59" fmla="*/ 0 h 17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55" name="Freeform 310"/>
                <p:cNvSpPr>
                  <a:spLocks/>
                </p:cNvSpPr>
                <p:nvPr/>
              </p:nvSpPr>
              <p:spPr bwMode="auto">
                <a:xfrm>
                  <a:off x="2524213" y="4860210"/>
                  <a:ext cx="702079" cy="420390"/>
                </a:xfrm>
                <a:custGeom>
                  <a:avLst/>
                  <a:gdLst>
                    <a:gd name="T0" fmla="*/ 351182 w 2455"/>
                    <a:gd name="T1" fmla="*/ 0 h 1473"/>
                    <a:gd name="T2" fmla="*/ 702079 w 2455"/>
                    <a:gd name="T3" fmla="*/ 210052 h 1473"/>
                    <a:gd name="T4" fmla="*/ 351182 w 2455"/>
                    <a:gd name="T5" fmla="*/ 420390 h 1473"/>
                    <a:gd name="T6" fmla="*/ 0 w 2455"/>
                    <a:gd name="T7" fmla="*/ 210052 h 1473"/>
                    <a:gd name="T8" fmla="*/ 351182 w 2455"/>
                    <a:gd name="T9" fmla="*/ 0 h 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56" name="Freeform 311"/>
                <p:cNvSpPr>
                  <a:spLocks/>
                </p:cNvSpPr>
                <p:nvPr/>
              </p:nvSpPr>
              <p:spPr bwMode="auto">
                <a:xfrm>
                  <a:off x="2791603" y="5026078"/>
                  <a:ext cx="326016" cy="148710"/>
                </a:xfrm>
                <a:custGeom>
                  <a:avLst/>
                  <a:gdLst>
                    <a:gd name="T0" fmla="*/ 34257 w 1142"/>
                    <a:gd name="T1" fmla="*/ 0 h 516"/>
                    <a:gd name="T2" fmla="*/ 70513 w 1142"/>
                    <a:gd name="T3" fmla="*/ 7781 h 516"/>
                    <a:gd name="T4" fmla="*/ 105912 w 1142"/>
                    <a:gd name="T5" fmla="*/ 16427 h 516"/>
                    <a:gd name="T6" fmla="*/ 141026 w 1142"/>
                    <a:gd name="T7" fmla="*/ 26226 h 516"/>
                    <a:gd name="T8" fmla="*/ 174427 w 1142"/>
                    <a:gd name="T9" fmla="*/ 37178 h 516"/>
                    <a:gd name="T10" fmla="*/ 207257 w 1142"/>
                    <a:gd name="T11" fmla="*/ 49570 h 516"/>
                    <a:gd name="T12" fmla="*/ 238660 w 1142"/>
                    <a:gd name="T13" fmla="*/ 63115 h 516"/>
                    <a:gd name="T14" fmla="*/ 268920 w 1142"/>
                    <a:gd name="T15" fmla="*/ 77237 h 516"/>
                    <a:gd name="T16" fmla="*/ 298325 w 1142"/>
                    <a:gd name="T17" fmla="*/ 93088 h 516"/>
                    <a:gd name="T18" fmla="*/ 326016 w 1142"/>
                    <a:gd name="T19" fmla="*/ 109515 h 516"/>
                    <a:gd name="T20" fmla="*/ 260927 w 1142"/>
                    <a:gd name="T21" fmla="*/ 148710 h 516"/>
                    <a:gd name="T22" fmla="*/ 232379 w 1142"/>
                    <a:gd name="T23" fmla="*/ 133724 h 516"/>
                    <a:gd name="T24" fmla="*/ 202404 w 1142"/>
                    <a:gd name="T25" fmla="*/ 119890 h 516"/>
                    <a:gd name="T26" fmla="*/ 171287 w 1142"/>
                    <a:gd name="T27" fmla="*/ 107210 h 516"/>
                    <a:gd name="T28" fmla="*/ 139028 w 1142"/>
                    <a:gd name="T29" fmla="*/ 95393 h 516"/>
                    <a:gd name="T30" fmla="*/ 105627 w 1142"/>
                    <a:gd name="T31" fmla="*/ 85018 h 516"/>
                    <a:gd name="T32" fmla="*/ 71655 w 1142"/>
                    <a:gd name="T33" fmla="*/ 76084 h 516"/>
                    <a:gd name="T34" fmla="*/ 36256 w 1142"/>
                    <a:gd name="T35" fmla="*/ 68015 h 516"/>
                    <a:gd name="T36" fmla="*/ 0 w 1142"/>
                    <a:gd name="T37" fmla="*/ 61386 h 516"/>
                    <a:gd name="T38" fmla="*/ 9706 w 1142"/>
                    <a:gd name="T39" fmla="*/ 31414 h 516"/>
                    <a:gd name="T40" fmla="*/ 34257 w 1142"/>
                    <a:gd name="T41" fmla="*/ 0 h 5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57" name="Freeform 312"/>
                <p:cNvSpPr>
                  <a:spLocks/>
                </p:cNvSpPr>
                <p:nvPr/>
              </p:nvSpPr>
              <p:spPr bwMode="auto">
                <a:xfrm>
                  <a:off x="2617155" y="4983181"/>
                  <a:ext cx="591976" cy="178738"/>
                </a:xfrm>
                <a:custGeom>
                  <a:avLst/>
                  <a:gdLst>
                    <a:gd name="T0" fmla="*/ 456047 w 2073"/>
                    <a:gd name="T1" fmla="*/ 0 h 626"/>
                    <a:gd name="T2" fmla="*/ 464328 w 2073"/>
                    <a:gd name="T3" fmla="*/ 286 h 626"/>
                    <a:gd name="T4" fmla="*/ 591976 w 2073"/>
                    <a:gd name="T5" fmla="*/ 77091 h 626"/>
                    <a:gd name="T6" fmla="*/ 558850 w 2073"/>
                    <a:gd name="T7" fmla="*/ 71667 h 626"/>
                    <a:gd name="T8" fmla="*/ 525439 w 2073"/>
                    <a:gd name="T9" fmla="*/ 68240 h 626"/>
                    <a:gd name="T10" fmla="*/ 490886 w 2073"/>
                    <a:gd name="T11" fmla="*/ 65956 h 626"/>
                    <a:gd name="T12" fmla="*/ 456047 w 2073"/>
                    <a:gd name="T13" fmla="*/ 65099 h 626"/>
                    <a:gd name="T14" fmla="*/ 420637 w 2073"/>
                    <a:gd name="T15" fmla="*/ 65956 h 626"/>
                    <a:gd name="T16" fmla="*/ 385513 w 2073"/>
                    <a:gd name="T17" fmla="*/ 68240 h 626"/>
                    <a:gd name="T18" fmla="*/ 350959 w 2073"/>
                    <a:gd name="T19" fmla="*/ 72238 h 626"/>
                    <a:gd name="T20" fmla="*/ 317548 w 2073"/>
                    <a:gd name="T21" fmla="*/ 77377 h 626"/>
                    <a:gd name="T22" fmla="*/ 284708 w 2073"/>
                    <a:gd name="T23" fmla="*/ 83944 h 626"/>
                    <a:gd name="T24" fmla="*/ 252725 w 2073"/>
                    <a:gd name="T25" fmla="*/ 91939 h 626"/>
                    <a:gd name="T26" fmla="*/ 221598 w 2073"/>
                    <a:gd name="T27" fmla="*/ 100790 h 626"/>
                    <a:gd name="T28" fmla="*/ 191614 w 2073"/>
                    <a:gd name="T29" fmla="*/ 111069 h 626"/>
                    <a:gd name="T30" fmla="*/ 163058 w 2073"/>
                    <a:gd name="T31" fmla="*/ 122490 h 626"/>
                    <a:gd name="T32" fmla="*/ 135358 w 2073"/>
                    <a:gd name="T33" fmla="*/ 135053 h 626"/>
                    <a:gd name="T34" fmla="*/ 109086 w 2073"/>
                    <a:gd name="T35" fmla="*/ 148758 h 626"/>
                    <a:gd name="T36" fmla="*/ 84242 w 2073"/>
                    <a:gd name="T37" fmla="*/ 163320 h 626"/>
                    <a:gd name="T38" fmla="*/ 60825 w 2073"/>
                    <a:gd name="T39" fmla="*/ 178738 h 626"/>
                    <a:gd name="T40" fmla="*/ 0 w 2073"/>
                    <a:gd name="T41" fmla="*/ 142191 h 626"/>
                    <a:gd name="T42" fmla="*/ 23987 w 2073"/>
                    <a:gd name="T43" fmla="*/ 123917 h 626"/>
                    <a:gd name="T44" fmla="*/ 49974 w 2073"/>
                    <a:gd name="T45" fmla="*/ 107071 h 626"/>
                    <a:gd name="T46" fmla="*/ 77388 w 2073"/>
                    <a:gd name="T47" fmla="*/ 90797 h 626"/>
                    <a:gd name="T48" fmla="*/ 105945 w 2073"/>
                    <a:gd name="T49" fmla="*/ 75949 h 626"/>
                    <a:gd name="T50" fmla="*/ 135929 w 2073"/>
                    <a:gd name="T51" fmla="*/ 62530 h 626"/>
                    <a:gd name="T52" fmla="*/ 167627 w 2073"/>
                    <a:gd name="T53" fmla="*/ 49681 h 626"/>
                    <a:gd name="T54" fmla="*/ 200181 w 2073"/>
                    <a:gd name="T55" fmla="*/ 38546 h 626"/>
                    <a:gd name="T56" fmla="*/ 234163 w 2073"/>
                    <a:gd name="T57" fmla="*/ 28552 h 626"/>
                    <a:gd name="T58" fmla="*/ 269002 w 2073"/>
                    <a:gd name="T59" fmla="*/ 19987 h 626"/>
                    <a:gd name="T60" fmla="*/ 304698 w 2073"/>
                    <a:gd name="T61" fmla="*/ 13134 h 626"/>
                    <a:gd name="T62" fmla="*/ 341536 w 2073"/>
                    <a:gd name="T63" fmla="*/ 7709 h 626"/>
                    <a:gd name="T64" fmla="*/ 378945 w 2073"/>
                    <a:gd name="T65" fmla="*/ 3426 h 626"/>
                    <a:gd name="T66" fmla="*/ 416925 w 2073"/>
                    <a:gd name="T67" fmla="*/ 1142 h 626"/>
                    <a:gd name="T68" fmla="*/ 456047 w 2073"/>
                    <a:gd name="T69" fmla="*/ 0 h 6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43040" name="Group 295"/>
              <p:cNvGrpSpPr>
                <a:grpSpLocks/>
              </p:cNvGrpSpPr>
              <p:nvPr/>
            </p:nvGrpSpPr>
            <p:grpSpPr bwMode="auto">
              <a:xfrm>
                <a:off x="2467017" y="4625706"/>
                <a:ext cx="816471" cy="493315"/>
                <a:chOff x="2467017" y="4625706"/>
                <a:chExt cx="816471" cy="493315"/>
              </a:xfrm>
            </p:grpSpPr>
            <p:sp>
              <p:nvSpPr>
                <p:cNvPr id="43051" name="Freeform 306"/>
                <p:cNvSpPr>
                  <a:spLocks/>
                </p:cNvSpPr>
                <p:nvPr/>
              </p:nvSpPr>
              <p:spPr bwMode="auto">
                <a:xfrm>
                  <a:off x="2467017" y="4625706"/>
                  <a:ext cx="816471" cy="493315"/>
                </a:xfrm>
                <a:custGeom>
                  <a:avLst/>
                  <a:gdLst>
                    <a:gd name="T0" fmla="*/ 408093 w 2857"/>
                    <a:gd name="T1" fmla="*/ 0 h 1726"/>
                    <a:gd name="T2" fmla="*/ 414380 w 2857"/>
                    <a:gd name="T3" fmla="*/ 572 h 1726"/>
                    <a:gd name="T4" fmla="*/ 419810 w 2857"/>
                    <a:gd name="T5" fmla="*/ 1715 h 1726"/>
                    <a:gd name="T6" fmla="*/ 424668 w 2857"/>
                    <a:gd name="T7" fmla="*/ 4001 h 1726"/>
                    <a:gd name="T8" fmla="*/ 807612 w 2857"/>
                    <a:gd name="T9" fmla="*/ 233224 h 1726"/>
                    <a:gd name="T10" fmla="*/ 812756 w 2857"/>
                    <a:gd name="T11" fmla="*/ 237511 h 1726"/>
                    <a:gd name="T12" fmla="*/ 815328 w 2857"/>
                    <a:gd name="T13" fmla="*/ 242084 h 1726"/>
                    <a:gd name="T14" fmla="*/ 816471 w 2857"/>
                    <a:gd name="T15" fmla="*/ 246943 h 1726"/>
                    <a:gd name="T16" fmla="*/ 815328 w 2857"/>
                    <a:gd name="T17" fmla="*/ 251231 h 1726"/>
                    <a:gd name="T18" fmla="*/ 812756 w 2857"/>
                    <a:gd name="T19" fmla="*/ 255804 h 1726"/>
                    <a:gd name="T20" fmla="*/ 807612 w 2857"/>
                    <a:gd name="T21" fmla="*/ 260091 h 1726"/>
                    <a:gd name="T22" fmla="*/ 424668 w 2857"/>
                    <a:gd name="T23" fmla="*/ 489314 h 1726"/>
                    <a:gd name="T24" fmla="*/ 419810 w 2857"/>
                    <a:gd name="T25" fmla="*/ 491886 h 1726"/>
                    <a:gd name="T26" fmla="*/ 414380 w 2857"/>
                    <a:gd name="T27" fmla="*/ 492743 h 1726"/>
                    <a:gd name="T28" fmla="*/ 408093 w 2857"/>
                    <a:gd name="T29" fmla="*/ 493315 h 1726"/>
                    <a:gd name="T30" fmla="*/ 402091 w 2857"/>
                    <a:gd name="T31" fmla="*/ 492743 h 1726"/>
                    <a:gd name="T32" fmla="*/ 396376 w 2857"/>
                    <a:gd name="T33" fmla="*/ 491886 h 1726"/>
                    <a:gd name="T34" fmla="*/ 391803 w 2857"/>
                    <a:gd name="T35" fmla="*/ 489314 h 1726"/>
                    <a:gd name="T36" fmla="*/ 8859 w 2857"/>
                    <a:gd name="T37" fmla="*/ 260091 h 1726"/>
                    <a:gd name="T38" fmla="*/ 4572 w 2857"/>
                    <a:gd name="T39" fmla="*/ 256375 h 1726"/>
                    <a:gd name="T40" fmla="*/ 1429 w 2857"/>
                    <a:gd name="T41" fmla="*/ 252660 h 1726"/>
                    <a:gd name="T42" fmla="*/ 0 w 2857"/>
                    <a:gd name="T43" fmla="*/ 248658 h 1726"/>
                    <a:gd name="T44" fmla="*/ 0 w 2857"/>
                    <a:gd name="T45" fmla="*/ 244657 h 1726"/>
                    <a:gd name="T46" fmla="*/ 1429 w 2857"/>
                    <a:gd name="T47" fmla="*/ 240655 h 1726"/>
                    <a:gd name="T48" fmla="*/ 4572 w 2857"/>
                    <a:gd name="T49" fmla="*/ 236940 h 1726"/>
                    <a:gd name="T50" fmla="*/ 8859 w 2857"/>
                    <a:gd name="T51" fmla="*/ 233224 h 1726"/>
                    <a:gd name="T52" fmla="*/ 391803 w 2857"/>
                    <a:gd name="T53" fmla="*/ 4001 h 1726"/>
                    <a:gd name="T54" fmla="*/ 396376 w 2857"/>
                    <a:gd name="T55" fmla="*/ 1715 h 1726"/>
                    <a:gd name="T56" fmla="*/ 402091 w 2857"/>
                    <a:gd name="T57" fmla="*/ 572 h 1726"/>
                    <a:gd name="T58" fmla="*/ 408093 w 2857"/>
                    <a:gd name="T59" fmla="*/ 0 h 17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52" name="Freeform 307"/>
                <p:cNvSpPr>
                  <a:spLocks/>
                </p:cNvSpPr>
                <p:nvPr/>
              </p:nvSpPr>
              <p:spPr bwMode="auto">
                <a:xfrm>
                  <a:off x="2524213" y="4661455"/>
                  <a:ext cx="702079" cy="421820"/>
                </a:xfrm>
                <a:custGeom>
                  <a:avLst/>
                  <a:gdLst>
                    <a:gd name="T0" fmla="*/ 351182 w 2455"/>
                    <a:gd name="T1" fmla="*/ 0 h 1474"/>
                    <a:gd name="T2" fmla="*/ 702079 w 2455"/>
                    <a:gd name="T3" fmla="*/ 210624 h 1474"/>
                    <a:gd name="T4" fmla="*/ 351182 w 2455"/>
                    <a:gd name="T5" fmla="*/ 421820 h 1474"/>
                    <a:gd name="T6" fmla="*/ 0 w 2455"/>
                    <a:gd name="T7" fmla="*/ 210624 h 1474"/>
                    <a:gd name="T8" fmla="*/ 351182 w 2455"/>
                    <a:gd name="T9" fmla="*/ 0 h 1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53" name="Freeform 308"/>
                <p:cNvSpPr>
                  <a:spLocks/>
                </p:cNvSpPr>
                <p:nvPr/>
              </p:nvSpPr>
              <p:spPr bwMode="auto">
                <a:xfrm>
                  <a:off x="2707240" y="4768697"/>
                  <a:ext cx="431829" cy="264531"/>
                </a:xfrm>
                <a:custGeom>
                  <a:avLst/>
                  <a:gdLst>
                    <a:gd name="T0" fmla="*/ 346205 w 1513"/>
                    <a:gd name="T1" fmla="*/ 0 h 923"/>
                    <a:gd name="T2" fmla="*/ 431829 w 1513"/>
                    <a:gd name="T3" fmla="*/ 51588 h 923"/>
                    <a:gd name="T4" fmla="*/ 84197 w 1513"/>
                    <a:gd name="T5" fmla="*/ 264531 h 923"/>
                    <a:gd name="T6" fmla="*/ 0 w 1513"/>
                    <a:gd name="T7" fmla="*/ 213516 h 923"/>
                    <a:gd name="T8" fmla="*/ 346205 w 1513"/>
                    <a:gd name="T9" fmla="*/ 0 h 9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3" h="923">
                      <a:moveTo>
                        <a:pt x="1213" y="0"/>
                      </a:moveTo>
                      <a:lnTo>
                        <a:pt x="1513" y="180"/>
                      </a:lnTo>
                      <a:lnTo>
                        <a:pt x="295" y="923"/>
                      </a:lnTo>
                      <a:lnTo>
                        <a:pt x="0" y="745"/>
                      </a:lnTo>
                      <a:lnTo>
                        <a:pt x="1213"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43041" name="Group 296"/>
              <p:cNvGrpSpPr>
                <a:grpSpLocks/>
              </p:cNvGrpSpPr>
              <p:nvPr/>
            </p:nvGrpSpPr>
            <p:grpSpPr bwMode="auto">
              <a:xfrm>
                <a:off x="2467017" y="4426951"/>
                <a:ext cx="816471" cy="527632"/>
                <a:chOff x="2467017" y="4426951"/>
                <a:chExt cx="816471" cy="527632"/>
              </a:xfrm>
            </p:grpSpPr>
            <p:sp>
              <p:nvSpPr>
                <p:cNvPr id="43042" name="Freeform 297"/>
                <p:cNvSpPr>
                  <a:spLocks/>
                </p:cNvSpPr>
                <p:nvPr/>
              </p:nvSpPr>
              <p:spPr bwMode="auto">
                <a:xfrm>
                  <a:off x="2575689" y="4691482"/>
                  <a:ext cx="436119" cy="263101"/>
                </a:xfrm>
                <a:custGeom>
                  <a:avLst/>
                  <a:gdLst>
                    <a:gd name="T0" fmla="*/ 350208 w 1528"/>
                    <a:gd name="T1" fmla="*/ 0 h 916"/>
                    <a:gd name="T2" fmla="*/ 436119 w 1528"/>
                    <a:gd name="T3" fmla="*/ 51701 h 916"/>
                    <a:gd name="T4" fmla="*/ 85340 w 1528"/>
                    <a:gd name="T5" fmla="*/ 263101 h 916"/>
                    <a:gd name="T6" fmla="*/ 0 w 1528"/>
                    <a:gd name="T7" fmla="*/ 211400 h 916"/>
                    <a:gd name="T8" fmla="*/ 350208 w 1528"/>
                    <a:gd name="T9" fmla="*/ 0 h 9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8" h="916">
                      <a:moveTo>
                        <a:pt x="1227" y="0"/>
                      </a:moveTo>
                      <a:lnTo>
                        <a:pt x="1528" y="180"/>
                      </a:lnTo>
                      <a:lnTo>
                        <a:pt x="299" y="916"/>
                      </a:lnTo>
                      <a:lnTo>
                        <a:pt x="0" y="736"/>
                      </a:lnTo>
                      <a:lnTo>
                        <a:pt x="1227"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43" name="Freeform 298"/>
                <p:cNvSpPr>
                  <a:spLocks/>
                </p:cNvSpPr>
                <p:nvPr/>
              </p:nvSpPr>
              <p:spPr bwMode="auto">
                <a:xfrm>
                  <a:off x="2742987" y="4708641"/>
                  <a:ext cx="403230" cy="243083"/>
                </a:xfrm>
                <a:custGeom>
                  <a:avLst/>
                  <a:gdLst>
                    <a:gd name="T0" fmla="*/ 52546 w 1412"/>
                    <a:gd name="T1" fmla="*/ 0 h 847"/>
                    <a:gd name="T2" fmla="*/ 403230 w 1412"/>
                    <a:gd name="T3" fmla="*/ 211514 h 847"/>
                    <a:gd name="T4" fmla="*/ 350399 w 1412"/>
                    <a:gd name="T5" fmla="*/ 243083 h 847"/>
                    <a:gd name="T6" fmla="*/ 0 w 1412"/>
                    <a:gd name="T7" fmla="*/ 31856 h 847"/>
                    <a:gd name="T8" fmla="*/ 52546 w 1412"/>
                    <a:gd name="T9" fmla="*/ 0 h 8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2" h="847">
                      <a:moveTo>
                        <a:pt x="184" y="0"/>
                      </a:moveTo>
                      <a:lnTo>
                        <a:pt x="1412" y="737"/>
                      </a:lnTo>
                      <a:lnTo>
                        <a:pt x="1227" y="847"/>
                      </a:lnTo>
                      <a:lnTo>
                        <a:pt x="0" y="111"/>
                      </a:lnTo>
                      <a:lnTo>
                        <a:pt x="184"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44" name="Freeform 299"/>
                <p:cNvSpPr>
                  <a:spLocks/>
                </p:cNvSpPr>
                <p:nvPr/>
              </p:nvSpPr>
              <p:spPr bwMode="auto">
                <a:xfrm>
                  <a:off x="2467017" y="4426951"/>
                  <a:ext cx="816471" cy="493315"/>
                </a:xfrm>
                <a:custGeom>
                  <a:avLst/>
                  <a:gdLst>
                    <a:gd name="T0" fmla="*/ 408093 w 2857"/>
                    <a:gd name="T1" fmla="*/ 0 h 1725"/>
                    <a:gd name="T2" fmla="*/ 414380 w 2857"/>
                    <a:gd name="T3" fmla="*/ 286 h 1725"/>
                    <a:gd name="T4" fmla="*/ 419810 w 2857"/>
                    <a:gd name="T5" fmla="*/ 1144 h 1725"/>
                    <a:gd name="T6" fmla="*/ 424668 w 2857"/>
                    <a:gd name="T7" fmla="*/ 3432 h 1725"/>
                    <a:gd name="T8" fmla="*/ 807612 w 2857"/>
                    <a:gd name="T9" fmla="*/ 233359 h 1725"/>
                    <a:gd name="T10" fmla="*/ 812756 w 2857"/>
                    <a:gd name="T11" fmla="*/ 237363 h 1725"/>
                    <a:gd name="T12" fmla="*/ 815328 w 2857"/>
                    <a:gd name="T13" fmla="*/ 241939 h 1725"/>
                    <a:gd name="T14" fmla="*/ 816471 w 2857"/>
                    <a:gd name="T15" fmla="*/ 246515 h 1725"/>
                    <a:gd name="T16" fmla="*/ 815328 w 2857"/>
                    <a:gd name="T17" fmla="*/ 251376 h 1725"/>
                    <a:gd name="T18" fmla="*/ 812756 w 2857"/>
                    <a:gd name="T19" fmla="*/ 255666 h 1725"/>
                    <a:gd name="T20" fmla="*/ 807612 w 2857"/>
                    <a:gd name="T21" fmla="*/ 259670 h 1725"/>
                    <a:gd name="T22" fmla="*/ 424668 w 2857"/>
                    <a:gd name="T23" fmla="*/ 489597 h 1725"/>
                    <a:gd name="T24" fmla="*/ 419810 w 2857"/>
                    <a:gd name="T25" fmla="*/ 491599 h 1725"/>
                    <a:gd name="T26" fmla="*/ 414380 w 2857"/>
                    <a:gd name="T27" fmla="*/ 493029 h 1725"/>
                    <a:gd name="T28" fmla="*/ 408093 w 2857"/>
                    <a:gd name="T29" fmla="*/ 493315 h 1725"/>
                    <a:gd name="T30" fmla="*/ 402091 w 2857"/>
                    <a:gd name="T31" fmla="*/ 493029 h 1725"/>
                    <a:gd name="T32" fmla="*/ 396376 w 2857"/>
                    <a:gd name="T33" fmla="*/ 491599 h 1725"/>
                    <a:gd name="T34" fmla="*/ 391803 w 2857"/>
                    <a:gd name="T35" fmla="*/ 489597 h 1725"/>
                    <a:gd name="T36" fmla="*/ 8859 w 2857"/>
                    <a:gd name="T37" fmla="*/ 259670 h 1725"/>
                    <a:gd name="T38" fmla="*/ 4572 w 2857"/>
                    <a:gd name="T39" fmla="*/ 256524 h 1725"/>
                    <a:gd name="T40" fmla="*/ 1429 w 2857"/>
                    <a:gd name="T41" fmla="*/ 252520 h 1725"/>
                    <a:gd name="T42" fmla="*/ 0 w 2857"/>
                    <a:gd name="T43" fmla="*/ 248516 h 1725"/>
                    <a:gd name="T44" fmla="*/ 0 w 2857"/>
                    <a:gd name="T45" fmla="*/ 244227 h 1725"/>
                    <a:gd name="T46" fmla="*/ 1429 w 2857"/>
                    <a:gd name="T47" fmla="*/ 240509 h 1725"/>
                    <a:gd name="T48" fmla="*/ 4572 w 2857"/>
                    <a:gd name="T49" fmla="*/ 236791 h 1725"/>
                    <a:gd name="T50" fmla="*/ 8859 w 2857"/>
                    <a:gd name="T51" fmla="*/ 233359 h 1725"/>
                    <a:gd name="T52" fmla="*/ 391803 w 2857"/>
                    <a:gd name="T53" fmla="*/ 3432 h 1725"/>
                    <a:gd name="T54" fmla="*/ 396376 w 2857"/>
                    <a:gd name="T55" fmla="*/ 1144 h 1725"/>
                    <a:gd name="T56" fmla="*/ 402091 w 2857"/>
                    <a:gd name="T57" fmla="*/ 286 h 1725"/>
                    <a:gd name="T58" fmla="*/ 408093 w 2857"/>
                    <a:gd name="T59" fmla="*/ 0 h 17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45" name="Freeform 300"/>
                <p:cNvSpPr>
                  <a:spLocks/>
                </p:cNvSpPr>
                <p:nvPr/>
              </p:nvSpPr>
              <p:spPr bwMode="auto">
                <a:xfrm>
                  <a:off x="2524213" y="4462698"/>
                  <a:ext cx="702079" cy="421820"/>
                </a:xfrm>
                <a:custGeom>
                  <a:avLst/>
                  <a:gdLst>
                    <a:gd name="T0" fmla="*/ 351182 w 2455"/>
                    <a:gd name="T1" fmla="*/ 0 h 1473"/>
                    <a:gd name="T2" fmla="*/ 702079 w 2455"/>
                    <a:gd name="T3" fmla="*/ 211053 h 1473"/>
                    <a:gd name="T4" fmla="*/ 351182 w 2455"/>
                    <a:gd name="T5" fmla="*/ 421820 h 1473"/>
                    <a:gd name="T6" fmla="*/ 0 w 2455"/>
                    <a:gd name="T7" fmla="*/ 211053 h 1473"/>
                    <a:gd name="T8" fmla="*/ 351182 w 2455"/>
                    <a:gd name="T9" fmla="*/ 0 h 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46" name="Freeform 301"/>
                <p:cNvSpPr>
                  <a:spLocks/>
                </p:cNvSpPr>
                <p:nvPr/>
              </p:nvSpPr>
              <p:spPr bwMode="auto">
                <a:xfrm>
                  <a:off x="2791603" y="4462698"/>
                  <a:ext cx="434689" cy="363194"/>
                </a:xfrm>
                <a:custGeom>
                  <a:avLst/>
                  <a:gdLst>
                    <a:gd name="T0" fmla="*/ 83098 w 1517"/>
                    <a:gd name="T1" fmla="*/ 0 h 1271"/>
                    <a:gd name="T2" fmla="*/ 434689 w 1517"/>
                    <a:gd name="T3" fmla="*/ 210601 h 1271"/>
                    <a:gd name="T4" fmla="*/ 179664 w 1517"/>
                    <a:gd name="T5" fmla="*/ 363194 h 1271"/>
                    <a:gd name="T6" fmla="*/ 172787 w 1517"/>
                    <a:gd name="T7" fmla="*/ 354621 h 1271"/>
                    <a:gd name="T8" fmla="*/ 167915 w 1517"/>
                    <a:gd name="T9" fmla="*/ 346334 h 1271"/>
                    <a:gd name="T10" fmla="*/ 165337 w 1517"/>
                    <a:gd name="T11" fmla="*/ 337762 h 1271"/>
                    <a:gd name="T12" fmla="*/ 163904 w 1517"/>
                    <a:gd name="T13" fmla="*/ 328903 h 1271"/>
                    <a:gd name="T14" fmla="*/ 163904 w 1517"/>
                    <a:gd name="T15" fmla="*/ 320045 h 1271"/>
                    <a:gd name="T16" fmla="*/ 164477 w 1517"/>
                    <a:gd name="T17" fmla="*/ 311472 h 1271"/>
                    <a:gd name="T18" fmla="*/ 166196 w 1517"/>
                    <a:gd name="T19" fmla="*/ 302328 h 1271"/>
                    <a:gd name="T20" fmla="*/ 168202 w 1517"/>
                    <a:gd name="T21" fmla="*/ 293470 h 1271"/>
                    <a:gd name="T22" fmla="*/ 170494 w 1517"/>
                    <a:gd name="T23" fmla="*/ 284326 h 1271"/>
                    <a:gd name="T24" fmla="*/ 172214 w 1517"/>
                    <a:gd name="T25" fmla="*/ 275467 h 1271"/>
                    <a:gd name="T26" fmla="*/ 173646 w 1517"/>
                    <a:gd name="T27" fmla="*/ 266323 h 1271"/>
                    <a:gd name="T28" fmla="*/ 174219 w 1517"/>
                    <a:gd name="T29" fmla="*/ 257465 h 1271"/>
                    <a:gd name="T30" fmla="*/ 173646 w 1517"/>
                    <a:gd name="T31" fmla="*/ 248892 h 1271"/>
                    <a:gd name="T32" fmla="*/ 171927 w 1517"/>
                    <a:gd name="T33" fmla="*/ 239748 h 1271"/>
                    <a:gd name="T34" fmla="*/ 169062 w 1517"/>
                    <a:gd name="T35" fmla="*/ 234033 h 1271"/>
                    <a:gd name="T36" fmla="*/ 164477 w 1517"/>
                    <a:gd name="T37" fmla="*/ 227746 h 1271"/>
                    <a:gd name="T38" fmla="*/ 159319 w 1517"/>
                    <a:gd name="T39" fmla="*/ 221746 h 1271"/>
                    <a:gd name="T40" fmla="*/ 152442 w 1517"/>
                    <a:gd name="T41" fmla="*/ 215459 h 1271"/>
                    <a:gd name="T42" fmla="*/ 147571 w 1517"/>
                    <a:gd name="T43" fmla="*/ 210601 h 1271"/>
                    <a:gd name="T44" fmla="*/ 142699 w 1517"/>
                    <a:gd name="T45" fmla="*/ 205172 h 1271"/>
                    <a:gd name="T46" fmla="*/ 138401 w 1517"/>
                    <a:gd name="T47" fmla="*/ 200028 h 1271"/>
                    <a:gd name="T48" fmla="*/ 134963 w 1517"/>
                    <a:gd name="T49" fmla="*/ 194599 h 1271"/>
                    <a:gd name="T50" fmla="*/ 133243 w 1517"/>
                    <a:gd name="T51" fmla="*/ 188598 h 1271"/>
                    <a:gd name="T52" fmla="*/ 133243 w 1517"/>
                    <a:gd name="T53" fmla="*/ 182597 h 1271"/>
                    <a:gd name="T54" fmla="*/ 134676 w 1517"/>
                    <a:gd name="T55" fmla="*/ 176311 h 1271"/>
                    <a:gd name="T56" fmla="*/ 137255 w 1517"/>
                    <a:gd name="T57" fmla="*/ 170310 h 1271"/>
                    <a:gd name="T58" fmla="*/ 140407 w 1517"/>
                    <a:gd name="T59" fmla="*/ 164309 h 1271"/>
                    <a:gd name="T60" fmla="*/ 143846 w 1517"/>
                    <a:gd name="T61" fmla="*/ 158308 h 1271"/>
                    <a:gd name="T62" fmla="*/ 146425 w 1517"/>
                    <a:gd name="T63" fmla="*/ 152307 h 1271"/>
                    <a:gd name="T64" fmla="*/ 148717 w 1517"/>
                    <a:gd name="T65" fmla="*/ 146306 h 1271"/>
                    <a:gd name="T66" fmla="*/ 149290 w 1517"/>
                    <a:gd name="T67" fmla="*/ 140020 h 1271"/>
                    <a:gd name="T68" fmla="*/ 148144 w 1517"/>
                    <a:gd name="T69" fmla="*/ 133447 h 1271"/>
                    <a:gd name="T70" fmla="*/ 144132 w 1517"/>
                    <a:gd name="T71" fmla="*/ 125446 h 1271"/>
                    <a:gd name="T72" fmla="*/ 138115 w 1517"/>
                    <a:gd name="T73" fmla="*/ 117159 h 1271"/>
                    <a:gd name="T74" fmla="*/ 130092 w 1517"/>
                    <a:gd name="T75" fmla="*/ 109730 h 1271"/>
                    <a:gd name="T76" fmla="*/ 120922 w 1517"/>
                    <a:gd name="T77" fmla="*/ 102014 h 1271"/>
                    <a:gd name="T78" fmla="*/ 110033 w 1517"/>
                    <a:gd name="T79" fmla="*/ 94871 h 1271"/>
                    <a:gd name="T80" fmla="*/ 98572 w 1517"/>
                    <a:gd name="T81" fmla="*/ 87441 h 1271"/>
                    <a:gd name="T82" fmla="*/ 86250 w 1517"/>
                    <a:gd name="T83" fmla="*/ 80869 h 1271"/>
                    <a:gd name="T84" fmla="*/ 73642 w 1517"/>
                    <a:gd name="T85" fmla="*/ 74582 h 1271"/>
                    <a:gd name="T86" fmla="*/ 61034 w 1517"/>
                    <a:gd name="T87" fmla="*/ 69153 h 1271"/>
                    <a:gd name="T88" fmla="*/ 48713 w 1517"/>
                    <a:gd name="T89" fmla="*/ 63723 h 1271"/>
                    <a:gd name="T90" fmla="*/ 36678 w 1517"/>
                    <a:gd name="T91" fmla="*/ 59151 h 1271"/>
                    <a:gd name="T92" fmla="*/ 26076 w 1517"/>
                    <a:gd name="T93" fmla="*/ 54865 h 1271"/>
                    <a:gd name="T94" fmla="*/ 22351 w 1517"/>
                    <a:gd name="T95" fmla="*/ 54293 h 1271"/>
                    <a:gd name="T96" fmla="*/ 18052 w 1517"/>
                    <a:gd name="T97" fmla="*/ 53150 h 1271"/>
                    <a:gd name="T98" fmla="*/ 12321 w 1517"/>
                    <a:gd name="T99" fmla="*/ 52293 h 1271"/>
                    <a:gd name="T100" fmla="*/ 6304 w 1517"/>
                    <a:gd name="T101" fmla="*/ 50864 h 1271"/>
                    <a:gd name="T102" fmla="*/ 0 w 1517"/>
                    <a:gd name="T103" fmla="*/ 49721 h 1271"/>
                    <a:gd name="T104" fmla="*/ 83098 w 1517"/>
                    <a:gd name="T105" fmla="*/ 0 h 12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47" name="Freeform 302"/>
                <p:cNvSpPr>
                  <a:spLocks/>
                </p:cNvSpPr>
                <p:nvPr/>
              </p:nvSpPr>
              <p:spPr bwMode="auto">
                <a:xfrm>
                  <a:off x="2764435" y="4605688"/>
                  <a:ext cx="55766" cy="37177"/>
                </a:xfrm>
                <a:custGeom>
                  <a:avLst/>
                  <a:gdLst>
                    <a:gd name="T0" fmla="*/ 28308 w 197"/>
                    <a:gd name="T1" fmla="*/ 0 h 131"/>
                    <a:gd name="T2" fmla="*/ 35668 w 197"/>
                    <a:gd name="T3" fmla="*/ 851 h 131"/>
                    <a:gd name="T4" fmla="*/ 42178 w 197"/>
                    <a:gd name="T5" fmla="*/ 2554 h 131"/>
                    <a:gd name="T6" fmla="*/ 47557 w 197"/>
                    <a:gd name="T7" fmla="*/ 5392 h 131"/>
                    <a:gd name="T8" fmla="*/ 51803 w 197"/>
                    <a:gd name="T9" fmla="*/ 9081 h 131"/>
                    <a:gd name="T10" fmla="*/ 54917 w 197"/>
                    <a:gd name="T11" fmla="*/ 13338 h 131"/>
                    <a:gd name="T12" fmla="*/ 55766 w 197"/>
                    <a:gd name="T13" fmla="*/ 18163 h 131"/>
                    <a:gd name="T14" fmla="*/ 55200 w 197"/>
                    <a:gd name="T15" fmla="*/ 23271 h 131"/>
                    <a:gd name="T16" fmla="*/ 52369 w 197"/>
                    <a:gd name="T17" fmla="*/ 28096 h 131"/>
                    <a:gd name="T18" fmla="*/ 47840 w 197"/>
                    <a:gd name="T19" fmla="*/ 31785 h 131"/>
                    <a:gd name="T20" fmla="*/ 41895 w 197"/>
                    <a:gd name="T21" fmla="*/ 34907 h 131"/>
                    <a:gd name="T22" fmla="*/ 34818 w 197"/>
                    <a:gd name="T23" fmla="*/ 36609 h 131"/>
                    <a:gd name="T24" fmla="*/ 27175 w 197"/>
                    <a:gd name="T25" fmla="*/ 37177 h 131"/>
                    <a:gd name="T26" fmla="*/ 19532 w 197"/>
                    <a:gd name="T27" fmla="*/ 36326 h 131"/>
                    <a:gd name="T28" fmla="*/ 12738 w 197"/>
                    <a:gd name="T29" fmla="*/ 34339 h 131"/>
                    <a:gd name="T30" fmla="*/ 7360 w 197"/>
                    <a:gd name="T31" fmla="*/ 31217 h 131"/>
                    <a:gd name="T32" fmla="*/ 3114 w 197"/>
                    <a:gd name="T33" fmla="*/ 26960 h 131"/>
                    <a:gd name="T34" fmla="*/ 283 w 197"/>
                    <a:gd name="T35" fmla="*/ 22136 h 131"/>
                    <a:gd name="T36" fmla="*/ 0 w 197"/>
                    <a:gd name="T37" fmla="*/ 17311 h 131"/>
                    <a:gd name="T38" fmla="*/ 1415 w 197"/>
                    <a:gd name="T39" fmla="*/ 12487 h 131"/>
                    <a:gd name="T40" fmla="*/ 4529 w 197"/>
                    <a:gd name="T41" fmla="*/ 8514 h 131"/>
                    <a:gd name="T42" fmla="*/ 9342 w 197"/>
                    <a:gd name="T43" fmla="*/ 4824 h 131"/>
                    <a:gd name="T44" fmla="*/ 14720 w 197"/>
                    <a:gd name="T45" fmla="*/ 2270 h 131"/>
                    <a:gd name="T46" fmla="*/ 21231 w 197"/>
                    <a:gd name="T47" fmla="*/ 568 h 131"/>
                    <a:gd name="T48" fmla="*/ 28308 w 197"/>
                    <a:gd name="T49" fmla="*/ 0 h 1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48" name="Freeform 303"/>
                <p:cNvSpPr>
                  <a:spLocks/>
                </p:cNvSpPr>
                <p:nvPr/>
              </p:nvSpPr>
              <p:spPr bwMode="auto">
                <a:xfrm>
                  <a:off x="2737267" y="4701491"/>
                  <a:ext cx="81504" cy="54336"/>
                </a:xfrm>
                <a:custGeom>
                  <a:avLst/>
                  <a:gdLst>
                    <a:gd name="T0" fmla="*/ 41607 w 286"/>
                    <a:gd name="T1" fmla="*/ 0 h 189"/>
                    <a:gd name="T2" fmla="*/ 50441 w 286"/>
                    <a:gd name="T3" fmla="*/ 575 h 189"/>
                    <a:gd name="T4" fmla="*/ 58706 w 286"/>
                    <a:gd name="T5" fmla="*/ 2587 h 189"/>
                    <a:gd name="T6" fmla="*/ 66115 w 286"/>
                    <a:gd name="T7" fmla="*/ 5750 h 189"/>
                    <a:gd name="T8" fmla="*/ 72385 w 286"/>
                    <a:gd name="T9" fmla="*/ 10062 h 189"/>
                    <a:gd name="T10" fmla="*/ 76944 w 286"/>
                    <a:gd name="T11" fmla="*/ 14950 h 189"/>
                    <a:gd name="T12" fmla="*/ 80079 w 286"/>
                    <a:gd name="T13" fmla="*/ 20412 h 189"/>
                    <a:gd name="T14" fmla="*/ 81504 w 286"/>
                    <a:gd name="T15" fmla="*/ 26162 h 189"/>
                    <a:gd name="T16" fmla="*/ 80649 w 286"/>
                    <a:gd name="T17" fmla="*/ 32774 h 189"/>
                    <a:gd name="T18" fmla="*/ 77514 w 286"/>
                    <a:gd name="T19" fmla="*/ 38811 h 189"/>
                    <a:gd name="T20" fmla="*/ 72670 w 286"/>
                    <a:gd name="T21" fmla="*/ 43986 h 189"/>
                    <a:gd name="T22" fmla="*/ 66115 w 286"/>
                    <a:gd name="T23" fmla="*/ 48586 h 189"/>
                    <a:gd name="T24" fmla="*/ 58136 w 286"/>
                    <a:gd name="T25" fmla="*/ 51749 h 189"/>
                    <a:gd name="T26" fmla="*/ 49301 w 286"/>
                    <a:gd name="T27" fmla="*/ 53761 h 189"/>
                    <a:gd name="T28" fmla="*/ 39612 w 286"/>
                    <a:gd name="T29" fmla="*/ 54336 h 189"/>
                    <a:gd name="T30" fmla="*/ 29923 w 286"/>
                    <a:gd name="T31" fmla="*/ 53474 h 189"/>
                    <a:gd name="T32" fmla="*/ 20803 w 286"/>
                    <a:gd name="T33" fmla="*/ 50886 h 189"/>
                    <a:gd name="T34" fmla="*/ 13394 w 286"/>
                    <a:gd name="T35" fmla="*/ 47436 h 189"/>
                    <a:gd name="T36" fmla="*/ 7124 w 286"/>
                    <a:gd name="T37" fmla="*/ 42836 h 189"/>
                    <a:gd name="T38" fmla="*/ 2565 w 286"/>
                    <a:gd name="T39" fmla="*/ 37374 h 189"/>
                    <a:gd name="T40" fmla="*/ 285 w 286"/>
                    <a:gd name="T41" fmla="*/ 31624 h 189"/>
                    <a:gd name="T42" fmla="*/ 0 w 286"/>
                    <a:gd name="T43" fmla="*/ 25299 h 189"/>
                    <a:gd name="T44" fmla="*/ 1140 w 286"/>
                    <a:gd name="T45" fmla="*/ 18974 h 189"/>
                    <a:gd name="T46" fmla="*/ 5130 w 286"/>
                    <a:gd name="T47" fmla="*/ 13512 h 189"/>
                    <a:gd name="T48" fmla="*/ 9974 w 286"/>
                    <a:gd name="T49" fmla="*/ 8912 h 189"/>
                    <a:gd name="T50" fmla="*/ 16529 w 286"/>
                    <a:gd name="T51" fmla="*/ 5175 h 189"/>
                    <a:gd name="T52" fmla="*/ 23938 w 286"/>
                    <a:gd name="T53" fmla="*/ 2012 h 189"/>
                    <a:gd name="T54" fmla="*/ 32203 w 286"/>
                    <a:gd name="T55" fmla="*/ 287 h 189"/>
                    <a:gd name="T56" fmla="*/ 41607 w 286"/>
                    <a:gd name="T57" fmla="*/ 0 h 1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49" name="Freeform 304"/>
                <p:cNvSpPr>
                  <a:spLocks/>
                </p:cNvSpPr>
                <p:nvPr/>
              </p:nvSpPr>
              <p:spPr bwMode="auto">
                <a:xfrm>
                  <a:off x="3003227" y="4618557"/>
                  <a:ext cx="72925" cy="48617"/>
                </a:xfrm>
                <a:custGeom>
                  <a:avLst/>
                  <a:gdLst>
                    <a:gd name="T0" fmla="*/ 37324 w 254"/>
                    <a:gd name="T1" fmla="*/ 0 h 168"/>
                    <a:gd name="T2" fmla="*/ 45650 w 254"/>
                    <a:gd name="T3" fmla="*/ 868 h 168"/>
                    <a:gd name="T4" fmla="*/ 52828 w 254"/>
                    <a:gd name="T5" fmla="*/ 2604 h 168"/>
                    <a:gd name="T6" fmla="*/ 59431 w 254"/>
                    <a:gd name="T7" fmla="*/ 5209 h 168"/>
                    <a:gd name="T8" fmla="*/ 64886 w 254"/>
                    <a:gd name="T9" fmla="*/ 9260 h 168"/>
                    <a:gd name="T10" fmla="*/ 69193 w 254"/>
                    <a:gd name="T11" fmla="*/ 13312 h 168"/>
                    <a:gd name="T12" fmla="*/ 72064 w 254"/>
                    <a:gd name="T13" fmla="*/ 18521 h 168"/>
                    <a:gd name="T14" fmla="*/ 72925 w 254"/>
                    <a:gd name="T15" fmla="*/ 24019 h 168"/>
                    <a:gd name="T16" fmla="*/ 72351 w 254"/>
                    <a:gd name="T17" fmla="*/ 29807 h 168"/>
                    <a:gd name="T18" fmla="*/ 69480 w 254"/>
                    <a:gd name="T19" fmla="*/ 35016 h 168"/>
                    <a:gd name="T20" fmla="*/ 65460 w 254"/>
                    <a:gd name="T21" fmla="*/ 39646 h 168"/>
                    <a:gd name="T22" fmla="*/ 59431 w 254"/>
                    <a:gd name="T23" fmla="*/ 43408 h 168"/>
                    <a:gd name="T24" fmla="*/ 52540 w 254"/>
                    <a:gd name="T25" fmla="*/ 46591 h 168"/>
                    <a:gd name="T26" fmla="*/ 44501 w 254"/>
                    <a:gd name="T27" fmla="*/ 48328 h 168"/>
                    <a:gd name="T28" fmla="*/ 35888 w 254"/>
                    <a:gd name="T29" fmla="*/ 48617 h 168"/>
                    <a:gd name="T30" fmla="*/ 27275 w 254"/>
                    <a:gd name="T31" fmla="*/ 48038 h 168"/>
                    <a:gd name="T32" fmla="*/ 19236 w 254"/>
                    <a:gd name="T33" fmla="*/ 46013 h 168"/>
                    <a:gd name="T34" fmla="*/ 12633 w 254"/>
                    <a:gd name="T35" fmla="*/ 42829 h 168"/>
                    <a:gd name="T36" fmla="*/ 7178 w 254"/>
                    <a:gd name="T37" fmla="*/ 38488 h 168"/>
                    <a:gd name="T38" fmla="*/ 2871 w 254"/>
                    <a:gd name="T39" fmla="*/ 33569 h 168"/>
                    <a:gd name="T40" fmla="*/ 861 w 254"/>
                    <a:gd name="T41" fmla="*/ 28360 h 168"/>
                    <a:gd name="T42" fmla="*/ 0 w 254"/>
                    <a:gd name="T43" fmla="*/ 22862 h 168"/>
                    <a:gd name="T44" fmla="*/ 1723 w 254"/>
                    <a:gd name="T45" fmla="*/ 17363 h 168"/>
                    <a:gd name="T46" fmla="*/ 4881 w 254"/>
                    <a:gd name="T47" fmla="*/ 12444 h 168"/>
                    <a:gd name="T48" fmla="*/ 9475 w 254"/>
                    <a:gd name="T49" fmla="*/ 8103 h 168"/>
                    <a:gd name="T50" fmla="*/ 15504 w 254"/>
                    <a:gd name="T51" fmla="*/ 4630 h 168"/>
                    <a:gd name="T52" fmla="*/ 22107 w 254"/>
                    <a:gd name="T53" fmla="*/ 2315 h 168"/>
                    <a:gd name="T54" fmla="*/ 29285 w 254"/>
                    <a:gd name="T55" fmla="*/ 579 h 168"/>
                    <a:gd name="T56" fmla="*/ 37324 w 254"/>
                    <a:gd name="T57" fmla="*/ 0 h 1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3050" name="Freeform 305"/>
                <p:cNvSpPr>
                  <a:spLocks/>
                </p:cNvSpPr>
                <p:nvPr/>
              </p:nvSpPr>
              <p:spPr bwMode="auto">
                <a:xfrm>
                  <a:off x="2758716" y="4509885"/>
                  <a:ext cx="213055" cy="356045"/>
                </a:xfrm>
                <a:custGeom>
                  <a:avLst/>
                  <a:gdLst>
                    <a:gd name="T0" fmla="*/ 45981 w 746"/>
                    <a:gd name="T1" fmla="*/ 3997 h 1247"/>
                    <a:gd name="T2" fmla="*/ 70542 w 746"/>
                    <a:gd name="T3" fmla="*/ 12563 h 1247"/>
                    <a:gd name="T4" fmla="*/ 94818 w 746"/>
                    <a:gd name="T5" fmla="*/ 22556 h 1247"/>
                    <a:gd name="T6" fmla="*/ 119951 w 746"/>
                    <a:gd name="T7" fmla="*/ 34263 h 1247"/>
                    <a:gd name="T8" fmla="*/ 143655 w 746"/>
                    <a:gd name="T9" fmla="*/ 48253 h 1247"/>
                    <a:gd name="T10" fmla="*/ 163647 w 746"/>
                    <a:gd name="T11" fmla="*/ 63100 h 1247"/>
                    <a:gd name="T12" fmla="*/ 177641 w 746"/>
                    <a:gd name="T13" fmla="*/ 78804 h 1247"/>
                    <a:gd name="T14" fmla="*/ 182782 w 746"/>
                    <a:gd name="T15" fmla="*/ 93365 h 1247"/>
                    <a:gd name="T16" fmla="*/ 179926 w 746"/>
                    <a:gd name="T17" fmla="*/ 105643 h 1247"/>
                    <a:gd name="T18" fmla="*/ 173928 w 746"/>
                    <a:gd name="T19" fmla="*/ 117635 h 1247"/>
                    <a:gd name="T20" fmla="*/ 168216 w 746"/>
                    <a:gd name="T21" fmla="*/ 129627 h 1247"/>
                    <a:gd name="T22" fmla="*/ 166788 w 746"/>
                    <a:gd name="T23" fmla="*/ 141904 h 1247"/>
                    <a:gd name="T24" fmla="*/ 171929 w 746"/>
                    <a:gd name="T25" fmla="*/ 153325 h 1247"/>
                    <a:gd name="T26" fmla="*/ 181068 w 746"/>
                    <a:gd name="T27" fmla="*/ 163889 h 1247"/>
                    <a:gd name="T28" fmla="*/ 192778 w 746"/>
                    <a:gd name="T29" fmla="*/ 175025 h 1247"/>
                    <a:gd name="T30" fmla="*/ 202488 w 746"/>
                    <a:gd name="T31" fmla="*/ 187302 h 1247"/>
                    <a:gd name="T32" fmla="*/ 207057 w 746"/>
                    <a:gd name="T33" fmla="*/ 202149 h 1247"/>
                    <a:gd name="T34" fmla="*/ 207057 w 746"/>
                    <a:gd name="T35" fmla="*/ 219566 h 1247"/>
                    <a:gd name="T36" fmla="*/ 203916 w 746"/>
                    <a:gd name="T37" fmla="*/ 237554 h 1247"/>
                    <a:gd name="T38" fmla="*/ 199632 w 746"/>
                    <a:gd name="T39" fmla="*/ 255542 h 1247"/>
                    <a:gd name="T40" fmla="*/ 197347 w 746"/>
                    <a:gd name="T41" fmla="*/ 273244 h 1247"/>
                    <a:gd name="T42" fmla="*/ 198775 w 746"/>
                    <a:gd name="T43" fmla="*/ 290946 h 1247"/>
                    <a:gd name="T44" fmla="*/ 206201 w 746"/>
                    <a:gd name="T45" fmla="*/ 308077 h 1247"/>
                    <a:gd name="T46" fmla="*/ 152509 w 746"/>
                    <a:gd name="T47" fmla="*/ 356045 h 1247"/>
                    <a:gd name="T48" fmla="*/ 141085 w 746"/>
                    <a:gd name="T49" fmla="*/ 330063 h 1247"/>
                    <a:gd name="T50" fmla="*/ 136515 w 746"/>
                    <a:gd name="T51" fmla="*/ 304651 h 1247"/>
                    <a:gd name="T52" fmla="*/ 136801 w 746"/>
                    <a:gd name="T53" fmla="*/ 280667 h 1247"/>
                    <a:gd name="T54" fmla="*/ 140228 w 746"/>
                    <a:gd name="T55" fmla="*/ 259824 h 1247"/>
                    <a:gd name="T56" fmla="*/ 144512 w 746"/>
                    <a:gd name="T57" fmla="*/ 243264 h 1247"/>
                    <a:gd name="T58" fmla="*/ 149653 w 746"/>
                    <a:gd name="T59" fmla="*/ 226704 h 1247"/>
                    <a:gd name="T60" fmla="*/ 152794 w 746"/>
                    <a:gd name="T61" fmla="*/ 214426 h 1247"/>
                    <a:gd name="T62" fmla="*/ 151937 w 746"/>
                    <a:gd name="T63" fmla="*/ 205575 h 1247"/>
                    <a:gd name="T64" fmla="*/ 145083 w 746"/>
                    <a:gd name="T65" fmla="*/ 197010 h 1247"/>
                    <a:gd name="T66" fmla="*/ 135087 w 746"/>
                    <a:gd name="T67" fmla="*/ 185589 h 1247"/>
                    <a:gd name="T68" fmla="*/ 125662 w 746"/>
                    <a:gd name="T69" fmla="*/ 171598 h 1247"/>
                    <a:gd name="T70" fmla="*/ 119094 w 746"/>
                    <a:gd name="T71" fmla="*/ 154753 h 1247"/>
                    <a:gd name="T72" fmla="*/ 116809 w 746"/>
                    <a:gd name="T73" fmla="*/ 139620 h 1247"/>
                    <a:gd name="T74" fmla="*/ 117951 w 746"/>
                    <a:gd name="T75" fmla="*/ 129341 h 1247"/>
                    <a:gd name="T76" fmla="*/ 119951 w 746"/>
                    <a:gd name="T77" fmla="*/ 120204 h 1247"/>
                    <a:gd name="T78" fmla="*/ 123092 w 746"/>
                    <a:gd name="T79" fmla="*/ 112210 h 1247"/>
                    <a:gd name="T80" fmla="*/ 125662 w 746"/>
                    <a:gd name="T81" fmla="*/ 105072 h 1247"/>
                    <a:gd name="T82" fmla="*/ 127947 w 746"/>
                    <a:gd name="T83" fmla="*/ 98505 h 1247"/>
                    <a:gd name="T84" fmla="*/ 128233 w 746"/>
                    <a:gd name="T85" fmla="*/ 91938 h 1247"/>
                    <a:gd name="T86" fmla="*/ 126234 w 746"/>
                    <a:gd name="T87" fmla="*/ 85085 h 1247"/>
                    <a:gd name="T88" fmla="*/ 121093 w 746"/>
                    <a:gd name="T89" fmla="*/ 78233 h 1247"/>
                    <a:gd name="T90" fmla="*/ 111668 w 746"/>
                    <a:gd name="T91" fmla="*/ 70524 h 1247"/>
                    <a:gd name="T92" fmla="*/ 97388 w 746"/>
                    <a:gd name="T93" fmla="*/ 61958 h 1247"/>
                    <a:gd name="T94" fmla="*/ 78253 w 746"/>
                    <a:gd name="T95" fmla="*/ 51965 h 1247"/>
                    <a:gd name="T96" fmla="*/ 52264 w 746"/>
                    <a:gd name="T97" fmla="*/ 40544 h 1247"/>
                    <a:gd name="T98" fmla="*/ 19421 w 746"/>
                    <a:gd name="T99" fmla="*/ 27410 h 1247"/>
                    <a:gd name="T100" fmla="*/ 33129 w 746"/>
                    <a:gd name="T101" fmla="*/ 0 h 12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sp>
        <p:nvSpPr>
          <p:cNvPr id="43032" name="Rectangle 291"/>
          <p:cNvSpPr>
            <a:spLocks noChangeArrowheads="1"/>
          </p:cNvSpPr>
          <p:nvPr/>
        </p:nvSpPr>
        <p:spPr bwMode="auto">
          <a:xfrm>
            <a:off x="2921000" y="3719513"/>
            <a:ext cx="1131888" cy="449262"/>
          </a:xfrm>
          <a:prstGeom prst="rect">
            <a:avLst/>
          </a:prstGeom>
          <a:solidFill>
            <a:srgbClr val="658EFF"/>
          </a:solidFill>
          <a:ln>
            <a:noFill/>
          </a:ln>
          <a:extLst>
            <a:ext uri="{91240B29-F687-4F45-9708-019B960494DF}">
              <a14:hiddenLine xmlns:a14="http://schemas.microsoft.com/office/drawing/2010/main" w="0">
                <a:solidFill>
                  <a:srgbClr val="000000"/>
                </a:solidFill>
                <a:miter lim="800000"/>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defTabSz="914400" eaLnBrk="1" hangingPunct="1">
              <a:spcBef>
                <a:spcPct val="0"/>
              </a:spcBef>
              <a:spcAft>
                <a:spcPct val="0"/>
              </a:spcAft>
              <a:buSzTx/>
              <a:buFontTx/>
              <a:buNone/>
            </a:pPr>
            <a:r>
              <a:rPr lang="en-US" sz="2200" b="1">
                <a:solidFill>
                  <a:srgbClr val="FFFFFF"/>
                </a:solidFill>
              </a:rPr>
              <a:t>Portal</a:t>
            </a:r>
          </a:p>
        </p:txBody>
      </p:sp>
      <p:grpSp>
        <p:nvGrpSpPr>
          <p:cNvPr id="43033" name="Group 336"/>
          <p:cNvGrpSpPr>
            <a:grpSpLocks/>
          </p:cNvGrpSpPr>
          <p:nvPr/>
        </p:nvGrpSpPr>
        <p:grpSpPr bwMode="auto">
          <a:xfrm>
            <a:off x="6953250" y="3779838"/>
            <a:ext cx="2068513" cy="1911350"/>
            <a:chOff x="11562964" y="1257211"/>
            <a:chExt cx="4016609" cy="3709728"/>
          </a:xfrm>
        </p:grpSpPr>
        <p:pic>
          <p:nvPicPr>
            <p:cNvPr id="338" name="Picture 337">
              <a:hlinkClick r:id="rId3"/>
            </p:cNvPr>
            <p:cNvPicPr>
              <a:picLocks noChangeAspect="1"/>
            </p:cNvPicPr>
            <p:nvPr/>
          </p:nvPicPr>
          <p:blipFill rotWithShape="1">
            <a:blip r:embed="rId4"/>
            <a:srcRect/>
            <a:stretch/>
          </p:blipFill>
          <p:spPr>
            <a:xfrm>
              <a:off x="12361354" y="1257211"/>
              <a:ext cx="3218219" cy="2298552"/>
            </a:xfrm>
            <a:prstGeom prst="rect">
              <a:avLst/>
            </a:prstGeom>
            <a:noFill/>
            <a:ln w="12700" cmpd="sng">
              <a:noFill/>
            </a:ln>
            <a:effectLst>
              <a:outerShdw blurRad="127000" dist="63500" dir="2700000" algn="tl" rotWithShape="0">
                <a:srgbClr val="000000">
                  <a:alpha val="15000"/>
                </a:srgbClr>
              </a:outerShdw>
            </a:effectLst>
          </p:spPr>
        </p:pic>
        <p:pic>
          <p:nvPicPr>
            <p:cNvPr id="339" name="Picture 338"/>
            <p:cNvPicPr>
              <a:picLocks noChangeAspect="1"/>
            </p:cNvPicPr>
            <p:nvPr/>
          </p:nvPicPr>
          <p:blipFill>
            <a:blip r:embed="rId5"/>
            <a:stretch>
              <a:fillRect/>
            </a:stretch>
          </p:blipFill>
          <p:spPr>
            <a:xfrm>
              <a:off x="11562964" y="2976504"/>
              <a:ext cx="3218219" cy="1990435"/>
            </a:xfrm>
            <a:prstGeom prst="rect">
              <a:avLst/>
            </a:prstGeom>
            <a:noFill/>
            <a:ln w="12700" cmpd="sng">
              <a:noFill/>
            </a:ln>
            <a:effectLst>
              <a:outerShdw blurRad="127000" dist="63500" dir="2700000" algn="tl" rotWithShape="0">
                <a:srgbClr val="000000">
                  <a:alpha val="15000"/>
                </a:srgbClr>
              </a:outerShdw>
            </a:effectLst>
          </p:spPr>
        </p:pic>
      </p:grpSp>
      <p:pic>
        <p:nvPicPr>
          <p:cNvPr id="43034" name="Picture 3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gray">
          <a:xfrm>
            <a:off x="7170738" y="479425"/>
            <a:ext cx="18510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71" descr="VisionCloud[2].png"/>
          <p:cNvPicPr>
            <a:picLocks noChangeAspect="1"/>
          </p:cNvPicPr>
          <p:nvPr/>
        </p:nvPicPr>
        <p:blipFill>
          <a:blip r:embed="rId2">
            <a:extLst>
              <a:ext uri="{28A0092B-C50C-407E-A947-70E740481C1C}">
                <a14:useLocalDpi xmlns:a14="http://schemas.microsoft.com/office/drawing/2010/main" val="0"/>
              </a:ext>
            </a:extLst>
          </a:blip>
          <a:srcRect t="-2" b="-2"/>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Esri ArcGIS platforma</a:t>
            </a:r>
          </a:p>
        </p:txBody>
      </p:sp>
      <p:sp>
        <p:nvSpPr>
          <p:cNvPr id="44036" name="Content Placeholder 2"/>
          <p:cNvSpPr txBox="1">
            <a:spLocks/>
          </p:cNvSpPr>
          <p:nvPr/>
        </p:nvSpPr>
        <p:spPr bwMode="auto">
          <a:xfrm>
            <a:off x="914400" y="1023938"/>
            <a:ext cx="7329488"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en-US">
                <a:solidFill>
                  <a:srgbClr val="1982AF"/>
                </a:solidFill>
              </a:rPr>
              <a:t>Platforma koja može integrisati sve</a:t>
            </a:r>
          </a:p>
        </p:txBody>
      </p:sp>
      <p:sp>
        <p:nvSpPr>
          <p:cNvPr id="126" name="TextBox 125"/>
          <p:cNvSpPr txBox="1"/>
          <p:nvPr/>
        </p:nvSpPr>
        <p:spPr>
          <a:xfrm>
            <a:off x="6878691" y="3202654"/>
            <a:ext cx="1906897" cy="507149"/>
          </a:xfrm>
          <a:prstGeom prst="rect">
            <a:avLst/>
          </a:prstGeom>
          <a:noFill/>
          <a:effectLst/>
        </p:spPr>
        <p:txBody>
          <a:bodyPr lIns="0" tIns="0" rIns="0" bIns="0"/>
          <a:lstStyle/>
          <a:p>
            <a:pPr fontAlgn="auto">
              <a:spcBef>
                <a:spcPts val="0"/>
              </a:spcBef>
              <a:spcAft>
                <a:spcPts val="0"/>
              </a:spcAft>
              <a:defRPr/>
            </a:pPr>
            <a:r>
              <a:rPr lang="en-US" sz="2600" b="1" dirty="0">
                <a:solidFill>
                  <a:srgbClr val="0070C0">
                    <a:alpha val="40000"/>
                  </a:srgbClr>
                </a:solidFill>
                <a:latin typeface="+mn-lt"/>
                <a:ea typeface="+mn-ea"/>
              </a:rPr>
              <a:t>Web Maps</a:t>
            </a:r>
          </a:p>
        </p:txBody>
      </p:sp>
      <p:grpSp>
        <p:nvGrpSpPr>
          <p:cNvPr id="44038" name="Group 1"/>
          <p:cNvGrpSpPr>
            <a:grpSpLocks noChangeAspect="1"/>
          </p:cNvGrpSpPr>
          <p:nvPr/>
        </p:nvGrpSpPr>
        <p:grpSpPr bwMode="auto">
          <a:xfrm>
            <a:off x="576263" y="1717675"/>
            <a:ext cx="8564562" cy="4725988"/>
            <a:chOff x="1489490" y="2286366"/>
            <a:chExt cx="6285471" cy="3468924"/>
          </a:xfrm>
        </p:grpSpPr>
        <p:sp>
          <p:nvSpPr>
            <p:cNvPr id="44040" name="Right Arrow 72"/>
            <p:cNvSpPr>
              <a:spLocks noChangeArrowheads="1"/>
            </p:cNvSpPr>
            <p:nvPr/>
          </p:nvSpPr>
          <p:spPr bwMode="auto">
            <a:xfrm flipH="1">
              <a:off x="5518870" y="4061262"/>
              <a:ext cx="725800" cy="195501"/>
            </a:xfrm>
            <a:prstGeom prst="rightArrow">
              <a:avLst>
                <a:gd name="adj1" fmla="val 36537"/>
                <a:gd name="adj2" fmla="val 67942"/>
              </a:avLst>
            </a:prstGeom>
            <a:gradFill rotWithShape="1">
              <a:gsLst>
                <a:gs pos="0">
                  <a:srgbClr val="00B9F2">
                    <a:alpha val="0"/>
                  </a:srgbClr>
                </a:gs>
                <a:gs pos="100000">
                  <a:srgbClr val="00B9F2"/>
                </a:gs>
              </a:gsLst>
              <a:lin ang="0" scaled="1"/>
            </a:gra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200"/>
            </a:p>
          </p:txBody>
        </p:sp>
        <p:sp>
          <p:nvSpPr>
            <p:cNvPr id="44041" name="Right Arrow 73"/>
            <p:cNvSpPr>
              <a:spLocks noChangeArrowheads="1"/>
            </p:cNvSpPr>
            <p:nvPr/>
          </p:nvSpPr>
          <p:spPr bwMode="auto">
            <a:xfrm>
              <a:off x="2583748" y="4050478"/>
              <a:ext cx="580527" cy="195501"/>
            </a:xfrm>
            <a:prstGeom prst="rightArrow">
              <a:avLst>
                <a:gd name="adj1" fmla="val 36537"/>
                <a:gd name="adj2" fmla="val 67940"/>
              </a:avLst>
            </a:prstGeom>
            <a:gradFill rotWithShape="1">
              <a:gsLst>
                <a:gs pos="0">
                  <a:srgbClr val="00B9F2">
                    <a:alpha val="0"/>
                  </a:srgbClr>
                </a:gs>
                <a:gs pos="100000">
                  <a:srgbClr val="00B9F2"/>
                </a:gs>
              </a:gsLst>
              <a:lin ang="0" scaled="1"/>
            </a:gra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200"/>
            </a:p>
          </p:txBody>
        </p:sp>
        <p:sp>
          <p:nvSpPr>
            <p:cNvPr id="44042" name="Right Arrow 74"/>
            <p:cNvSpPr>
              <a:spLocks noChangeArrowheads="1"/>
            </p:cNvSpPr>
            <p:nvPr/>
          </p:nvSpPr>
          <p:spPr bwMode="auto">
            <a:xfrm rot="-3165074">
              <a:off x="2914705" y="4869608"/>
              <a:ext cx="580529" cy="195501"/>
            </a:xfrm>
            <a:prstGeom prst="rightArrow">
              <a:avLst>
                <a:gd name="adj1" fmla="val 36537"/>
                <a:gd name="adj2" fmla="val 67940"/>
              </a:avLst>
            </a:prstGeom>
            <a:gradFill rotWithShape="1">
              <a:gsLst>
                <a:gs pos="0">
                  <a:srgbClr val="00B9F2">
                    <a:alpha val="0"/>
                  </a:srgbClr>
                </a:gs>
                <a:gs pos="100000">
                  <a:srgbClr val="00B9F2"/>
                </a:gs>
              </a:gsLst>
              <a:lin ang="0" scaled="1"/>
            </a:gra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200"/>
            </a:p>
          </p:txBody>
        </p:sp>
        <p:sp>
          <p:nvSpPr>
            <p:cNvPr id="44043" name="Right Arrow 75"/>
            <p:cNvSpPr>
              <a:spLocks noChangeArrowheads="1"/>
            </p:cNvSpPr>
            <p:nvPr/>
          </p:nvSpPr>
          <p:spPr bwMode="auto">
            <a:xfrm rot="1597920">
              <a:off x="2994343" y="3304749"/>
              <a:ext cx="580526" cy="195501"/>
            </a:xfrm>
            <a:prstGeom prst="rightArrow">
              <a:avLst>
                <a:gd name="adj1" fmla="val 36537"/>
                <a:gd name="adj2" fmla="val 67939"/>
              </a:avLst>
            </a:prstGeom>
            <a:gradFill rotWithShape="1">
              <a:gsLst>
                <a:gs pos="0">
                  <a:srgbClr val="00B9F2">
                    <a:alpha val="0"/>
                  </a:srgbClr>
                </a:gs>
                <a:gs pos="100000">
                  <a:srgbClr val="00B9F2"/>
                </a:gs>
              </a:gsLst>
              <a:lin ang="0" scaled="1"/>
            </a:gra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200"/>
            </a:p>
          </p:txBody>
        </p:sp>
        <p:sp>
          <p:nvSpPr>
            <p:cNvPr id="44044" name="Right Arrow 76"/>
            <p:cNvSpPr>
              <a:spLocks noChangeArrowheads="1"/>
            </p:cNvSpPr>
            <p:nvPr/>
          </p:nvSpPr>
          <p:spPr bwMode="auto">
            <a:xfrm rot="19012099" flipH="1">
              <a:off x="4764292" y="3088695"/>
              <a:ext cx="580526" cy="195501"/>
            </a:xfrm>
            <a:prstGeom prst="rightArrow">
              <a:avLst>
                <a:gd name="adj1" fmla="val 36537"/>
                <a:gd name="adj2" fmla="val 67939"/>
              </a:avLst>
            </a:prstGeom>
            <a:gradFill rotWithShape="1">
              <a:gsLst>
                <a:gs pos="0">
                  <a:srgbClr val="00B9F2">
                    <a:alpha val="0"/>
                  </a:srgbClr>
                </a:gs>
                <a:gs pos="100000">
                  <a:srgbClr val="00B9F2"/>
                </a:gs>
              </a:gsLst>
              <a:lin ang="0" scaled="1"/>
            </a:gra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1200"/>
                <a:t> </a:t>
              </a:r>
            </a:p>
          </p:txBody>
        </p:sp>
        <p:sp>
          <p:nvSpPr>
            <p:cNvPr id="44045" name="Right Arrow 77"/>
            <p:cNvSpPr>
              <a:spLocks noChangeArrowheads="1"/>
            </p:cNvSpPr>
            <p:nvPr/>
          </p:nvSpPr>
          <p:spPr bwMode="auto">
            <a:xfrm rot="13841504" flipV="1">
              <a:off x="5352072" y="4901019"/>
              <a:ext cx="737966" cy="195501"/>
            </a:xfrm>
            <a:prstGeom prst="rightArrow">
              <a:avLst>
                <a:gd name="adj1" fmla="val 36537"/>
                <a:gd name="adj2" fmla="val 67945"/>
              </a:avLst>
            </a:prstGeom>
            <a:gradFill rotWithShape="1">
              <a:gsLst>
                <a:gs pos="0">
                  <a:srgbClr val="00B9F2">
                    <a:alpha val="0"/>
                  </a:srgbClr>
                </a:gs>
                <a:gs pos="100000">
                  <a:srgbClr val="00B9F2"/>
                </a:gs>
              </a:gsLst>
              <a:lin ang="0" scaled="1"/>
            </a:gra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200"/>
            </a:p>
          </p:txBody>
        </p:sp>
        <p:grpSp>
          <p:nvGrpSpPr>
            <p:cNvPr id="44046" name="Group 78"/>
            <p:cNvGrpSpPr>
              <a:grpSpLocks/>
            </p:cNvGrpSpPr>
            <p:nvPr/>
          </p:nvGrpSpPr>
          <p:grpSpPr bwMode="auto">
            <a:xfrm>
              <a:off x="1489490" y="3782339"/>
              <a:ext cx="1140880" cy="793059"/>
              <a:chOff x="2971883" y="4475920"/>
              <a:chExt cx="1235272" cy="858673"/>
            </a:xfrm>
          </p:grpSpPr>
          <p:sp>
            <p:nvSpPr>
              <p:cNvPr id="80" name="Rectangle 79"/>
              <p:cNvSpPr/>
              <p:nvPr/>
            </p:nvSpPr>
            <p:spPr>
              <a:xfrm>
                <a:off x="2971883" y="4476133"/>
                <a:ext cx="982667" cy="239713"/>
              </a:xfrm>
              <a:prstGeom prst="rect">
                <a:avLst/>
              </a:prstGeom>
              <a:noFill/>
            </p:spPr>
            <p:txBody>
              <a:bodyPr lIns="0" tIns="0" rIns="0" bIns="63500" anchor="b"/>
              <a:lstStyle/>
              <a:p>
                <a:pPr algn="ctr" defTabSz="914400" eaLnBrk="1" fontAlgn="auto" hangingPunct="1">
                  <a:spcBef>
                    <a:spcPts val="0"/>
                  </a:spcBef>
                  <a:spcAft>
                    <a:spcPts val="0"/>
                  </a:spcAft>
                  <a:defRPr/>
                </a:pPr>
                <a:r>
                  <a:rPr lang="en-US" sz="1200" b="1" kern="0" dirty="0">
                    <a:latin typeface="+mn-lt"/>
                    <a:ea typeface="+mn-ea"/>
                    <a:sym typeface="Arial" pitchFamily="34" charset="0"/>
                  </a:rPr>
                  <a:t>Imagery</a:t>
                </a:r>
              </a:p>
            </p:txBody>
          </p:sp>
          <p:pic>
            <p:nvPicPr>
              <p:cNvPr id="81" name="Picture 80" descr="landsat1.jpg"/>
              <p:cNvPicPr>
                <a:picLocks noChangeAspect="1"/>
              </p:cNvPicPr>
              <p:nvPr/>
            </p:nvPicPr>
            <p:blipFill rotWithShape="1">
              <a:blip r:embed="rId3"/>
              <a:srcRect/>
              <a:stretch/>
            </p:blipFill>
            <p:spPr>
              <a:xfrm>
                <a:off x="3181283" y="4691875"/>
                <a:ext cx="1025556" cy="642178"/>
              </a:xfrm>
              <a:prstGeom prst="rect">
                <a:avLst/>
              </a:prstGeom>
              <a:solidFill>
                <a:srgbClr val="FFFFFF"/>
              </a:solidFill>
              <a:ln w="12700" cmpd="sng">
                <a:noFill/>
              </a:ln>
              <a:effectLst>
                <a:outerShdw blurRad="127000" dist="63500" dir="2700000" algn="tl" rotWithShape="0">
                  <a:srgbClr val="000000">
                    <a:alpha val="15000"/>
                  </a:srgbClr>
                </a:outerShdw>
              </a:effectLst>
            </p:spPr>
          </p:pic>
        </p:grpSp>
        <p:grpSp>
          <p:nvGrpSpPr>
            <p:cNvPr id="44047" name="Group 81"/>
            <p:cNvGrpSpPr>
              <a:grpSpLocks/>
            </p:cNvGrpSpPr>
            <p:nvPr/>
          </p:nvGrpSpPr>
          <p:grpSpPr bwMode="auto">
            <a:xfrm>
              <a:off x="4880321" y="2345857"/>
              <a:ext cx="1731285" cy="1059158"/>
              <a:chOff x="9179969" y="2114000"/>
              <a:chExt cx="2023999" cy="1238233"/>
            </a:xfrm>
          </p:grpSpPr>
          <p:pic>
            <p:nvPicPr>
              <p:cNvPr id="83" name="Picture 82" descr="Twitter4 198.png"/>
              <p:cNvPicPr>
                <a:picLocks noChangeAspect="1"/>
              </p:cNvPicPr>
              <p:nvPr/>
            </p:nvPicPr>
            <p:blipFill rotWithShape="1">
              <a:blip r:embed="rId4"/>
              <a:srcRect/>
              <a:stretch/>
            </p:blipFill>
            <p:spPr>
              <a:xfrm>
                <a:off x="9179360" y="2243340"/>
                <a:ext cx="825393" cy="685213"/>
              </a:xfrm>
              <a:prstGeom prst="rect">
                <a:avLst/>
              </a:prstGeom>
              <a:solidFill>
                <a:srgbClr val="FFFFFF"/>
              </a:solidFill>
              <a:ln w="12700" cmpd="sng">
                <a:noFill/>
              </a:ln>
              <a:effectLst>
                <a:outerShdw blurRad="127000" dist="63500" dir="2700000" algn="tl" rotWithShape="0">
                  <a:srgbClr val="000000">
                    <a:alpha val="15000"/>
                  </a:srgbClr>
                </a:outerShdw>
              </a:effectLst>
            </p:spPr>
          </p:pic>
          <p:sp>
            <p:nvSpPr>
              <p:cNvPr id="84" name="Rectangle 83"/>
              <p:cNvSpPr/>
              <p:nvPr/>
            </p:nvSpPr>
            <p:spPr>
              <a:xfrm>
                <a:off x="10203610" y="2113926"/>
                <a:ext cx="999733" cy="355547"/>
              </a:xfrm>
              <a:prstGeom prst="rect">
                <a:avLst/>
              </a:prstGeom>
              <a:noFill/>
            </p:spPr>
            <p:txBody>
              <a:bodyPr lIns="0" tIns="0" rIns="0" bIns="63500" anchor="b"/>
              <a:lstStyle/>
              <a:p>
                <a:pPr defTabSz="914400" eaLnBrk="1" fontAlgn="auto" hangingPunct="1">
                  <a:spcBef>
                    <a:spcPts val="0"/>
                  </a:spcBef>
                  <a:spcAft>
                    <a:spcPts val="0"/>
                  </a:spcAft>
                  <a:defRPr/>
                </a:pPr>
                <a:r>
                  <a:rPr lang="en-US" sz="1200" b="1" kern="0" dirty="0">
                    <a:latin typeface="+mn-lt"/>
                    <a:ea typeface="+mn-ea"/>
                    <a:sym typeface="Arial" pitchFamily="34" charset="0"/>
                  </a:rPr>
                  <a:t>Social Media</a:t>
                </a:r>
              </a:p>
            </p:txBody>
          </p:sp>
          <p:pic>
            <p:nvPicPr>
              <p:cNvPr id="85" name="Picture 84" descr="twittertrends2.png"/>
              <p:cNvPicPr>
                <a:picLocks noChangeAspect="1"/>
              </p:cNvPicPr>
              <p:nvPr/>
            </p:nvPicPr>
            <p:blipFill>
              <a:blip r:embed="rId5"/>
              <a:stretch>
                <a:fillRect/>
              </a:stretch>
            </p:blipFill>
            <p:spPr>
              <a:xfrm>
                <a:off x="10194075" y="2444953"/>
                <a:ext cx="1002458" cy="780571"/>
              </a:xfrm>
              <a:prstGeom prst="rect">
                <a:avLst/>
              </a:prstGeom>
              <a:solidFill>
                <a:srgbClr val="FFFFFF"/>
              </a:solidFill>
              <a:ln w="12700" cmpd="sng">
                <a:noFill/>
              </a:ln>
              <a:effectLst>
                <a:outerShdw blurRad="127000" dist="63500" dir="2700000" algn="tl" rotWithShape="0">
                  <a:srgbClr val="000000">
                    <a:alpha val="15000"/>
                  </a:srgbClr>
                </a:outerShdw>
              </a:effectLst>
            </p:spPr>
          </p:pic>
          <p:pic>
            <p:nvPicPr>
              <p:cNvPr id="86" name="Picture 85" descr="1098_1_bef_maps_ESRI.png"/>
              <p:cNvPicPr>
                <a:picLocks noChangeAspect="1"/>
              </p:cNvPicPr>
              <p:nvPr/>
            </p:nvPicPr>
            <p:blipFill>
              <a:blip r:embed="rId6"/>
              <a:stretch>
                <a:fillRect/>
              </a:stretch>
            </p:blipFill>
            <p:spPr>
              <a:xfrm>
                <a:off x="9684674" y="2774618"/>
                <a:ext cx="1005182" cy="577595"/>
              </a:xfrm>
              <a:prstGeom prst="rect">
                <a:avLst/>
              </a:prstGeom>
              <a:solidFill>
                <a:srgbClr val="FFFFFF"/>
              </a:solidFill>
              <a:ln w="12700" cmpd="sng">
                <a:noFill/>
              </a:ln>
              <a:effectLst>
                <a:outerShdw blurRad="127000" dist="63500" dir="2700000" algn="tl" rotWithShape="0">
                  <a:srgbClr val="000000">
                    <a:alpha val="15000"/>
                  </a:srgbClr>
                </a:outerShdw>
              </a:effectLst>
            </p:spPr>
          </p:pic>
        </p:grpSp>
        <p:grpSp>
          <p:nvGrpSpPr>
            <p:cNvPr id="44048" name="Group 86"/>
            <p:cNvGrpSpPr>
              <a:grpSpLocks/>
            </p:cNvGrpSpPr>
            <p:nvPr/>
          </p:nvGrpSpPr>
          <p:grpSpPr bwMode="auto">
            <a:xfrm>
              <a:off x="5300951" y="4645387"/>
              <a:ext cx="1219588" cy="1108886"/>
              <a:chOff x="3519691" y="2271290"/>
              <a:chExt cx="1325381" cy="1205075"/>
            </a:xfrm>
          </p:grpSpPr>
          <p:sp>
            <p:nvSpPr>
              <p:cNvPr id="88" name="Rectangle 87"/>
              <p:cNvSpPr/>
              <p:nvPr/>
            </p:nvSpPr>
            <p:spPr>
              <a:xfrm>
                <a:off x="4024256" y="2270668"/>
                <a:ext cx="810315" cy="367232"/>
              </a:xfrm>
              <a:prstGeom prst="rect">
                <a:avLst/>
              </a:prstGeom>
              <a:noFill/>
            </p:spPr>
            <p:txBody>
              <a:bodyPr lIns="0" tIns="0" rIns="0" bIns="63500" anchor="b"/>
              <a:lstStyle/>
              <a:p>
                <a:pPr algn="r" defTabSz="914400" eaLnBrk="1" fontAlgn="auto" hangingPunct="1">
                  <a:spcBef>
                    <a:spcPts val="0"/>
                  </a:spcBef>
                  <a:spcAft>
                    <a:spcPts val="0"/>
                  </a:spcAft>
                  <a:defRPr/>
                </a:pPr>
                <a:r>
                  <a:rPr lang="en-US" sz="1200" b="1" kern="0" dirty="0">
                    <a:latin typeface="+mn-lt"/>
                    <a:ea typeface="+mn-ea"/>
                    <a:sym typeface="Arial" pitchFamily="34" charset="0"/>
                  </a:rPr>
                  <a:t>Big Data</a:t>
                </a:r>
              </a:p>
            </p:txBody>
          </p:sp>
          <p:pic>
            <p:nvPicPr>
              <p:cNvPr id="89" name="Picture 88" descr="composite_map.png"/>
              <p:cNvPicPr>
                <a:picLocks noChangeAspect="1"/>
              </p:cNvPicPr>
              <p:nvPr/>
            </p:nvPicPr>
            <p:blipFill>
              <a:blip r:embed="rId7"/>
              <a:stretch>
                <a:fillRect/>
              </a:stretch>
            </p:blipFill>
            <p:spPr>
              <a:xfrm>
                <a:off x="3519075" y="2661961"/>
                <a:ext cx="1325625" cy="814242"/>
              </a:xfrm>
              <a:prstGeom prst="rect">
                <a:avLst/>
              </a:prstGeom>
              <a:solidFill>
                <a:srgbClr val="FFFFFF"/>
              </a:solidFill>
              <a:ln w="12700" cmpd="sng">
                <a:noFill/>
              </a:ln>
              <a:effectLst>
                <a:outerShdw blurRad="127000" dist="63500" dir="2700000" algn="tl" rotWithShape="0">
                  <a:srgbClr val="000000">
                    <a:alpha val="15000"/>
                  </a:srgbClr>
                </a:outerShdw>
              </a:effectLst>
            </p:spPr>
          </p:pic>
        </p:grpSp>
        <p:grpSp>
          <p:nvGrpSpPr>
            <p:cNvPr id="44049" name="Group 89"/>
            <p:cNvGrpSpPr>
              <a:grpSpLocks/>
            </p:cNvGrpSpPr>
            <p:nvPr/>
          </p:nvGrpSpPr>
          <p:grpSpPr bwMode="auto">
            <a:xfrm>
              <a:off x="1570737" y="2747199"/>
              <a:ext cx="1476263" cy="866156"/>
              <a:chOff x="2030272" y="3367557"/>
              <a:chExt cx="1914312" cy="1123171"/>
            </a:xfrm>
          </p:grpSpPr>
          <p:sp>
            <p:nvSpPr>
              <p:cNvPr id="91" name="Rectangle 90"/>
              <p:cNvSpPr/>
              <p:nvPr/>
            </p:nvSpPr>
            <p:spPr>
              <a:xfrm>
                <a:off x="2740727" y="3366828"/>
                <a:ext cx="818832" cy="323355"/>
              </a:xfrm>
              <a:prstGeom prst="rect">
                <a:avLst/>
              </a:prstGeom>
              <a:noFill/>
            </p:spPr>
            <p:txBody>
              <a:bodyPr lIns="0" tIns="0" rIns="0" bIns="63500"/>
              <a:lstStyle/>
              <a:p>
                <a:pPr algn="ctr" defTabSz="914400" eaLnBrk="1" fontAlgn="auto" hangingPunct="1">
                  <a:spcBef>
                    <a:spcPts val="0"/>
                  </a:spcBef>
                  <a:spcAft>
                    <a:spcPts val="0"/>
                  </a:spcAft>
                  <a:defRPr/>
                </a:pPr>
                <a:r>
                  <a:rPr lang="en-US" sz="1200" b="1" kern="0" dirty="0">
                    <a:latin typeface="+mn-lt"/>
                    <a:ea typeface="+mn-ea"/>
                    <a:sym typeface="Arial" pitchFamily="34" charset="0"/>
                  </a:rPr>
                  <a:t>Services</a:t>
                </a:r>
              </a:p>
            </p:txBody>
          </p:sp>
          <p:grpSp>
            <p:nvGrpSpPr>
              <p:cNvPr id="44101" name="Group 91"/>
              <p:cNvGrpSpPr>
                <a:grpSpLocks/>
              </p:cNvGrpSpPr>
              <p:nvPr/>
            </p:nvGrpSpPr>
            <p:grpSpPr bwMode="auto">
              <a:xfrm>
                <a:off x="2030272" y="3610723"/>
                <a:ext cx="1914312" cy="880005"/>
                <a:chOff x="4317402" y="2912942"/>
                <a:chExt cx="2040813" cy="938158"/>
              </a:xfrm>
            </p:grpSpPr>
            <p:pic>
              <p:nvPicPr>
                <p:cNvPr id="93" name="Picture 92" descr="3057_1_heatmap1.png"/>
                <p:cNvPicPr>
                  <a:picLocks noChangeAspect="1"/>
                </p:cNvPicPr>
                <p:nvPr/>
              </p:nvPicPr>
              <p:blipFill rotWithShape="1">
                <a:blip r:embed="rId8"/>
                <a:srcRect/>
                <a:stretch/>
              </p:blipFill>
              <p:spPr>
                <a:xfrm>
                  <a:off x="5156945" y="2912277"/>
                  <a:ext cx="1201503" cy="839256"/>
                </a:xfrm>
                <a:prstGeom prst="rect">
                  <a:avLst/>
                </a:prstGeom>
                <a:solidFill>
                  <a:srgbClr val="FFFFFF"/>
                </a:solidFill>
                <a:ln w="12700" cmpd="sng">
                  <a:noFill/>
                </a:ln>
                <a:effectLst>
                  <a:outerShdw blurRad="127000" dist="63500" dir="2700000" algn="tl" rotWithShape="0">
                    <a:srgbClr val="000000">
                      <a:alpha val="15000"/>
                    </a:srgbClr>
                  </a:outerShdw>
                </a:effectLst>
              </p:spPr>
            </p:pic>
            <p:pic>
              <p:nvPicPr>
                <p:cNvPr id="94" name="Picture 93"/>
                <p:cNvPicPr>
                  <a:picLocks noChangeAspect="1" noChangeArrowheads="1"/>
                </p:cNvPicPr>
                <p:nvPr/>
              </p:nvPicPr>
              <p:blipFill rotWithShape="1">
                <a:blip r:embed="rId9"/>
                <a:srcRect/>
                <a:stretch/>
              </p:blipFill>
              <p:spPr bwMode="auto">
                <a:xfrm>
                  <a:off x="4317826" y="3137797"/>
                  <a:ext cx="964745" cy="713609"/>
                </a:xfrm>
                <a:prstGeom prst="rect">
                  <a:avLst/>
                </a:prstGeom>
                <a:solidFill>
                  <a:srgbClr val="FFFFFF"/>
                </a:solidFill>
                <a:ln w="12700" cmpd="sng">
                  <a:noFill/>
                </a:ln>
                <a:effectLst>
                  <a:outerShdw blurRad="127000" dist="63500" dir="2700000" algn="tl" rotWithShape="0">
                    <a:srgbClr val="000000">
                      <a:alpha val="15000"/>
                    </a:srgbClr>
                  </a:outerShdw>
                </a:effectLst>
                <a:extLst/>
              </p:spPr>
            </p:pic>
          </p:grpSp>
        </p:grpSp>
        <p:grpSp>
          <p:nvGrpSpPr>
            <p:cNvPr id="44050" name="Group 94"/>
            <p:cNvGrpSpPr>
              <a:grpSpLocks/>
            </p:cNvGrpSpPr>
            <p:nvPr/>
          </p:nvGrpSpPr>
          <p:grpSpPr bwMode="auto">
            <a:xfrm>
              <a:off x="5988514" y="3809514"/>
              <a:ext cx="1786447" cy="829352"/>
              <a:chOff x="9043208" y="4716351"/>
              <a:chExt cx="1992199" cy="924871"/>
            </a:xfrm>
          </p:grpSpPr>
          <p:sp>
            <p:nvSpPr>
              <p:cNvPr id="96" name="Rectangle 95"/>
              <p:cNvSpPr/>
              <p:nvPr/>
            </p:nvSpPr>
            <p:spPr>
              <a:xfrm>
                <a:off x="9895975" y="4872087"/>
                <a:ext cx="1139432" cy="402828"/>
              </a:xfrm>
              <a:prstGeom prst="rect">
                <a:avLst/>
              </a:prstGeom>
              <a:noFill/>
            </p:spPr>
            <p:txBody>
              <a:bodyPr lIns="0" tIns="0" rIns="0" bIns="63500" anchor="b"/>
              <a:lstStyle/>
              <a:p>
                <a:pPr defTabSz="914400" eaLnBrk="1" fontAlgn="auto" hangingPunct="1">
                  <a:spcBef>
                    <a:spcPts val="0"/>
                  </a:spcBef>
                  <a:spcAft>
                    <a:spcPts val="0"/>
                  </a:spcAft>
                  <a:defRPr/>
                </a:pPr>
                <a:r>
                  <a:rPr lang="en-US" sz="1200" b="1" kern="0" dirty="0">
                    <a:latin typeface="+mn-lt"/>
                    <a:ea typeface="+mn-ea"/>
                    <a:sym typeface="Arial" pitchFamily="34" charset="0"/>
                  </a:rPr>
                  <a:t>Sensor</a:t>
                </a:r>
              </a:p>
              <a:p>
                <a:pPr defTabSz="914400" eaLnBrk="1" fontAlgn="auto" hangingPunct="1">
                  <a:spcBef>
                    <a:spcPts val="0"/>
                  </a:spcBef>
                  <a:spcAft>
                    <a:spcPts val="0"/>
                  </a:spcAft>
                  <a:defRPr/>
                </a:pPr>
                <a:r>
                  <a:rPr lang="en-US" sz="1200" b="1" kern="0" dirty="0">
                    <a:latin typeface="+mn-lt"/>
                    <a:ea typeface="+mn-ea"/>
                    <a:sym typeface="Arial" pitchFamily="34" charset="0"/>
                  </a:rPr>
                  <a:t>Networks</a:t>
                </a:r>
              </a:p>
            </p:txBody>
          </p:sp>
          <p:sp>
            <p:nvSpPr>
              <p:cNvPr id="44083" name="Freeform 135"/>
              <p:cNvSpPr>
                <a:spLocks/>
              </p:cNvSpPr>
              <p:nvPr/>
            </p:nvSpPr>
            <p:spPr bwMode="auto">
              <a:xfrm>
                <a:off x="9043208" y="4716351"/>
                <a:ext cx="715923" cy="587653"/>
              </a:xfrm>
              <a:custGeom>
                <a:avLst/>
                <a:gdLst>
                  <a:gd name="T0" fmla="*/ 35527 w 2398"/>
                  <a:gd name="T1" fmla="*/ 0 h 1968"/>
                  <a:gd name="T2" fmla="*/ 680396 w 2398"/>
                  <a:gd name="T3" fmla="*/ 0 h 1968"/>
                  <a:gd name="T4" fmla="*/ 688755 w 2398"/>
                  <a:gd name="T5" fmla="*/ 597 h 1968"/>
                  <a:gd name="T6" fmla="*/ 696219 w 2398"/>
                  <a:gd name="T7" fmla="*/ 3583 h 1968"/>
                  <a:gd name="T8" fmla="*/ 702787 w 2398"/>
                  <a:gd name="T9" fmla="*/ 7764 h 1968"/>
                  <a:gd name="T10" fmla="*/ 708161 w 2398"/>
                  <a:gd name="T11" fmla="*/ 13437 h 1968"/>
                  <a:gd name="T12" fmla="*/ 712340 w 2398"/>
                  <a:gd name="T13" fmla="*/ 19708 h 1968"/>
                  <a:gd name="T14" fmla="*/ 715326 w 2398"/>
                  <a:gd name="T15" fmla="*/ 27472 h 1968"/>
                  <a:gd name="T16" fmla="*/ 715923 w 2398"/>
                  <a:gd name="T17" fmla="*/ 35833 h 1968"/>
                  <a:gd name="T18" fmla="*/ 715923 w 2398"/>
                  <a:gd name="T19" fmla="*/ 552119 h 1968"/>
                  <a:gd name="T20" fmla="*/ 715326 w 2398"/>
                  <a:gd name="T21" fmla="*/ 560181 h 1968"/>
                  <a:gd name="T22" fmla="*/ 712340 w 2398"/>
                  <a:gd name="T23" fmla="*/ 567945 h 1968"/>
                  <a:gd name="T24" fmla="*/ 708161 w 2398"/>
                  <a:gd name="T25" fmla="*/ 574216 h 1968"/>
                  <a:gd name="T26" fmla="*/ 702787 w 2398"/>
                  <a:gd name="T27" fmla="*/ 579889 h 1968"/>
                  <a:gd name="T28" fmla="*/ 696219 w 2398"/>
                  <a:gd name="T29" fmla="*/ 584070 h 1968"/>
                  <a:gd name="T30" fmla="*/ 688755 w 2398"/>
                  <a:gd name="T31" fmla="*/ 587056 h 1968"/>
                  <a:gd name="T32" fmla="*/ 680396 w 2398"/>
                  <a:gd name="T33" fmla="*/ 587653 h 1968"/>
                  <a:gd name="T34" fmla="*/ 35527 w 2398"/>
                  <a:gd name="T35" fmla="*/ 587653 h 1968"/>
                  <a:gd name="T36" fmla="*/ 27168 w 2398"/>
                  <a:gd name="T37" fmla="*/ 587056 h 1968"/>
                  <a:gd name="T38" fmla="*/ 19704 w 2398"/>
                  <a:gd name="T39" fmla="*/ 584070 h 1968"/>
                  <a:gd name="T40" fmla="*/ 13136 w 2398"/>
                  <a:gd name="T41" fmla="*/ 579889 h 1968"/>
                  <a:gd name="T42" fmla="*/ 7762 w 2398"/>
                  <a:gd name="T43" fmla="*/ 574216 h 1968"/>
                  <a:gd name="T44" fmla="*/ 3583 w 2398"/>
                  <a:gd name="T45" fmla="*/ 567945 h 1968"/>
                  <a:gd name="T46" fmla="*/ 597 w 2398"/>
                  <a:gd name="T47" fmla="*/ 560181 h 1968"/>
                  <a:gd name="T48" fmla="*/ 0 w 2398"/>
                  <a:gd name="T49" fmla="*/ 552119 h 1968"/>
                  <a:gd name="T50" fmla="*/ 0 w 2398"/>
                  <a:gd name="T51" fmla="*/ 35833 h 1968"/>
                  <a:gd name="T52" fmla="*/ 597 w 2398"/>
                  <a:gd name="T53" fmla="*/ 27472 h 1968"/>
                  <a:gd name="T54" fmla="*/ 3583 w 2398"/>
                  <a:gd name="T55" fmla="*/ 19708 h 1968"/>
                  <a:gd name="T56" fmla="*/ 7762 w 2398"/>
                  <a:gd name="T57" fmla="*/ 13437 h 1968"/>
                  <a:gd name="T58" fmla="*/ 13136 w 2398"/>
                  <a:gd name="T59" fmla="*/ 7764 h 1968"/>
                  <a:gd name="T60" fmla="*/ 19704 w 2398"/>
                  <a:gd name="T61" fmla="*/ 3583 h 1968"/>
                  <a:gd name="T62" fmla="*/ 27168 w 2398"/>
                  <a:gd name="T63" fmla="*/ 597 h 1968"/>
                  <a:gd name="T64" fmla="*/ 35527 w 2398"/>
                  <a:gd name="T65" fmla="*/ 0 h 19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98" h="1968">
                    <a:moveTo>
                      <a:pt x="119" y="0"/>
                    </a:moveTo>
                    <a:lnTo>
                      <a:pt x="2279" y="0"/>
                    </a:lnTo>
                    <a:lnTo>
                      <a:pt x="2307" y="2"/>
                    </a:lnTo>
                    <a:lnTo>
                      <a:pt x="2332" y="12"/>
                    </a:lnTo>
                    <a:lnTo>
                      <a:pt x="2354" y="26"/>
                    </a:lnTo>
                    <a:lnTo>
                      <a:pt x="2372" y="45"/>
                    </a:lnTo>
                    <a:lnTo>
                      <a:pt x="2386" y="66"/>
                    </a:lnTo>
                    <a:lnTo>
                      <a:pt x="2396" y="92"/>
                    </a:lnTo>
                    <a:lnTo>
                      <a:pt x="2398" y="120"/>
                    </a:lnTo>
                    <a:lnTo>
                      <a:pt x="2398" y="1849"/>
                    </a:lnTo>
                    <a:lnTo>
                      <a:pt x="2396" y="1876"/>
                    </a:lnTo>
                    <a:lnTo>
                      <a:pt x="2386" y="1902"/>
                    </a:lnTo>
                    <a:lnTo>
                      <a:pt x="2372" y="1923"/>
                    </a:lnTo>
                    <a:lnTo>
                      <a:pt x="2354" y="1942"/>
                    </a:lnTo>
                    <a:lnTo>
                      <a:pt x="2332" y="1956"/>
                    </a:lnTo>
                    <a:lnTo>
                      <a:pt x="2307" y="1966"/>
                    </a:lnTo>
                    <a:lnTo>
                      <a:pt x="2279" y="1968"/>
                    </a:lnTo>
                    <a:lnTo>
                      <a:pt x="119" y="1968"/>
                    </a:lnTo>
                    <a:lnTo>
                      <a:pt x="91" y="1966"/>
                    </a:lnTo>
                    <a:lnTo>
                      <a:pt x="66" y="1956"/>
                    </a:lnTo>
                    <a:lnTo>
                      <a:pt x="44" y="1942"/>
                    </a:lnTo>
                    <a:lnTo>
                      <a:pt x="26" y="1923"/>
                    </a:lnTo>
                    <a:lnTo>
                      <a:pt x="12" y="1902"/>
                    </a:lnTo>
                    <a:lnTo>
                      <a:pt x="2" y="1876"/>
                    </a:lnTo>
                    <a:lnTo>
                      <a:pt x="0" y="1849"/>
                    </a:lnTo>
                    <a:lnTo>
                      <a:pt x="0" y="120"/>
                    </a:lnTo>
                    <a:lnTo>
                      <a:pt x="2" y="92"/>
                    </a:lnTo>
                    <a:lnTo>
                      <a:pt x="12" y="66"/>
                    </a:lnTo>
                    <a:lnTo>
                      <a:pt x="26" y="45"/>
                    </a:lnTo>
                    <a:lnTo>
                      <a:pt x="44" y="26"/>
                    </a:lnTo>
                    <a:lnTo>
                      <a:pt x="66" y="12"/>
                    </a:lnTo>
                    <a:lnTo>
                      <a:pt x="91" y="2"/>
                    </a:lnTo>
                    <a:lnTo>
                      <a:pt x="11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84" name="Rectangle 136"/>
              <p:cNvSpPr>
                <a:spLocks noChangeArrowheads="1"/>
              </p:cNvSpPr>
              <p:nvPr/>
            </p:nvSpPr>
            <p:spPr bwMode="auto">
              <a:xfrm>
                <a:off x="9177444" y="4846112"/>
                <a:ext cx="447452" cy="302776"/>
              </a:xfrm>
              <a:prstGeom prst="rect">
                <a:avLst/>
              </a:prstGeom>
              <a:solidFill>
                <a:srgbClr val="AAD04B"/>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sz="1200"/>
              </a:p>
            </p:txBody>
          </p:sp>
          <p:sp>
            <p:nvSpPr>
              <p:cNvPr id="44085" name="Freeform 137"/>
              <p:cNvSpPr>
                <a:spLocks noEditPoints="1"/>
              </p:cNvSpPr>
              <p:nvPr/>
            </p:nvSpPr>
            <p:spPr bwMode="auto">
              <a:xfrm>
                <a:off x="9177444" y="4846112"/>
                <a:ext cx="447452" cy="302776"/>
              </a:xfrm>
              <a:custGeom>
                <a:avLst/>
                <a:gdLst>
                  <a:gd name="T0" fmla="*/ 230587 w 1500"/>
                  <a:gd name="T1" fmla="*/ 256241 h 1015"/>
                  <a:gd name="T2" fmla="*/ 360646 w 1500"/>
                  <a:gd name="T3" fmla="*/ 158100 h 1015"/>
                  <a:gd name="T4" fmla="*/ 86806 w 1500"/>
                  <a:gd name="T5" fmla="*/ 158100 h 1015"/>
                  <a:gd name="T6" fmla="*/ 216865 w 1500"/>
                  <a:gd name="T7" fmla="*/ 256241 h 1015"/>
                  <a:gd name="T8" fmla="*/ 86806 w 1500"/>
                  <a:gd name="T9" fmla="*/ 158100 h 1015"/>
                  <a:gd name="T10" fmla="*/ 230587 w 1500"/>
                  <a:gd name="T11" fmla="*/ 144080 h 1015"/>
                  <a:gd name="T12" fmla="*/ 360646 w 1500"/>
                  <a:gd name="T13" fmla="*/ 45938 h 1015"/>
                  <a:gd name="T14" fmla="*/ 86806 w 1500"/>
                  <a:gd name="T15" fmla="*/ 45938 h 1015"/>
                  <a:gd name="T16" fmla="*/ 216865 w 1500"/>
                  <a:gd name="T17" fmla="*/ 144080 h 1015"/>
                  <a:gd name="T18" fmla="*/ 86806 w 1500"/>
                  <a:gd name="T19" fmla="*/ 45938 h 1015"/>
                  <a:gd name="T20" fmla="*/ 86806 w 1500"/>
                  <a:gd name="T21" fmla="*/ 0 h 1015"/>
                  <a:gd name="T22" fmla="*/ 216865 w 1500"/>
                  <a:gd name="T23" fmla="*/ 32217 h 1015"/>
                  <a:gd name="T24" fmla="*/ 230587 w 1500"/>
                  <a:gd name="T25" fmla="*/ 0 h 1015"/>
                  <a:gd name="T26" fmla="*/ 360646 w 1500"/>
                  <a:gd name="T27" fmla="*/ 32217 h 1015"/>
                  <a:gd name="T28" fmla="*/ 374368 w 1500"/>
                  <a:gd name="T29" fmla="*/ 0 h 1015"/>
                  <a:gd name="T30" fmla="*/ 447452 w 1500"/>
                  <a:gd name="T31" fmla="*/ 32217 h 1015"/>
                  <a:gd name="T32" fmla="*/ 374368 w 1500"/>
                  <a:gd name="T33" fmla="*/ 45938 h 1015"/>
                  <a:gd name="T34" fmla="*/ 447452 w 1500"/>
                  <a:gd name="T35" fmla="*/ 144080 h 1015"/>
                  <a:gd name="T36" fmla="*/ 374368 w 1500"/>
                  <a:gd name="T37" fmla="*/ 158100 h 1015"/>
                  <a:gd name="T38" fmla="*/ 447452 w 1500"/>
                  <a:gd name="T39" fmla="*/ 256241 h 1015"/>
                  <a:gd name="T40" fmla="*/ 374368 w 1500"/>
                  <a:gd name="T41" fmla="*/ 270261 h 1015"/>
                  <a:gd name="T42" fmla="*/ 360646 w 1500"/>
                  <a:gd name="T43" fmla="*/ 302776 h 1015"/>
                  <a:gd name="T44" fmla="*/ 230587 w 1500"/>
                  <a:gd name="T45" fmla="*/ 270261 h 1015"/>
                  <a:gd name="T46" fmla="*/ 216865 w 1500"/>
                  <a:gd name="T47" fmla="*/ 302776 h 1015"/>
                  <a:gd name="T48" fmla="*/ 86806 w 1500"/>
                  <a:gd name="T49" fmla="*/ 270261 h 1015"/>
                  <a:gd name="T50" fmla="*/ 73084 w 1500"/>
                  <a:gd name="T51" fmla="*/ 302776 h 1015"/>
                  <a:gd name="T52" fmla="*/ 0 w 1500"/>
                  <a:gd name="T53" fmla="*/ 270261 h 1015"/>
                  <a:gd name="T54" fmla="*/ 73084 w 1500"/>
                  <a:gd name="T55" fmla="*/ 256241 h 1015"/>
                  <a:gd name="T56" fmla="*/ 0 w 1500"/>
                  <a:gd name="T57" fmla="*/ 158100 h 1015"/>
                  <a:gd name="T58" fmla="*/ 73084 w 1500"/>
                  <a:gd name="T59" fmla="*/ 144080 h 1015"/>
                  <a:gd name="T60" fmla="*/ 0 w 1500"/>
                  <a:gd name="T61" fmla="*/ 45938 h 1015"/>
                  <a:gd name="T62" fmla="*/ 73084 w 1500"/>
                  <a:gd name="T63" fmla="*/ 32217 h 1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00" h="1015">
                    <a:moveTo>
                      <a:pt x="773" y="530"/>
                    </a:moveTo>
                    <a:lnTo>
                      <a:pt x="773" y="859"/>
                    </a:lnTo>
                    <a:lnTo>
                      <a:pt x="1209" y="859"/>
                    </a:lnTo>
                    <a:lnTo>
                      <a:pt x="1209" y="530"/>
                    </a:lnTo>
                    <a:lnTo>
                      <a:pt x="773" y="530"/>
                    </a:lnTo>
                    <a:close/>
                    <a:moveTo>
                      <a:pt x="291" y="530"/>
                    </a:moveTo>
                    <a:lnTo>
                      <a:pt x="291" y="859"/>
                    </a:lnTo>
                    <a:lnTo>
                      <a:pt x="727" y="859"/>
                    </a:lnTo>
                    <a:lnTo>
                      <a:pt x="727" y="530"/>
                    </a:lnTo>
                    <a:lnTo>
                      <a:pt x="291" y="530"/>
                    </a:lnTo>
                    <a:close/>
                    <a:moveTo>
                      <a:pt x="773" y="154"/>
                    </a:moveTo>
                    <a:lnTo>
                      <a:pt x="773" y="483"/>
                    </a:lnTo>
                    <a:lnTo>
                      <a:pt x="1209" y="483"/>
                    </a:lnTo>
                    <a:lnTo>
                      <a:pt x="1209" y="154"/>
                    </a:lnTo>
                    <a:lnTo>
                      <a:pt x="773" y="154"/>
                    </a:lnTo>
                    <a:close/>
                    <a:moveTo>
                      <a:pt x="291" y="154"/>
                    </a:moveTo>
                    <a:lnTo>
                      <a:pt x="291" y="483"/>
                    </a:lnTo>
                    <a:lnTo>
                      <a:pt x="727" y="483"/>
                    </a:lnTo>
                    <a:lnTo>
                      <a:pt x="727" y="154"/>
                    </a:lnTo>
                    <a:lnTo>
                      <a:pt x="291" y="154"/>
                    </a:lnTo>
                    <a:close/>
                    <a:moveTo>
                      <a:pt x="245" y="0"/>
                    </a:moveTo>
                    <a:lnTo>
                      <a:pt x="291" y="0"/>
                    </a:lnTo>
                    <a:lnTo>
                      <a:pt x="291" y="108"/>
                    </a:lnTo>
                    <a:lnTo>
                      <a:pt x="727" y="108"/>
                    </a:lnTo>
                    <a:lnTo>
                      <a:pt x="727" y="0"/>
                    </a:lnTo>
                    <a:lnTo>
                      <a:pt x="773" y="0"/>
                    </a:lnTo>
                    <a:lnTo>
                      <a:pt x="773" y="108"/>
                    </a:lnTo>
                    <a:lnTo>
                      <a:pt x="1209" y="108"/>
                    </a:lnTo>
                    <a:lnTo>
                      <a:pt x="1209" y="0"/>
                    </a:lnTo>
                    <a:lnTo>
                      <a:pt x="1255" y="0"/>
                    </a:lnTo>
                    <a:lnTo>
                      <a:pt x="1255" y="108"/>
                    </a:lnTo>
                    <a:lnTo>
                      <a:pt x="1500" y="108"/>
                    </a:lnTo>
                    <a:lnTo>
                      <a:pt x="1500" y="154"/>
                    </a:lnTo>
                    <a:lnTo>
                      <a:pt x="1255" y="154"/>
                    </a:lnTo>
                    <a:lnTo>
                      <a:pt x="1255" y="483"/>
                    </a:lnTo>
                    <a:lnTo>
                      <a:pt x="1500" y="483"/>
                    </a:lnTo>
                    <a:lnTo>
                      <a:pt x="1500" y="530"/>
                    </a:lnTo>
                    <a:lnTo>
                      <a:pt x="1255" y="530"/>
                    </a:lnTo>
                    <a:lnTo>
                      <a:pt x="1255" y="859"/>
                    </a:lnTo>
                    <a:lnTo>
                      <a:pt x="1500" y="859"/>
                    </a:lnTo>
                    <a:lnTo>
                      <a:pt x="1500" y="906"/>
                    </a:lnTo>
                    <a:lnTo>
                      <a:pt x="1255" y="906"/>
                    </a:lnTo>
                    <a:lnTo>
                      <a:pt x="1255" y="1015"/>
                    </a:lnTo>
                    <a:lnTo>
                      <a:pt x="1209" y="1015"/>
                    </a:lnTo>
                    <a:lnTo>
                      <a:pt x="1209" y="906"/>
                    </a:lnTo>
                    <a:lnTo>
                      <a:pt x="773" y="906"/>
                    </a:lnTo>
                    <a:lnTo>
                      <a:pt x="773" y="1015"/>
                    </a:lnTo>
                    <a:lnTo>
                      <a:pt x="727" y="1015"/>
                    </a:lnTo>
                    <a:lnTo>
                      <a:pt x="727" y="906"/>
                    </a:lnTo>
                    <a:lnTo>
                      <a:pt x="291" y="906"/>
                    </a:lnTo>
                    <a:lnTo>
                      <a:pt x="291" y="1015"/>
                    </a:lnTo>
                    <a:lnTo>
                      <a:pt x="245" y="1015"/>
                    </a:lnTo>
                    <a:lnTo>
                      <a:pt x="245" y="906"/>
                    </a:lnTo>
                    <a:lnTo>
                      <a:pt x="0" y="906"/>
                    </a:lnTo>
                    <a:lnTo>
                      <a:pt x="0" y="859"/>
                    </a:lnTo>
                    <a:lnTo>
                      <a:pt x="245" y="859"/>
                    </a:lnTo>
                    <a:lnTo>
                      <a:pt x="245" y="530"/>
                    </a:lnTo>
                    <a:lnTo>
                      <a:pt x="0" y="530"/>
                    </a:lnTo>
                    <a:lnTo>
                      <a:pt x="0" y="483"/>
                    </a:lnTo>
                    <a:lnTo>
                      <a:pt x="245" y="483"/>
                    </a:lnTo>
                    <a:lnTo>
                      <a:pt x="245" y="154"/>
                    </a:lnTo>
                    <a:lnTo>
                      <a:pt x="0" y="154"/>
                    </a:lnTo>
                    <a:lnTo>
                      <a:pt x="0" y="108"/>
                    </a:lnTo>
                    <a:lnTo>
                      <a:pt x="245" y="108"/>
                    </a:lnTo>
                    <a:lnTo>
                      <a:pt x="245" y="0"/>
                    </a:lnTo>
                    <a:close/>
                  </a:path>
                </a:pathLst>
              </a:custGeom>
              <a:solidFill>
                <a:srgbClr val="DDECB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86" name="Freeform 138"/>
              <p:cNvSpPr>
                <a:spLocks noEditPoints="1"/>
              </p:cNvSpPr>
              <p:nvPr/>
            </p:nvSpPr>
            <p:spPr bwMode="auto">
              <a:xfrm>
                <a:off x="9079004" y="4752147"/>
                <a:ext cx="644331" cy="516061"/>
              </a:xfrm>
              <a:custGeom>
                <a:avLst/>
                <a:gdLst>
                  <a:gd name="T0" fmla="*/ 47728 w 2160"/>
                  <a:gd name="T1" fmla="*/ 47457 h 1729"/>
                  <a:gd name="T2" fmla="*/ 47728 w 2160"/>
                  <a:gd name="T3" fmla="*/ 436667 h 1729"/>
                  <a:gd name="T4" fmla="*/ 596603 w 2160"/>
                  <a:gd name="T5" fmla="*/ 436667 h 1729"/>
                  <a:gd name="T6" fmla="*/ 596603 w 2160"/>
                  <a:gd name="T7" fmla="*/ 47457 h 1729"/>
                  <a:gd name="T8" fmla="*/ 47728 w 2160"/>
                  <a:gd name="T9" fmla="*/ 47457 h 1729"/>
                  <a:gd name="T10" fmla="*/ 0 w 2160"/>
                  <a:gd name="T11" fmla="*/ 0 h 1729"/>
                  <a:gd name="T12" fmla="*/ 644331 w 2160"/>
                  <a:gd name="T13" fmla="*/ 0 h 1729"/>
                  <a:gd name="T14" fmla="*/ 644331 w 2160"/>
                  <a:gd name="T15" fmla="*/ 516061 h 1729"/>
                  <a:gd name="T16" fmla="*/ 0 w 2160"/>
                  <a:gd name="T17" fmla="*/ 516061 h 1729"/>
                  <a:gd name="T18" fmla="*/ 0 w 2160"/>
                  <a:gd name="T19" fmla="*/ 0 h 17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 h="1729">
                    <a:moveTo>
                      <a:pt x="160" y="159"/>
                    </a:moveTo>
                    <a:lnTo>
                      <a:pt x="160" y="1463"/>
                    </a:lnTo>
                    <a:lnTo>
                      <a:pt x="2000" y="1463"/>
                    </a:lnTo>
                    <a:lnTo>
                      <a:pt x="2000" y="159"/>
                    </a:lnTo>
                    <a:lnTo>
                      <a:pt x="160" y="159"/>
                    </a:lnTo>
                    <a:close/>
                    <a:moveTo>
                      <a:pt x="0" y="0"/>
                    </a:moveTo>
                    <a:lnTo>
                      <a:pt x="2160" y="0"/>
                    </a:lnTo>
                    <a:lnTo>
                      <a:pt x="2160" y="1729"/>
                    </a:lnTo>
                    <a:lnTo>
                      <a:pt x="0" y="1729"/>
                    </a:lnTo>
                    <a:lnTo>
                      <a:pt x="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87" name="Freeform 139"/>
              <p:cNvSpPr>
                <a:spLocks/>
              </p:cNvSpPr>
              <p:nvPr/>
            </p:nvSpPr>
            <p:spPr bwMode="auto">
              <a:xfrm>
                <a:off x="9177444" y="4864010"/>
                <a:ext cx="447452" cy="266980"/>
              </a:xfrm>
              <a:custGeom>
                <a:avLst/>
                <a:gdLst>
                  <a:gd name="T0" fmla="*/ 297406 w 1500"/>
                  <a:gd name="T1" fmla="*/ 0 h 896"/>
                  <a:gd name="T2" fmla="*/ 369297 w 1500"/>
                  <a:gd name="T3" fmla="*/ 195468 h 896"/>
                  <a:gd name="T4" fmla="*/ 439100 w 1500"/>
                  <a:gd name="T5" fmla="*/ 106971 h 896"/>
                  <a:gd name="T6" fmla="*/ 447452 w 1500"/>
                  <a:gd name="T7" fmla="*/ 112930 h 896"/>
                  <a:gd name="T8" fmla="*/ 447452 w 1500"/>
                  <a:gd name="T9" fmla="*/ 155838 h 896"/>
                  <a:gd name="T10" fmla="*/ 446557 w 1500"/>
                  <a:gd name="T11" fmla="*/ 154944 h 896"/>
                  <a:gd name="T12" fmla="*/ 357962 w 1500"/>
                  <a:gd name="T13" fmla="*/ 266980 h 896"/>
                  <a:gd name="T14" fmla="*/ 292932 w 1500"/>
                  <a:gd name="T15" fmla="*/ 92072 h 896"/>
                  <a:gd name="T16" fmla="*/ 234167 w 1500"/>
                  <a:gd name="T17" fmla="*/ 215431 h 896"/>
                  <a:gd name="T18" fmla="*/ 149151 w 1500"/>
                  <a:gd name="T19" fmla="*/ 121273 h 896"/>
                  <a:gd name="T20" fmla="*/ 81735 w 1500"/>
                  <a:gd name="T21" fmla="*/ 205003 h 896"/>
                  <a:gd name="T22" fmla="*/ 11932 w 1500"/>
                  <a:gd name="T23" fmla="*/ 128425 h 896"/>
                  <a:gd name="T24" fmla="*/ 0 w 1500"/>
                  <a:gd name="T25" fmla="*/ 138555 h 896"/>
                  <a:gd name="T26" fmla="*/ 0 w 1500"/>
                  <a:gd name="T27" fmla="*/ 91178 h 896"/>
                  <a:gd name="T28" fmla="*/ 14915 w 1500"/>
                  <a:gd name="T29" fmla="*/ 78664 h 896"/>
                  <a:gd name="T30" fmla="*/ 80243 w 1500"/>
                  <a:gd name="T31" fmla="*/ 150474 h 896"/>
                  <a:gd name="T32" fmla="*/ 147659 w 1500"/>
                  <a:gd name="T33" fmla="*/ 66149 h 896"/>
                  <a:gd name="T34" fmla="*/ 224919 w 1500"/>
                  <a:gd name="T35" fmla="*/ 151666 h 896"/>
                  <a:gd name="T36" fmla="*/ 297406 w 1500"/>
                  <a:gd name="T37" fmla="*/ 0 h 8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00" h="896">
                    <a:moveTo>
                      <a:pt x="997" y="0"/>
                    </a:moveTo>
                    <a:lnTo>
                      <a:pt x="1238" y="656"/>
                    </a:lnTo>
                    <a:lnTo>
                      <a:pt x="1472" y="359"/>
                    </a:lnTo>
                    <a:lnTo>
                      <a:pt x="1500" y="379"/>
                    </a:lnTo>
                    <a:lnTo>
                      <a:pt x="1500" y="523"/>
                    </a:lnTo>
                    <a:lnTo>
                      <a:pt x="1497" y="520"/>
                    </a:lnTo>
                    <a:lnTo>
                      <a:pt x="1200" y="896"/>
                    </a:lnTo>
                    <a:lnTo>
                      <a:pt x="982" y="309"/>
                    </a:lnTo>
                    <a:lnTo>
                      <a:pt x="785" y="723"/>
                    </a:lnTo>
                    <a:lnTo>
                      <a:pt x="500" y="407"/>
                    </a:lnTo>
                    <a:lnTo>
                      <a:pt x="274" y="688"/>
                    </a:lnTo>
                    <a:lnTo>
                      <a:pt x="40" y="431"/>
                    </a:lnTo>
                    <a:lnTo>
                      <a:pt x="0" y="465"/>
                    </a:lnTo>
                    <a:lnTo>
                      <a:pt x="0" y="306"/>
                    </a:lnTo>
                    <a:lnTo>
                      <a:pt x="50" y="264"/>
                    </a:lnTo>
                    <a:lnTo>
                      <a:pt x="269" y="505"/>
                    </a:lnTo>
                    <a:lnTo>
                      <a:pt x="495" y="222"/>
                    </a:lnTo>
                    <a:lnTo>
                      <a:pt x="754" y="509"/>
                    </a:lnTo>
                    <a:lnTo>
                      <a:pt x="997" y="0"/>
                    </a:lnTo>
                    <a:close/>
                  </a:path>
                </a:pathLst>
              </a:custGeom>
              <a:solidFill>
                <a:srgbClr val="2881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useBgFill="1">
            <p:nvSpPr>
              <p:cNvPr id="44088" name="Freeform 6"/>
              <p:cNvSpPr>
                <a:spLocks/>
              </p:cNvSpPr>
              <p:nvPr/>
            </p:nvSpPr>
            <p:spPr bwMode="auto">
              <a:xfrm>
                <a:off x="9246154" y="5113871"/>
                <a:ext cx="749331" cy="527351"/>
              </a:xfrm>
              <a:custGeom>
                <a:avLst/>
                <a:gdLst>
                  <a:gd name="T0" fmla="*/ 334237 w 3188"/>
                  <a:gd name="T1" fmla="*/ 3290 h 2244"/>
                  <a:gd name="T2" fmla="*/ 363853 w 3188"/>
                  <a:gd name="T3" fmla="*/ 19505 h 2244"/>
                  <a:gd name="T4" fmla="*/ 383597 w 3188"/>
                  <a:gd name="T5" fmla="*/ 46531 h 2244"/>
                  <a:gd name="T6" fmla="*/ 468919 w 3188"/>
                  <a:gd name="T7" fmla="*/ 34781 h 2244"/>
                  <a:gd name="T8" fmla="*/ 497830 w 3188"/>
                  <a:gd name="T9" fmla="*/ 19270 h 2244"/>
                  <a:gd name="T10" fmla="*/ 531912 w 3188"/>
                  <a:gd name="T11" fmla="*/ 16920 h 2244"/>
                  <a:gd name="T12" fmla="*/ 563644 w 3188"/>
                  <a:gd name="T13" fmla="*/ 28906 h 2244"/>
                  <a:gd name="T14" fmla="*/ 586913 w 3188"/>
                  <a:gd name="T15" fmla="*/ 52171 h 2244"/>
                  <a:gd name="T16" fmla="*/ 599136 w 3188"/>
                  <a:gd name="T17" fmla="*/ 83662 h 2244"/>
                  <a:gd name="T18" fmla="*/ 596315 w 3188"/>
                  <a:gd name="T19" fmla="*/ 119147 h 2244"/>
                  <a:gd name="T20" fmla="*/ 669885 w 3188"/>
                  <a:gd name="T21" fmla="*/ 180014 h 2244"/>
                  <a:gd name="T22" fmla="*/ 703262 w 3188"/>
                  <a:gd name="T23" fmla="*/ 187534 h 2244"/>
                  <a:gd name="T24" fmla="*/ 729822 w 3188"/>
                  <a:gd name="T25" fmla="*/ 207274 h 2244"/>
                  <a:gd name="T26" fmla="*/ 746040 w 3188"/>
                  <a:gd name="T27" fmla="*/ 236650 h 2244"/>
                  <a:gd name="T28" fmla="*/ 748626 w 3188"/>
                  <a:gd name="T29" fmla="*/ 271196 h 2244"/>
                  <a:gd name="T30" fmla="*/ 736638 w 3188"/>
                  <a:gd name="T31" fmla="*/ 302921 h 2244"/>
                  <a:gd name="T32" fmla="*/ 712899 w 3188"/>
                  <a:gd name="T33" fmla="*/ 326422 h 2244"/>
                  <a:gd name="T34" fmla="*/ 681402 w 3188"/>
                  <a:gd name="T35" fmla="*/ 338407 h 2244"/>
                  <a:gd name="T36" fmla="*/ 649906 w 3188"/>
                  <a:gd name="T37" fmla="*/ 336527 h 2244"/>
                  <a:gd name="T38" fmla="*/ 609478 w 3188"/>
                  <a:gd name="T39" fmla="*/ 405853 h 2244"/>
                  <a:gd name="T40" fmla="*/ 602191 w 3188"/>
                  <a:gd name="T41" fmla="*/ 439459 h 2244"/>
                  <a:gd name="T42" fmla="*/ 581977 w 3188"/>
                  <a:gd name="T43" fmla="*/ 466015 h 2244"/>
                  <a:gd name="T44" fmla="*/ 552831 w 3188"/>
                  <a:gd name="T45" fmla="*/ 481995 h 2244"/>
                  <a:gd name="T46" fmla="*/ 519455 w 3188"/>
                  <a:gd name="T47" fmla="*/ 484580 h 2244"/>
                  <a:gd name="T48" fmla="*/ 491014 w 3188"/>
                  <a:gd name="T49" fmla="*/ 475180 h 2244"/>
                  <a:gd name="T50" fmla="*/ 468214 w 3188"/>
                  <a:gd name="T51" fmla="*/ 456145 h 2244"/>
                  <a:gd name="T52" fmla="*/ 344344 w 3188"/>
                  <a:gd name="T53" fmla="*/ 493510 h 2244"/>
                  <a:gd name="T54" fmla="*/ 321075 w 3188"/>
                  <a:gd name="T55" fmla="*/ 515366 h 2244"/>
                  <a:gd name="T56" fmla="*/ 290519 w 3188"/>
                  <a:gd name="T57" fmla="*/ 526411 h 2244"/>
                  <a:gd name="T58" fmla="*/ 256907 w 3188"/>
                  <a:gd name="T59" fmla="*/ 523826 h 2244"/>
                  <a:gd name="T60" fmla="*/ 228231 w 3188"/>
                  <a:gd name="T61" fmla="*/ 508551 h 2244"/>
                  <a:gd name="T62" fmla="*/ 208017 w 3188"/>
                  <a:gd name="T63" fmla="*/ 483170 h 2244"/>
                  <a:gd name="T64" fmla="*/ 134682 w 3188"/>
                  <a:gd name="T65" fmla="*/ 469775 h 2244"/>
                  <a:gd name="T66" fmla="*/ 109767 w 3188"/>
                  <a:gd name="T67" fmla="*/ 485990 h 2244"/>
                  <a:gd name="T68" fmla="*/ 79446 w 3188"/>
                  <a:gd name="T69" fmla="*/ 491865 h 2244"/>
                  <a:gd name="T70" fmla="*/ 46304 w 3188"/>
                  <a:gd name="T71" fmla="*/ 484345 h 2244"/>
                  <a:gd name="T72" fmla="*/ 19509 w 3188"/>
                  <a:gd name="T73" fmla="*/ 464605 h 2244"/>
                  <a:gd name="T74" fmla="*/ 3291 w 3188"/>
                  <a:gd name="T75" fmla="*/ 435229 h 2244"/>
                  <a:gd name="T76" fmla="*/ 1175 w 3188"/>
                  <a:gd name="T77" fmla="*/ 400448 h 2244"/>
                  <a:gd name="T78" fmla="*/ 12693 w 3188"/>
                  <a:gd name="T79" fmla="*/ 368958 h 2244"/>
                  <a:gd name="T80" fmla="*/ 35962 w 3188"/>
                  <a:gd name="T81" fmla="*/ 345692 h 2244"/>
                  <a:gd name="T82" fmla="*/ 67694 w 3188"/>
                  <a:gd name="T83" fmla="*/ 333472 h 2244"/>
                  <a:gd name="T84" fmla="*/ 103421 w 3188"/>
                  <a:gd name="T85" fmla="*/ 267671 h 2244"/>
                  <a:gd name="T86" fmla="*/ 96604 w 3188"/>
                  <a:gd name="T87" fmla="*/ 235475 h 2244"/>
                  <a:gd name="T88" fmla="*/ 103891 w 3188"/>
                  <a:gd name="T89" fmla="*/ 201869 h 2244"/>
                  <a:gd name="T90" fmla="*/ 123870 w 3188"/>
                  <a:gd name="T91" fmla="*/ 175549 h 2244"/>
                  <a:gd name="T92" fmla="*/ 153251 w 3188"/>
                  <a:gd name="T93" fmla="*/ 159333 h 2244"/>
                  <a:gd name="T94" fmla="*/ 184042 w 3188"/>
                  <a:gd name="T95" fmla="*/ 156278 h 2244"/>
                  <a:gd name="T96" fmla="*/ 233872 w 3188"/>
                  <a:gd name="T97" fmla="*/ 97997 h 2244"/>
                  <a:gd name="T98" fmla="*/ 232462 w 3188"/>
                  <a:gd name="T99" fmla="*/ 67916 h 2244"/>
                  <a:gd name="T100" fmla="*/ 244449 w 3188"/>
                  <a:gd name="T101" fmla="*/ 36191 h 2244"/>
                  <a:gd name="T102" fmla="*/ 267954 w 3188"/>
                  <a:gd name="T103" fmla="*/ 12690 h 2244"/>
                  <a:gd name="T104" fmla="*/ 299450 w 3188"/>
                  <a:gd name="T105" fmla="*/ 705 h 22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88" h="2244">
                    <a:moveTo>
                      <a:pt x="1324" y="0"/>
                    </a:moveTo>
                    <a:lnTo>
                      <a:pt x="1375" y="3"/>
                    </a:lnTo>
                    <a:lnTo>
                      <a:pt x="1422" y="14"/>
                    </a:lnTo>
                    <a:lnTo>
                      <a:pt x="1468" y="31"/>
                    </a:lnTo>
                    <a:lnTo>
                      <a:pt x="1509" y="55"/>
                    </a:lnTo>
                    <a:lnTo>
                      <a:pt x="1548" y="83"/>
                    </a:lnTo>
                    <a:lnTo>
                      <a:pt x="1580" y="118"/>
                    </a:lnTo>
                    <a:lnTo>
                      <a:pt x="1609" y="156"/>
                    </a:lnTo>
                    <a:lnTo>
                      <a:pt x="1632" y="198"/>
                    </a:lnTo>
                    <a:lnTo>
                      <a:pt x="1932" y="218"/>
                    </a:lnTo>
                    <a:lnTo>
                      <a:pt x="1961" y="182"/>
                    </a:lnTo>
                    <a:lnTo>
                      <a:pt x="1995" y="148"/>
                    </a:lnTo>
                    <a:lnTo>
                      <a:pt x="2032" y="121"/>
                    </a:lnTo>
                    <a:lnTo>
                      <a:pt x="2073" y="99"/>
                    </a:lnTo>
                    <a:lnTo>
                      <a:pt x="2118" y="82"/>
                    </a:lnTo>
                    <a:lnTo>
                      <a:pt x="2165" y="72"/>
                    </a:lnTo>
                    <a:lnTo>
                      <a:pt x="2214" y="69"/>
                    </a:lnTo>
                    <a:lnTo>
                      <a:pt x="2263" y="72"/>
                    </a:lnTo>
                    <a:lnTo>
                      <a:pt x="2310" y="83"/>
                    </a:lnTo>
                    <a:lnTo>
                      <a:pt x="2356" y="100"/>
                    </a:lnTo>
                    <a:lnTo>
                      <a:pt x="2398" y="123"/>
                    </a:lnTo>
                    <a:lnTo>
                      <a:pt x="2435" y="151"/>
                    </a:lnTo>
                    <a:lnTo>
                      <a:pt x="2469" y="185"/>
                    </a:lnTo>
                    <a:lnTo>
                      <a:pt x="2497" y="222"/>
                    </a:lnTo>
                    <a:lnTo>
                      <a:pt x="2521" y="264"/>
                    </a:lnTo>
                    <a:lnTo>
                      <a:pt x="2538" y="309"/>
                    </a:lnTo>
                    <a:lnTo>
                      <a:pt x="2549" y="356"/>
                    </a:lnTo>
                    <a:lnTo>
                      <a:pt x="2552" y="407"/>
                    </a:lnTo>
                    <a:lnTo>
                      <a:pt x="2547" y="458"/>
                    </a:lnTo>
                    <a:lnTo>
                      <a:pt x="2537" y="507"/>
                    </a:lnTo>
                    <a:lnTo>
                      <a:pt x="2772" y="775"/>
                    </a:lnTo>
                    <a:lnTo>
                      <a:pt x="2811" y="769"/>
                    </a:lnTo>
                    <a:lnTo>
                      <a:pt x="2850" y="766"/>
                    </a:lnTo>
                    <a:lnTo>
                      <a:pt x="2899" y="770"/>
                    </a:lnTo>
                    <a:lnTo>
                      <a:pt x="2948" y="781"/>
                    </a:lnTo>
                    <a:lnTo>
                      <a:pt x="2992" y="798"/>
                    </a:lnTo>
                    <a:lnTo>
                      <a:pt x="3033" y="821"/>
                    </a:lnTo>
                    <a:lnTo>
                      <a:pt x="3071" y="850"/>
                    </a:lnTo>
                    <a:lnTo>
                      <a:pt x="3105" y="882"/>
                    </a:lnTo>
                    <a:lnTo>
                      <a:pt x="3134" y="920"/>
                    </a:lnTo>
                    <a:lnTo>
                      <a:pt x="3157" y="962"/>
                    </a:lnTo>
                    <a:lnTo>
                      <a:pt x="3174" y="1007"/>
                    </a:lnTo>
                    <a:lnTo>
                      <a:pt x="3185" y="1054"/>
                    </a:lnTo>
                    <a:lnTo>
                      <a:pt x="3188" y="1105"/>
                    </a:lnTo>
                    <a:lnTo>
                      <a:pt x="3185" y="1154"/>
                    </a:lnTo>
                    <a:lnTo>
                      <a:pt x="3174" y="1203"/>
                    </a:lnTo>
                    <a:lnTo>
                      <a:pt x="3157" y="1247"/>
                    </a:lnTo>
                    <a:lnTo>
                      <a:pt x="3134" y="1289"/>
                    </a:lnTo>
                    <a:lnTo>
                      <a:pt x="3105" y="1326"/>
                    </a:lnTo>
                    <a:lnTo>
                      <a:pt x="3071" y="1360"/>
                    </a:lnTo>
                    <a:lnTo>
                      <a:pt x="3033" y="1389"/>
                    </a:lnTo>
                    <a:lnTo>
                      <a:pt x="2992" y="1412"/>
                    </a:lnTo>
                    <a:lnTo>
                      <a:pt x="2948" y="1429"/>
                    </a:lnTo>
                    <a:lnTo>
                      <a:pt x="2899" y="1440"/>
                    </a:lnTo>
                    <a:lnTo>
                      <a:pt x="2850" y="1443"/>
                    </a:lnTo>
                    <a:lnTo>
                      <a:pt x="2806" y="1441"/>
                    </a:lnTo>
                    <a:lnTo>
                      <a:pt x="2765" y="1432"/>
                    </a:lnTo>
                    <a:lnTo>
                      <a:pt x="2579" y="1632"/>
                    </a:lnTo>
                    <a:lnTo>
                      <a:pt x="2590" y="1679"/>
                    </a:lnTo>
                    <a:lnTo>
                      <a:pt x="2593" y="1727"/>
                    </a:lnTo>
                    <a:lnTo>
                      <a:pt x="2590" y="1777"/>
                    </a:lnTo>
                    <a:lnTo>
                      <a:pt x="2579" y="1824"/>
                    </a:lnTo>
                    <a:lnTo>
                      <a:pt x="2562" y="1870"/>
                    </a:lnTo>
                    <a:lnTo>
                      <a:pt x="2538" y="1911"/>
                    </a:lnTo>
                    <a:lnTo>
                      <a:pt x="2510" y="1949"/>
                    </a:lnTo>
                    <a:lnTo>
                      <a:pt x="2476" y="1983"/>
                    </a:lnTo>
                    <a:lnTo>
                      <a:pt x="2439" y="2010"/>
                    </a:lnTo>
                    <a:lnTo>
                      <a:pt x="2398" y="2035"/>
                    </a:lnTo>
                    <a:lnTo>
                      <a:pt x="2352" y="2051"/>
                    </a:lnTo>
                    <a:lnTo>
                      <a:pt x="2304" y="2062"/>
                    </a:lnTo>
                    <a:lnTo>
                      <a:pt x="2255" y="2066"/>
                    </a:lnTo>
                    <a:lnTo>
                      <a:pt x="2210" y="2062"/>
                    </a:lnTo>
                    <a:lnTo>
                      <a:pt x="2168" y="2054"/>
                    </a:lnTo>
                    <a:lnTo>
                      <a:pt x="2128" y="2041"/>
                    </a:lnTo>
                    <a:lnTo>
                      <a:pt x="2089" y="2022"/>
                    </a:lnTo>
                    <a:lnTo>
                      <a:pt x="2053" y="1999"/>
                    </a:lnTo>
                    <a:lnTo>
                      <a:pt x="2021" y="1973"/>
                    </a:lnTo>
                    <a:lnTo>
                      <a:pt x="1992" y="1941"/>
                    </a:lnTo>
                    <a:lnTo>
                      <a:pt x="1506" y="2018"/>
                    </a:lnTo>
                    <a:lnTo>
                      <a:pt x="1488" y="2060"/>
                    </a:lnTo>
                    <a:lnTo>
                      <a:pt x="1465" y="2100"/>
                    </a:lnTo>
                    <a:lnTo>
                      <a:pt x="1436" y="2135"/>
                    </a:lnTo>
                    <a:lnTo>
                      <a:pt x="1404" y="2166"/>
                    </a:lnTo>
                    <a:lnTo>
                      <a:pt x="1366" y="2193"/>
                    </a:lnTo>
                    <a:lnTo>
                      <a:pt x="1326" y="2215"/>
                    </a:lnTo>
                    <a:lnTo>
                      <a:pt x="1282" y="2230"/>
                    </a:lnTo>
                    <a:lnTo>
                      <a:pt x="1236" y="2240"/>
                    </a:lnTo>
                    <a:lnTo>
                      <a:pt x="1187" y="2244"/>
                    </a:lnTo>
                    <a:lnTo>
                      <a:pt x="1139" y="2240"/>
                    </a:lnTo>
                    <a:lnTo>
                      <a:pt x="1093" y="2229"/>
                    </a:lnTo>
                    <a:lnTo>
                      <a:pt x="1049" y="2213"/>
                    </a:lnTo>
                    <a:lnTo>
                      <a:pt x="1008" y="2192"/>
                    </a:lnTo>
                    <a:lnTo>
                      <a:pt x="971" y="2164"/>
                    </a:lnTo>
                    <a:lnTo>
                      <a:pt x="937" y="2132"/>
                    </a:lnTo>
                    <a:lnTo>
                      <a:pt x="909" y="2096"/>
                    </a:lnTo>
                    <a:lnTo>
                      <a:pt x="885" y="2056"/>
                    </a:lnTo>
                    <a:lnTo>
                      <a:pt x="867" y="2013"/>
                    </a:lnTo>
                    <a:lnTo>
                      <a:pt x="602" y="1968"/>
                    </a:lnTo>
                    <a:lnTo>
                      <a:pt x="573" y="1999"/>
                    </a:lnTo>
                    <a:lnTo>
                      <a:pt x="540" y="2027"/>
                    </a:lnTo>
                    <a:lnTo>
                      <a:pt x="505" y="2050"/>
                    </a:lnTo>
                    <a:lnTo>
                      <a:pt x="467" y="2068"/>
                    </a:lnTo>
                    <a:lnTo>
                      <a:pt x="425" y="2082"/>
                    </a:lnTo>
                    <a:lnTo>
                      <a:pt x="383" y="2090"/>
                    </a:lnTo>
                    <a:lnTo>
                      <a:pt x="338" y="2093"/>
                    </a:lnTo>
                    <a:lnTo>
                      <a:pt x="289" y="2089"/>
                    </a:lnTo>
                    <a:lnTo>
                      <a:pt x="242" y="2078"/>
                    </a:lnTo>
                    <a:lnTo>
                      <a:pt x="197" y="2061"/>
                    </a:lnTo>
                    <a:lnTo>
                      <a:pt x="155" y="2038"/>
                    </a:lnTo>
                    <a:lnTo>
                      <a:pt x="117" y="2009"/>
                    </a:lnTo>
                    <a:lnTo>
                      <a:pt x="83" y="1977"/>
                    </a:lnTo>
                    <a:lnTo>
                      <a:pt x="55" y="1939"/>
                    </a:lnTo>
                    <a:lnTo>
                      <a:pt x="33" y="1897"/>
                    </a:lnTo>
                    <a:lnTo>
                      <a:pt x="14" y="1852"/>
                    </a:lnTo>
                    <a:lnTo>
                      <a:pt x="5" y="1805"/>
                    </a:lnTo>
                    <a:lnTo>
                      <a:pt x="0" y="1754"/>
                    </a:lnTo>
                    <a:lnTo>
                      <a:pt x="5" y="1704"/>
                    </a:lnTo>
                    <a:lnTo>
                      <a:pt x="14" y="1657"/>
                    </a:lnTo>
                    <a:lnTo>
                      <a:pt x="31" y="1613"/>
                    </a:lnTo>
                    <a:lnTo>
                      <a:pt x="54" y="1570"/>
                    </a:lnTo>
                    <a:lnTo>
                      <a:pt x="83" y="1533"/>
                    </a:lnTo>
                    <a:lnTo>
                      <a:pt x="116" y="1500"/>
                    </a:lnTo>
                    <a:lnTo>
                      <a:pt x="153" y="1471"/>
                    </a:lnTo>
                    <a:lnTo>
                      <a:pt x="195" y="1448"/>
                    </a:lnTo>
                    <a:lnTo>
                      <a:pt x="239" y="1430"/>
                    </a:lnTo>
                    <a:lnTo>
                      <a:pt x="288" y="1419"/>
                    </a:lnTo>
                    <a:lnTo>
                      <a:pt x="337" y="1415"/>
                    </a:lnTo>
                    <a:lnTo>
                      <a:pt x="462" y="1180"/>
                    </a:lnTo>
                    <a:lnTo>
                      <a:pt x="440" y="1139"/>
                    </a:lnTo>
                    <a:lnTo>
                      <a:pt x="424" y="1095"/>
                    </a:lnTo>
                    <a:lnTo>
                      <a:pt x="415" y="1049"/>
                    </a:lnTo>
                    <a:lnTo>
                      <a:pt x="411" y="1002"/>
                    </a:lnTo>
                    <a:lnTo>
                      <a:pt x="415" y="952"/>
                    </a:lnTo>
                    <a:lnTo>
                      <a:pt x="425" y="904"/>
                    </a:lnTo>
                    <a:lnTo>
                      <a:pt x="442" y="859"/>
                    </a:lnTo>
                    <a:lnTo>
                      <a:pt x="465" y="818"/>
                    </a:lnTo>
                    <a:lnTo>
                      <a:pt x="494" y="780"/>
                    </a:lnTo>
                    <a:lnTo>
                      <a:pt x="527" y="747"/>
                    </a:lnTo>
                    <a:lnTo>
                      <a:pt x="566" y="718"/>
                    </a:lnTo>
                    <a:lnTo>
                      <a:pt x="607" y="695"/>
                    </a:lnTo>
                    <a:lnTo>
                      <a:pt x="652" y="678"/>
                    </a:lnTo>
                    <a:lnTo>
                      <a:pt x="700" y="667"/>
                    </a:lnTo>
                    <a:lnTo>
                      <a:pt x="750" y="663"/>
                    </a:lnTo>
                    <a:lnTo>
                      <a:pt x="783" y="665"/>
                    </a:lnTo>
                    <a:lnTo>
                      <a:pt x="816" y="669"/>
                    </a:lnTo>
                    <a:lnTo>
                      <a:pt x="1006" y="454"/>
                    </a:lnTo>
                    <a:lnTo>
                      <a:pt x="995" y="417"/>
                    </a:lnTo>
                    <a:lnTo>
                      <a:pt x="988" y="378"/>
                    </a:lnTo>
                    <a:lnTo>
                      <a:pt x="985" y="338"/>
                    </a:lnTo>
                    <a:lnTo>
                      <a:pt x="989" y="289"/>
                    </a:lnTo>
                    <a:lnTo>
                      <a:pt x="1000" y="240"/>
                    </a:lnTo>
                    <a:lnTo>
                      <a:pt x="1017" y="196"/>
                    </a:lnTo>
                    <a:lnTo>
                      <a:pt x="1040" y="154"/>
                    </a:lnTo>
                    <a:lnTo>
                      <a:pt x="1069" y="116"/>
                    </a:lnTo>
                    <a:lnTo>
                      <a:pt x="1103" y="83"/>
                    </a:lnTo>
                    <a:lnTo>
                      <a:pt x="1140" y="54"/>
                    </a:lnTo>
                    <a:lnTo>
                      <a:pt x="1181" y="31"/>
                    </a:lnTo>
                    <a:lnTo>
                      <a:pt x="1226" y="14"/>
                    </a:lnTo>
                    <a:lnTo>
                      <a:pt x="1274" y="3"/>
                    </a:lnTo>
                    <a:lnTo>
                      <a:pt x="1324" y="0"/>
                    </a:lnTo>
                    <a:close/>
                  </a:path>
                </a:pathLst>
              </a:custGeom>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89" name="Freeform 7"/>
              <p:cNvSpPr>
                <a:spLocks noEditPoints="1"/>
              </p:cNvSpPr>
              <p:nvPr/>
            </p:nvSpPr>
            <p:spPr bwMode="auto">
              <a:xfrm>
                <a:off x="9274342" y="5142061"/>
                <a:ext cx="692955" cy="470975"/>
              </a:xfrm>
              <a:custGeom>
                <a:avLst/>
                <a:gdLst>
                  <a:gd name="T0" fmla="*/ 358109 w 2949"/>
                  <a:gd name="T1" fmla="*/ 272484 h 2005"/>
                  <a:gd name="T2" fmla="*/ 299129 w 2949"/>
                  <a:gd name="T3" fmla="*/ 402149 h 2005"/>
                  <a:gd name="T4" fmla="*/ 456800 w 2949"/>
                  <a:gd name="T5" fmla="*/ 352585 h 2005"/>
                  <a:gd name="T6" fmla="*/ 90232 w 2949"/>
                  <a:gd name="T7" fmla="*/ 350236 h 2005"/>
                  <a:gd name="T8" fmla="*/ 102686 w 2949"/>
                  <a:gd name="T9" fmla="*/ 384297 h 2005"/>
                  <a:gd name="T10" fmla="*/ 219706 w 2949"/>
                  <a:gd name="T11" fmla="*/ 378659 h 2005"/>
                  <a:gd name="T12" fmla="*/ 130414 w 2949"/>
                  <a:gd name="T13" fmla="*/ 255806 h 2005"/>
                  <a:gd name="T14" fmla="*/ 182814 w 2949"/>
                  <a:gd name="T15" fmla="*/ 245001 h 2005"/>
                  <a:gd name="T16" fmla="*/ 259887 w 2949"/>
                  <a:gd name="T17" fmla="*/ 369028 h 2005"/>
                  <a:gd name="T18" fmla="*/ 319572 w 2949"/>
                  <a:gd name="T19" fmla="*/ 242887 h 2005"/>
                  <a:gd name="T20" fmla="*/ 406750 w 2949"/>
                  <a:gd name="T21" fmla="*/ 189799 h 2005"/>
                  <a:gd name="T22" fmla="*/ 417324 w 2949"/>
                  <a:gd name="T23" fmla="*/ 230437 h 2005"/>
                  <a:gd name="T24" fmla="*/ 484058 w 2949"/>
                  <a:gd name="T25" fmla="*/ 329330 h 2005"/>
                  <a:gd name="T26" fmla="*/ 469019 w 2949"/>
                  <a:gd name="T27" fmla="*/ 113457 h 2005"/>
                  <a:gd name="T28" fmla="*/ 519070 w 2949"/>
                  <a:gd name="T29" fmla="*/ 329330 h 2005"/>
                  <a:gd name="T30" fmla="*/ 592619 w 2949"/>
                  <a:gd name="T31" fmla="*/ 247820 h 2005"/>
                  <a:gd name="T32" fmla="*/ 596143 w 2949"/>
                  <a:gd name="T33" fmla="*/ 206947 h 2005"/>
                  <a:gd name="T34" fmla="*/ 191508 w 2949"/>
                  <a:gd name="T35" fmla="*/ 180168 h 2005"/>
                  <a:gd name="T36" fmla="*/ 319807 w 2949"/>
                  <a:gd name="T37" fmla="*/ 200370 h 2005"/>
                  <a:gd name="T38" fmla="*/ 289965 w 2949"/>
                  <a:gd name="T39" fmla="*/ 102417 h 2005"/>
                  <a:gd name="T40" fmla="*/ 332496 w 2949"/>
                  <a:gd name="T41" fmla="*/ 64598 h 2005"/>
                  <a:gd name="T42" fmla="*/ 353879 w 2949"/>
                  <a:gd name="T43" fmla="*/ 171947 h 2005"/>
                  <a:gd name="T44" fmla="*/ 391946 w 2949"/>
                  <a:gd name="T45" fmla="*/ 177350 h 2005"/>
                  <a:gd name="T46" fmla="*/ 440587 w 2949"/>
                  <a:gd name="T47" fmla="*/ 71879 h 2005"/>
                  <a:gd name="T48" fmla="*/ 307353 w 2949"/>
                  <a:gd name="T49" fmla="*/ 6107 h 2005"/>
                  <a:gd name="T50" fmla="*/ 332261 w 2949"/>
                  <a:gd name="T51" fmla="*/ 37114 h 2005"/>
                  <a:gd name="T52" fmla="*/ 454686 w 2949"/>
                  <a:gd name="T53" fmla="*/ 31946 h 2005"/>
                  <a:gd name="T54" fmla="*/ 492047 w 2949"/>
                  <a:gd name="T55" fmla="*/ 16208 h 2005"/>
                  <a:gd name="T56" fmla="*/ 531289 w 2949"/>
                  <a:gd name="T57" fmla="*/ 34530 h 2005"/>
                  <a:gd name="T58" fmla="*/ 542803 w 2949"/>
                  <a:gd name="T59" fmla="*/ 75403 h 2005"/>
                  <a:gd name="T60" fmla="*/ 623166 w 2949"/>
                  <a:gd name="T61" fmla="*/ 183222 h 2005"/>
                  <a:gd name="T62" fmla="*/ 667342 w 2949"/>
                  <a:gd name="T63" fmla="*/ 187215 h 2005"/>
                  <a:gd name="T64" fmla="*/ 692015 w 2949"/>
                  <a:gd name="T65" fmla="*/ 222216 h 2005"/>
                  <a:gd name="T66" fmla="*/ 680736 w 2949"/>
                  <a:gd name="T67" fmla="*/ 264498 h 2005"/>
                  <a:gd name="T68" fmla="*/ 641494 w 2949"/>
                  <a:gd name="T69" fmla="*/ 283055 h 2005"/>
                  <a:gd name="T70" fmla="*/ 544448 w 2949"/>
                  <a:gd name="T71" fmla="*/ 349766 h 2005"/>
                  <a:gd name="T72" fmla="*/ 552202 w 2949"/>
                  <a:gd name="T73" fmla="*/ 386881 h 2005"/>
                  <a:gd name="T74" fmla="*/ 527529 w 2949"/>
                  <a:gd name="T75" fmla="*/ 422116 h 2005"/>
                  <a:gd name="T76" fmla="*/ 484058 w 2949"/>
                  <a:gd name="T77" fmla="*/ 426109 h 2005"/>
                  <a:gd name="T78" fmla="*/ 453981 w 2949"/>
                  <a:gd name="T79" fmla="*/ 397451 h 2005"/>
                  <a:gd name="T80" fmla="*/ 289495 w 2949"/>
                  <a:gd name="T81" fmla="*/ 453357 h 2005"/>
                  <a:gd name="T82" fmla="*/ 250723 w 2949"/>
                  <a:gd name="T83" fmla="*/ 470975 h 2005"/>
                  <a:gd name="T84" fmla="*/ 211952 w 2949"/>
                  <a:gd name="T85" fmla="*/ 453123 h 2005"/>
                  <a:gd name="T86" fmla="*/ 99161 w 2949"/>
                  <a:gd name="T87" fmla="*/ 403324 h 2005"/>
                  <a:gd name="T88" fmla="*/ 68849 w 2949"/>
                  <a:gd name="T89" fmla="*/ 432451 h 2005"/>
                  <a:gd name="T90" fmla="*/ 25378 w 2949"/>
                  <a:gd name="T91" fmla="*/ 428693 h 2005"/>
                  <a:gd name="T92" fmla="*/ 705 w 2949"/>
                  <a:gd name="T93" fmla="*/ 393458 h 2005"/>
                  <a:gd name="T94" fmla="*/ 12219 w 2949"/>
                  <a:gd name="T95" fmla="*/ 351176 h 2005"/>
                  <a:gd name="T96" fmla="*/ 51226 w 2949"/>
                  <a:gd name="T97" fmla="*/ 332619 h 2005"/>
                  <a:gd name="T98" fmla="*/ 103391 w 2949"/>
                  <a:gd name="T99" fmla="*/ 232786 h 2005"/>
                  <a:gd name="T100" fmla="*/ 99631 w 2949"/>
                  <a:gd name="T101" fmla="*/ 189565 h 2005"/>
                  <a:gd name="T102" fmla="*/ 129944 w 2949"/>
                  <a:gd name="T103" fmla="*/ 159027 h 2005"/>
                  <a:gd name="T104" fmla="*/ 172005 w 2949"/>
                  <a:gd name="T105" fmla="*/ 162081 h 2005"/>
                  <a:gd name="T106" fmla="*/ 231455 w 2949"/>
                  <a:gd name="T107" fmla="*/ 51443 h 2005"/>
                  <a:gd name="T108" fmla="*/ 250018 w 2949"/>
                  <a:gd name="T109" fmla="*/ 12215 h 20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49" h="2005">
                    <a:moveTo>
                      <a:pt x="1673" y="1132"/>
                    </a:moveTo>
                    <a:lnTo>
                      <a:pt x="1638" y="1149"/>
                    </a:lnTo>
                    <a:lnTo>
                      <a:pt x="1600" y="1160"/>
                    </a:lnTo>
                    <a:lnTo>
                      <a:pt x="1559" y="1163"/>
                    </a:lnTo>
                    <a:lnTo>
                      <a:pt x="1524" y="1160"/>
                    </a:lnTo>
                    <a:lnTo>
                      <a:pt x="1490" y="1151"/>
                    </a:lnTo>
                    <a:lnTo>
                      <a:pt x="1212" y="1622"/>
                    </a:lnTo>
                    <a:lnTo>
                      <a:pt x="1238" y="1648"/>
                    </a:lnTo>
                    <a:lnTo>
                      <a:pt x="1258" y="1679"/>
                    </a:lnTo>
                    <a:lnTo>
                      <a:pt x="1273" y="1712"/>
                    </a:lnTo>
                    <a:lnTo>
                      <a:pt x="1916" y="1611"/>
                    </a:lnTo>
                    <a:lnTo>
                      <a:pt x="1916" y="1608"/>
                    </a:lnTo>
                    <a:lnTo>
                      <a:pt x="1918" y="1570"/>
                    </a:lnTo>
                    <a:lnTo>
                      <a:pt x="1928" y="1533"/>
                    </a:lnTo>
                    <a:lnTo>
                      <a:pt x="1944" y="1501"/>
                    </a:lnTo>
                    <a:lnTo>
                      <a:pt x="1964" y="1471"/>
                    </a:lnTo>
                    <a:lnTo>
                      <a:pt x="1673" y="1132"/>
                    </a:lnTo>
                    <a:close/>
                    <a:moveTo>
                      <a:pt x="555" y="1089"/>
                    </a:moveTo>
                    <a:lnTo>
                      <a:pt x="356" y="1465"/>
                    </a:lnTo>
                    <a:lnTo>
                      <a:pt x="384" y="1491"/>
                    </a:lnTo>
                    <a:lnTo>
                      <a:pt x="406" y="1523"/>
                    </a:lnTo>
                    <a:lnTo>
                      <a:pt x="424" y="1556"/>
                    </a:lnTo>
                    <a:lnTo>
                      <a:pt x="434" y="1595"/>
                    </a:lnTo>
                    <a:lnTo>
                      <a:pt x="438" y="1635"/>
                    </a:lnTo>
                    <a:lnTo>
                      <a:pt x="437" y="1636"/>
                    </a:lnTo>
                    <a:lnTo>
                      <a:pt x="863" y="1709"/>
                    </a:lnTo>
                    <a:lnTo>
                      <a:pt x="875" y="1681"/>
                    </a:lnTo>
                    <a:lnTo>
                      <a:pt x="892" y="1654"/>
                    </a:lnTo>
                    <a:lnTo>
                      <a:pt x="912" y="1631"/>
                    </a:lnTo>
                    <a:lnTo>
                      <a:pt x="935" y="1612"/>
                    </a:lnTo>
                    <a:lnTo>
                      <a:pt x="680" y="1096"/>
                    </a:lnTo>
                    <a:lnTo>
                      <a:pt x="655" y="1101"/>
                    </a:lnTo>
                    <a:lnTo>
                      <a:pt x="630" y="1102"/>
                    </a:lnTo>
                    <a:lnTo>
                      <a:pt x="591" y="1098"/>
                    </a:lnTo>
                    <a:lnTo>
                      <a:pt x="555" y="1089"/>
                    </a:lnTo>
                    <a:close/>
                    <a:moveTo>
                      <a:pt x="841" y="936"/>
                    </a:moveTo>
                    <a:lnTo>
                      <a:pt x="831" y="966"/>
                    </a:lnTo>
                    <a:lnTo>
                      <a:pt x="817" y="994"/>
                    </a:lnTo>
                    <a:lnTo>
                      <a:pt x="800" y="1020"/>
                    </a:lnTo>
                    <a:lnTo>
                      <a:pt x="778" y="1043"/>
                    </a:lnTo>
                    <a:lnTo>
                      <a:pt x="755" y="1062"/>
                    </a:lnTo>
                    <a:lnTo>
                      <a:pt x="1009" y="1575"/>
                    </a:lnTo>
                    <a:lnTo>
                      <a:pt x="1037" y="1569"/>
                    </a:lnTo>
                    <a:lnTo>
                      <a:pt x="1067" y="1567"/>
                    </a:lnTo>
                    <a:lnTo>
                      <a:pt x="1106" y="1571"/>
                    </a:lnTo>
                    <a:lnTo>
                      <a:pt x="1141" y="1581"/>
                    </a:lnTo>
                    <a:lnTo>
                      <a:pt x="1419" y="1111"/>
                    </a:lnTo>
                    <a:lnTo>
                      <a:pt x="1396" y="1089"/>
                    </a:lnTo>
                    <a:lnTo>
                      <a:pt x="1376" y="1063"/>
                    </a:lnTo>
                    <a:lnTo>
                      <a:pt x="1360" y="1034"/>
                    </a:lnTo>
                    <a:lnTo>
                      <a:pt x="1349" y="1003"/>
                    </a:lnTo>
                    <a:lnTo>
                      <a:pt x="1343" y="970"/>
                    </a:lnTo>
                    <a:lnTo>
                      <a:pt x="841" y="936"/>
                    </a:lnTo>
                    <a:close/>
                    <a:moveTo>
                      <a:pt x="1996" y="483"/>
                    </a:moveTo>
                    <a:lnTo>
                      <a:pt x="1731" y="808"/>
                    </a:lnTo>
                    <a:lnTo>
                      <a:pt x="1750" y="837"/>
                    </a:lnTo>
                    <a:lnTo>
                      <a:pt x="1766" y="871"/>
                    </a:lnTo>
                    <a:lnTo>
                      <a:pt x="1776" y="906"/>
                    </a:lnTo>
                    <a:lnTo>
                      <a:pt x="1778" y="945"/>
                    </a:lnTo>
                    <a:lnTo>
                      <a:pt x="1776" y="981"/>
                    </a:lnTo>
                    <a:lnTo>
                      <a:pt x="1767" y="1015"/>
                    </a:lnTo>
                    <a:lnTo>
                      <a:pt x="1753" y="1047"/>
                    </a:lnTo>
                    <a:lnTo>
                      <a:pt x="1733" y="1076"/>
                    </a:lnTo>
                    <a:lnTo>
                      <a:pt x="2027" y="1417"/>
                    </a:lnTo>
                    <a:lnTo>
                      <a:pt x="2060" y="1402"/>
                    </a:lnTo>
                    <a:lnTo>
                      <a:pt x="2096" y="1392"/>
                    </a:lnTo>
                    <a:lnTo>
                      <a:pt x="2073" y="506"/>
                    </a:lnTo>
                    <a:lnTo>
                      <a:pt x="2045" y="501"/>
                    </a:lnTo>
                    <a:lnTo>
                      <a:pt x="2020" y="494"/>
                    </a:lnTo>
                    <a:lnTo>
                      <a:pt x="1996" y="483"/>
                    </a:lnTo>
                    <a:close/>
                    <a:moveTo>
                      <a:pt x="2217" y="468"/>
                    </a:moveTo>
                    <a:lnTo>
                      <a:pt x="2187" y="485"/>
                    </a:lnTo>
                    <a:lnTo>
                      <a:pt x="2154" y="497"/>
                    </a:lnTo>
                    <a:lnTo>
                      <a:pt x="2178" y="1393"/>
                    </a:lnTo>
                    <a:lnTo>
                      <a:pt x="2209" y="1402"/>
                    </a:lnTo>
                    <a:lnTo>
                      <a:pt x="2235" y="1414"/>
                    </a:lnTo>
                    <a:lnTo>
                      <a:pt x="2261" y="1429"/>
                    </a:lnTo>
                    <a:lnTo>
                      <a:pt x="2553" y="1115"/>
                    </a:lnTo>
                    <a:lnTo>
                      <a:pt x="2535" y="1086"/>
                    </a:lnTo>
                    <a:lnTo>
                      <a:pt x="2522" y="1055"/>
                    </a:lnTo>
                    <a:lnTo>
                      <a:pt x="2513" y="1021"/>
                    </a:lnTo>
                    <a:lnTo>
                      <a:pt x="2511" y="986"/>
                    </a:lnTo>
                    <a:lnTo>
                      <a:pt x="2513" y="948"/>
                    </a:lnTo>
                    <a:lnTo>
                      <a:pt x="2523" y="913"/>
                    </a:lnTo>
                    <a:lnTo>
                      <a:pt x="2537" y="881"/>
                    </a:lnTo>
                    <a:lnTo>
                      <a:pt x="2557" y="852"/>
                    </a:lnTo>
                    <a:lnTo>
                      <a:pt x="2217" y="468"/>
                    </a:lnTo>
                    <a:close/>
                    <a:moveTo>
                      <a:pt x="1093" y="408"/>
                    </a:moveTo>
                    <a:lnTo>
                      <a:pt x="796" y="742"/>
                    </a:lnTo>
                    <a:lnTo>
                      <a:pt x="815" y="767"/>
                    </a:lnTo>
                    <a:lnTo>
                      <a:pt x="829" y="794"/>
                    </a:lnTo>
                    <a:lnTo>
                      <a:pt x="840" y="824"/>
                    </a:lnTo>
                    <a:lnTo>
                      <a:pt x="846" y="854"/>
                    </a:lnTo>
                    <a:lnTo>
                      <a:pt x="1349" y="888"/>
                    </a:lnTo>
                    <a:lnTo>
                      <a:pt x="1361" y="853"/>
                    </a:lnTo>
                    <a:lnTo>
                      <a:pt x="1380" y="820"/>
                    </a:lnTo>
                    <a:lnTo>
                      <a:pt x="1403" y="791"/>
                    </a:lnTo>
                    <a:lnTo>
                      <a:pt x="1431" y="767"/>
                    </a:lnTo>
                    <a:lnTo>
                      <a:pt x="1263" y="430"/>
                    </a:lnTo>
                    <a:lnTo>
                      <a:pt x="1234" y="436"/>
                    </a:lnTo>
                    <a:lnTo>
                      <a:pt x="1204" y="438"/>
                    </a:lnTo>
                    <a:lnTo>
                      <a:pt x="1164" y="434"/>
                    </a:lnTo>
                    <a:lnTo>
                      <a:pt x="1126" y="424"/>
                    </a:lnTo>
                    <a:lnTo>
                      <a:pt x="1093" y="408"/>
                    </a:lnTo>
                    <a:close/>
                    <a:moveTo>
                      <a:pt x="1415" y="275"/>
                    </a:moveTo>
                    <a:lnTo>
                      <a:pt x="1403" y="310"/>
                    </a:lnTo>
                    <a:lnTo>
                      <a:pt x="1385" y="341"/>
                    </a:lnTo>
                    <a:lnTo>
                      <a:pt x="1363" y="369"/>
                    </a:lnTo>
                    <a:lnTo>
                      <a:pt x="1337" y="393"/>
                    </a:lnTo>
                    <a:lnTo>
                      <a:pt x="1506" y="732"/>
                    </a:lnTo>
                    <a:lnTo>
                      <a:pt x="1533" y="727"/>
                    </a:lnTo>
                    <a:lnTo>
                      <a:pt x="1559" y="726"/>
                    </a:lnTo>
                    <a:lnTo>
                      <a:pt x="1598" y="729"/>
                    </a:lnTo>
                    <a:lnTo>
                      <a:pt x="1634" y="739"/>
                    </a:lnTo>
                    <a:lnTo>
                      <a:pt x="1668" y="755"/>
                    </a:lnTo>
                    <a:lnTo>
                      <a:pt x="1930" y="433"/>
                    </a:lnTo>
                    <a:lnTo>
                      <a:pt x="1910" y="407"/>
                    </a:lnTo>
                    <a:lnTo>
                      <a:pt x="1893" y="375"/>
                    </a:lnTo>
                    <a:lnTo>
                      <a:pt x="1881" y="343"/>
                    </a:lnTo>
                    <a:lnTo>
                      <a:pt x="1875" y="306"/>
                    </a:lnTo>
                    <a:lnTo>
                      <a:pt x="1415" y="275"/>
                    </a:lnTo>
                    <a:close/>
                    <a:moveTo>
                      <a:pt x="1204" y="0"/>
                    </a:moveTo>
                    <a:lnTo>
                      <a:pt x="1240" y="4"/>
                    </a:lnTo>
                    <a:lnTo>
                      <a:pt x="1275" y="12"/>
                    </a:lnTo>
                    <a:lnTo>
                      <a:pt x="1308" y="26"/>
                    </a:lnTo>
                    <a:lnTo>
                      <a:pt x="1337" y="45"/>
                    </a:lnTo>
                    <a:lnTo>
                      <a:pt x="1362" y="68"/>
                    </a:lnTo>
                    <a:lnTo>
                      <a:pt x="1384" y="95"/>
                    </a:lnTo>
                    <a:lnTo>
                      <a:pt x="1401" y="125"/>
                    </a:lnTo>
                    <a:lnTo>
                      <a:pt x="1414" y="158"/>
                    </a:lnTo>
                    <a:lnTo>
                      <a:pt x="1421" y="193"/>
                    </a:lnTo>
                    <a:lnTo>
                      <a:pt x="1883" y="225"/>
                    </a:lnTo>
                    <a:lnTo>
                      <a:pt x="1897" y="193"/>
                    </a:lnTo>
                    <a:lnTo>
                      <a:pt x="1914" y="162"/>
                    </a:lnTo>
                    <a:lnTo>
                      <a:pt x="1935" y="136"/>
                    </a:lnTo>
                    <a:lnTo>
                      <a:pt x="1962" y="113"/>
                    </a:lnTo>
                    <a:lnTo>
                      <a:pt x="1991" y="95"/>
                    </a:lnTo>
                    <a:lnTo>
                      <a:pt x="2022" y="80"/>
                    </a:lnTo>
                    <a:lnTo>
                      <a:pt x="2057" y="72"/>
                    </a:lnTo>
                    <a:lnTo>
                      <a:pt x="2094" y="69"/>
                    </a:lnTo>
                    <a:lnTo>
                      <a:pt x="2132" y="73"/>
                    </a:lnTo>
                    <a:lnTo>
                      <a:pt x="2170" y="83"/>
                    </a:lnTo>
                    <a:lnTo>
                      <a:pt x="2204" y="98"/>
                    </a:lnTo>
                    <a:lnTo>
                      <a:pt x="2234" y="120"/>
                    </a:lnTo>
                    <a:lnTo>
                      <a:pt x="2261" y="147"/>
                    </a:lnTo>
                    <a:lnTo>
                      <a:pt x="2282" y="177"/>
                    </a:lnTo>
                    <a:lnTo>
                      <a:pt x="2298" y="212"/>
                    </a:lnTo>
                    <a:lnTo>
                      <a:pt x="2309" y="248"/>
                    </a:lnTo>
                    <a:lnTo>
                      <a:pt x="2313" y="288"/>
                    </a:lnTo>
                    <a:lnTo>
                      <a:pt x="2310" y="321"/>
                    </a:lnTo>
                    <a:lnTo>
                      <a:pt x="2303" y="352"/>
                    </a:lnTo>
                    <a:lnTo>
                      <a:pt x="2291" y="382"/>
                    </a:lnTo>
                    <a:lnTo>
                      <a:pt x="2275" y="409"/>
                    </a:lnTo>
                    <a:lnTo>
                      <a:pt x="2618" y="797"/>
                    </a:lnTo>
                    <a:lnTo>
                      <a:pt x="2652" y="780"/>
                    </a:lnTo>
                    <a:lnTo>
                      <a:pt x="2690" y="771"/>
                    </a:lnTo>
                    <a:lnTo>
                      <a:pt x="2730" y="767"/>
                    </a:lnTo>
                    <a:lnTo>
                      <a:pt x="2768" y="771"/>
                    </a:lnTo>
                    <a:lnTo>
                      <a:pt x="2806" y="780"/>
                    </a:lnTo>
                    <a:lnTo>
                      <a:pt x="2840" y="797"/>
                    </a:lnTo>
                    <a:lnTo>
                      <a:pt x="2870" y="818"/>
                    </a:lnTo>
                    <a:lnTo>
                      <a:pt x="2897" y="844"/>
                    </a:lnTo>
                    <a:lnTo>
                      <a:pt x="2918" y="875"/>
                    </a:lnTo>
                    <a:lnTo>
                      <a:pt x="2934" y="910"/>
                    </a:lnTo>
                    <a:lnTo>
                      <a:pt x="2945" y="946"/>
                    </a:lnTo>
                    <a:lnTo>
                      <a:pt x="2949" y="986"/>
                    </a:lnTo>
                    <a:lnTo>
                      <a:pt x="2945" y="1024"/>
                    </a:lnTo>
                    <a:lnTo>
                      <a:pt x="2934" y="1062"/>
                    </a:lnTo>
                    <a:lnTo>
                      <a:pt x="2918" y="1096"/>
                    </a:lnTo>
                    <a:lnTo>
                      <a:pt x="2897" y="1126"/>
                    </a:lnTo>
                    <a:lnTo>
                      <a:pt x="2870" y="1153"/>
                    </a:lnTo>
                    <a:lnTo>
                      <a:pt x="2840" y="1174"/>
                    </a:lnTo>
                    <a:lnTo>
                      <a:pt x="2806" y="1190"/>
                    </a:lnTo>
                    <a:lnTo>
                      <a:pt x="2768" y="1201"/>
                    </a:lnTo>
                    <a:lnTo>
                      <a:pt x="2730" y="1205"/>
                    </a:lnTo>
                    <a:lnTo>
                      <a:pt x="2698" y="1202"/>
                    </a:lnTo>
                    <a:lnTo>
                      <a:pt x="2668" y="1195"/>
                    </a:lnTo>
                    <a:lnTo>
                      <a:pt x="2640" y="1185"/>
                    </a:lnTo>
                    <a:lnTo>
                      <a:pt x="2614" y="1171"/>
                    </a:lnTo>
                    <a:lnTo>
                      <a:pt x="2317" y="1489"/>
                    </a:lnTo>
                    <a:lnTo>
                      <a:pt x="2333" y="1517"/>
                    </a:lnTo>
                    <a:lnTo>
                      <a:pt x="2344" y="1544"/>
                    </a:lnTo>
                    <a:lnTo>
                      <a:pt x="2351" y="1576"/>
                    </a:lnTo>
                    <a:lnTo>
                      <a:pt x="2354" y="1608"/>
                    </a:lnTo>
                    <a:lnTo>
                      <a:pt x="2350" y="1647"/>
                    </a:lnTo>
                    <a:lnTo>
                      <a:pt x="2339" y="1685"/>
                    </a:lnTo>
                    <a:lnTo>
                      <a:pt x="2323" y="1718"/>
                    </a:lnTo>
                    <a:lnTo>
                      <a:pt x="2302" y="1749"/>
                    </a:lnTo>
                    <a:lnTo>
                      <a:pt x="2275" y="1775"/>
                    </a:lnTo>
                    <a:lnTo>
                      <a:pt x="2245" y="1797"/>
                    </a:lnTo>
                    <a:lnTo>
                      <a:pt x="2211" y="1813"/>
                    </a:lnTo>
                    <a:lnTo>
                      <a:pt x="2174" y="1824"/>
                    </a:lnTo>
                    <a:lnTo>
                      <a:pt x="2135" y="1827"/>
                    </a:lnTo>
                    <a:lnTo>
                      <a:pt x="2096" y="1824"/>
                    </a:lnTo>
                    <a:lnTo>
                      <a:pt x="2060" y="1814"/>
                    </a:lnTo>
                    <a:lnTo>
                      <a:pt x="2027" y="1798"/>
                    </a:lnTo>
                    <a:lnTo>
                      <a:pt x="1997" y="1778"/>
                    </a:lnTo>
                    <a:lnTo>
                      <a:pt x="1970" y="1754"/>
                    </a:lnTo>
                    <a:lnTo>
                      <a:pt x="1949" y="1725"/>
                    </a:lnTo>
                    <a:lnTo>
                      <a:pt x="1932" y="1692"/>
                    </a:lnTo>
                    <a:lnTo>
                      <a:pt x="1286" y="1793"/>
                    </a:lnTo>
                    <a:lnTo>
                      <a:pt x="1281" y="1831"/>
                    </a:lnTo>
                    <a:lnTo>
                      <a:pt x="1270" y="1867"/>
                    </a:lnTo>
                    <a:lnTo>
                      <a:pt x="1253" y="1900"/>
                    </a:lnTo>
                    <a:lnTo>
                      <a:pt x="1232" y="1930"/>
                    </a:lnTo>
                    <a:lnTo>
                      <a:pt x="1206" y="1955"/>
                    </a:lnTo>
                    <a:lnTo>
                      <a:pt x="1176" y="1976"/>
                    </a:lnTo>
                    <a:lnTo>
                      <a:pt x="1142" y="1992"/>
                    </a:lnTo>
                    <a:lnTo>
                      <a:pt x="1106" y="2001"/>
                    </a:lnTo>
                    <a:lnTo>
                      <a:pt x="1067" y="2005"/>
                    </a:lnTo>
                    <a:lnTo>
                      <a:pt x="1029" y="2001"/>
                    </a:lnTo>
                    <a:lnTo>
                      <a:pt x="992" y="1992"/>
                    </a:lnTo>
                    <a:lnTo>
                      <a:pt x="958" y="1976"/>
                    </a:lnTo>
                    <a:lnTo>
                      <a:pt x="928" y="1954"/>
                    </a:lnTo>
                    <a:lnTo>
                      <a:pt x="902" y="1929"/>
                    </a:lnTo>
                    <a:lnTo>
                      <a:pt x="880" y="1899"/>
                    </a:lnTo>
                    <a:lnTo>
                      <a:pt x="863" y="1865"/>
                    </a:lnTo>
                    <a:lnTo>
                      <a:pt x="853" y="1828"/>
                    </a:lnTo>
                    <a:lnTo>
                      <a:pt x="848" y="1790"/>
                    </a:lnTo>
                    <a:lnTo>
                      <a:pt x="422" y="1717"/>
                    </a:lnTo>
                    <a:lnTo>
                      <a:pt x="406" y="1750"/>
                    </a:lnTo>
                    <a:lnTo>
                      <a:pt x="384" y="1779"/>
                    </a:lnTo>
                    <a:lnTo>
                      <a:pt x="357" y="1804"/>
                    </a:lnTo>
                    <a:lnTo>
                      <a:pt x="327" y="1826"/>
                    </a:lnTo>
                    <a:lnTo>
                      <a:pt x="293" y="1841"/>
                    </a:lnTo>
                    <a:lnTo>
                      <a:pt x="257" y="1850"/>
                    </a:lnTo>
                    <a:lnTo>
                      <a:pt x="218" y="1854"/>
                    </a:lnTo>
                    <a:lnTo>
                      <a:pt x="180" y="1850"/>
                    </a:lnTo>
                    <a:lnTo>
                      <a:pt x="142" y="1841"/>
                    </a:lnTo>
                    <a:lnTo>
                      <a:pt x="108" y="1825"/>
                    </a:lnTo>
                    <a:lnTo>
                      <a:pt x="78" y="1803"/>
                    </a:lnTo>
                    <a:lnTo>
                      <a:pt x="52" y="1776"/>
                    </a:lnTo>
                    <a:lnTo>
                      <a:pt x="30" y="1746"/>
                    </a:lnTo>
                    <a:lnTo>
                      <a:pt x="14" y="1711"/>
                    </a:lnTo>
                    <a:lnTo>
                      <a:pt x="3" y="1675"/>
                    </a:lnTo>
                    <a:lnTo>
                      <a:pt x="0" y="1635"/>
                    </a:lnTo>
                    <a:lnTo>
                      <a:pt x="3" y="1596"/>
                    </a:lnTo>
                    <a:lnTo>
                      <a:pt x="14" y="1559"/>
                    </a:lnTo>
                    <a:lnTo>
                      <a:pt x="30" y="1525"/>
                    </a:lnTo>
                    <a:lnTo>
                      <a:pt x="52" y="1495"/>
                    </a:lnTo>
                    <a:lnTo>
                      <a:pt x="78" y="1468"/>
                    </a:lnTo>
                    <a:lnTo>
                      <a:pt x="108" y="1446"/>
                    </a:lnTo>
                    <a:lnTo>
                      <a:pt x="142" y="1431"/>
                    </a:lnTo>
                    <a:lnTo>
                      <a:pt x="180" y="1420"/>
                    </a:lnTo>
                    <a:lnTo>
                      <a:pt x="218" y="1416"/>
                    </a:lnTo>
                    <a:lnTo>
                      <a:pt x="252" y="1419"/>
                    </a:lnTo>
                    <a:lnTo>
                      <a:pt x="284" y="1426"/>
                    </a:lnTo>
                    <a:lnTo>
                      <a:pt x="486" y="1047"/>
                    </a:lnTo>
                    <a:lnTo>
                      <a:pt x="460" y="1021"/>
                    </a:lnTo>
                    <a:lnTo>
                      <a:pt x="440" y="991"/>
                    </a:lnTo>
                    <a:lnTo>
                      <a:pt x="424" y="958"/>
                    </a:lnTo>
                    <a:lnTo>
                      <a:pt x="414" y="922"/>
                    </a:lnTo>
                    <a:lnTo>
                      <a:pt x="411" y="883"/>
                    </a:lnTo>
                    <a:lnTo>
                      <a:pt x="414" y="843"/>
                    </a:lnTo>
                    <a:lnTo>
                      <a:pt x="424" y="807"/>
                    </a:lnTo>
                    <a:lnTo>
                      <a:pt x="441" y="773"/>
                    </a:lnTo>
                    <a:lnTo>
                      <a:pt x="463" y="742"/>
                    </a:lnTo>
                    <a:lnTo>
                      <a:pt x="488" y="715"/>
                    </a:lnTo>
                    <a:lnTo>
                      <a:pt x="519" y="694"/>
                    </a:lnTo>
                    <a:lnTo>
                      <a:pt x="553" y="677"/>
                    </a:lnTo>
                    <a:lnTo>
                      <a:pt x="590" y="668"/>
                    </a:lnTo>
                    <a:lnTo>
                      <a:pt x="630" y="664"/>
                    </a:lnTo>
                    <a:lnTo>
                      <a:pt x="666" y="667"/>
                    </a:lnTo>
                    <a:lnTo>
                      <a:pt x="701" y="676"/>
                    </a:lnTo>
                    <a:lnTo>
                      <a:pt x="732" y="690"/>
                    </a:lnTo>
                    <a:lnTo>
                      <a:pt x="1031" y="353"/>
                    </a:lnTo>
                    <a:lnTo>
                      <a:pt x="1012" y="323"/>
                    </a:lnTo>
                    <a:lnTo>
                      <a:pt x="997" y="291"/>
                    </a:lnTo>
                    <a:lnTo>
                      <a:pt x="989" y="257"/>
                    </a:lnTo>
                    <a:lnTo>
                      <a:pt x="985" y="219"/>
                    </a:lnTo>
                    <a:lnTo>
                      <a:pt x="989" y="180"/>
                    </a:lnTo>
                    <a:lnTo>
                      <a:pt x="999" y="143"/>
                    </a:lnTo>
                    <a:lnTo>
                      <a:pt x="1015" y="109"/>
                    </a:lnTo>
                    <a:lnTo>
                      <a:pt x="1037" y="78"/>
                    </a:lnTo>
                    <a:lnTo>
                      <a:pt x="1064" y="52"/>
                    </a:lnTo>
                    <a:lnTo>
                      <a:pt x="1094" y="31"/>
                    </a:lnTo>
                    <a:lnTo>
                      <a:pt x="1128" y="14"/>
                    </a:lnTo>
                    <a:lnTo>
                      <a:pt x="1165" y="4"/>
                    </a:lnTo>
                    <a:lnTo>
                      <a:pt x="1204" y="0"/>
                    </a:lnTo>
                    <a:close/>
                  </a:path>
                </a:pathLst>
              </a:custGeom>
              <a:solidFill>
                <a:srgbClr val="F7C23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0" name="Freeform 8"/>
              <p:cNvSpPr>
                <a:spLocks noEditPoints="1"/>
              </p:cNvSpPr>
              <p:nvPr/>
            </p:nvSpPr>
            <p:spPr bwMode="auto">
              <a:xfrm>
                <a:off x="9316624" y="5181994"/>
                <a:ext cx="611915" cy="388760"/>
              </a:xfrm>
              <a:custGeom>
                <a:avLst/>
                <a:gdLst>
                  <a:gd name="T0" fmla="*/ 326856 w 2606"/>
                  <a:gd name="T1" fmla="*/ 198251 h 1657"/>
                  <a:gd name="T2" fmla="*/ 227296 w 2606"/>
                  <a:gd name="T3" fmla="*/ 366471 h 1657"/>
                  <a:gd name="T4" fmla="*/ 442852 w 2606"/>
                  <a:gd name="T5" fmla="*/ 332687 h 1657"/>
                  <a:gd name="T6" fmla="*/ 326856 w 2606"/>
                  <a:gd name="T7" fmla="*/ 198251 h 1657"/>
                  <a:gd name="T8" fmla="*/ 102847 w 2606"/>
                  <a:gd name="T9" fmla="*/ 187693 h 1657"/>
                  <a:gd name="T10" fmla="*/ 23481 w 2606"/>
                  <a:gd name="T11" fmla="*/ 337848 h 1657"/>
                  <a:gd name="T12" fmla="*/ 191605 w 2606"/>
                  <a:gd name="T13" fmla="*/ 366471 h 1657"/>
                  <a:gd name="T14" fmla="*/ 102847 w 2606"/>
                  <a:gd name="T15" fmla="*/ 187693 h 1657"/>
                  <a:gd name="T16" fmla="*/ 119518 w 2606"/>
                  <a:gd name="T17" fmla="*/ 177605 h 1657"/>
                  <a:gd name="T18" fmla="*/ 209451 w 2606"/>
                  <a:gd name="T19" fmla="*/ 358964 h 1657"/>
                  <a:gd name="T20" fmla="*/ 309245 w 2606"/>
                  <a:gd name="T21" fmla="*/ 190274 h 1657"/>
                  <a:gd name="T22" fmla="*/ 119518 w 2606"/>
                  <a:gd name="T23" fmla="*/ 177605 h 1657"/>
                  <a:gd name="T24" fmla="*/ 463280 w 2606"/>
                  <a:gd name="T25" fmla="*/ 52320 h 1657"/>
                  <a:gd name="T26" fmla="*/ 470325 w 2606"/>
                  <a:gd name="T27" fmla="*/ 315560 h 1657"/>
                  <a:gd name="T28" fmla="*/ 585851 w 2606"/>
                  <a:gd name="T29" fmla="*/ 191213 h 1657"/>
                  <a:gd name="T30" fmla="*/ 463280 w 2606"/>
                  <a:gd name="T31" fmla="*/ 52320 h 1657"/>
                  <a:gd name="T32" fmla="*/ 444026 w 2606"/>
                  <a:gd name="T33" fmla="*/ 52320 h 1657"/>
                  <a:gd name="T34" fmla="*/ 338361 w 2606"/>
                  <a:gd name="T35" fmla="*/ 181359 h 1657"/>
                  <a:gd name="T36" fmla="*/ 451070 w 2606"/>
                  <a:gd name="T37" fmla="*/ 312510 h 1657"/>
                  <a:gd name="T38" fmla="*/ 444026 w 2606"/>
                  <a:gd name="T39" fmla="*/ 52320 h 1657"/>
                  <a:gd name="T40" fmla="*/ 238332 w 2606"/>
                  <a:gd name="T41" fmla="*/ 28623 h 1657"/>
                  <a:gd name="T42" fmla="*/ 123275 w 2606"/>
                  <a:gd name="T43" fmla="*/ 158366 h 1657"/>
                  <a:gd name="T44" fmla="*/ 309245 w 2606"/>
                  <a:gd name="T45" fmla="*/ 171036 h 1657"/>
                  <a:gd name="T46" fmla="*/ 238332 w 2606"/>
                  <a:gd name="T47" fmla="*/ 28623 h 1657"/>
                  <a:gd name="T48" fmla="*/ 256882 w 2606"/>
                  <a:gd name="T49" fmla="*/ 22289 h 1657"/>
                  <a:gd name="T50" fmla="*/ 327560 w 2606"/>
                  <a:gd name="T51" fmla="*/ 163763 h 1657"/>
                  <a:gd name="T52" fmla="*/ 433694 w 2606"/>
                  <a:gd name="T53" fmla="*/ 34489 h 1657"/>
                  <a:gd name="T54" fmla="*/ 256882 w 2606"/>
                  <a:gd name="T55" fmla="*/ 22289 h 1657"/>
                  <a:gd name="T56" fmla="*/ 461871 w 2606"/>
                  <a:gd name="T57" fmla="*/ 0 h 1657"/>
                  <a:gd name="T58" fmla="*/ 462341 w 2606"/>
                  <a:gd name="T59" fmla="*/ 22289 h 1657"/>
                  <a:gd name="T60" fmla="*/ 611915 w 2606"/>
                  <a:gd name="T61" fmla="*/ 191447 h 1657"/>
                  <a:gd name="T62" fmla="*/ 452479 w 2606"/>
                  <a:gd name="T63" fmla="*/ 363187 h 1657"/>
                  <a:gd name="T64" fmla="*/ 452244 w 2606"/>
                  <a:gd name="T65" fmla="*/ 350517 h 1657"/>
                  <a:gd name="T66" fmla="*/ 209920 w 2606"/>
                  <a:gd name="T67" fmla="*/ 388525 h 1657"/>
                  <a:gd name="T68" fmla="*/ 208511 w 2606"/>
                  <a:gd name="T69" fmla="*/ 388760 h 1657"/>
                  <a:gd name="T70" fmla="*/ 208511 w 2606"/>
                  <a:gd name="T71" fmla="*/ 388760 h 1657"/>
                  <a:gd name="T72" fmla="*/ 206868 w 2606"/>
                  <a:gd name="T73" fmla="*/ 388525 h 1657"/>
                  <a:gd name="T74" fmla="*/ 9158 w 2606"/>
                  <a:gd name="T75" fmla="*/ 354741 h 1657"/>
                  <a:gd name="T76" fmla="*/ 7044 w 2606"/>
                  <a:gd name="T77" fmla="*/ 354037 h 1657"/>
                  <a:gd name="T78" fmla="*/ 4696 w 2606"/>
                  <a:gd name="T79" fmla="*/ 352864 h 1657"/>
                  <a:gd name="T80" fmla="*/ 3053 w 2606"/>
                  <a:gd name="T81" fmla="*/ 350752 h 1657"/>
                  <a:gd name="T82" fmla="*/ 939 w 2606"/>
                  <a:gd name="T83" fmla="*/ 348171 h 1657"/>
                  <a:gd name="T84" fmla="*/ 0 w 2606"/>
                  <a:gd name="T85" fmla="*/ 345356 h 1657"/>
                  <a:gd name="T86" fmla="*/ 0 w 2606"/>
                  <a:gd name="T87" fmla="*/ 342306 h 1657"/>
                  <a:gd name="T88" fmla="*/ 939 w 2606"/>
                  <a:gd name="T89" fmla="*/ 339256 h 1657"/>
                  <a:gd name="T90" fmla="*/ 94159 w 2606"/>
                  <a:gd name="T91" fmla="*/ 163763 h 1657"/>
                  <a:gd name="T92" fmla="*/ 94394 w 2606"/>
                  <a:gd name="T93" fmla="*/ 163293 h 1657"/>
                  <a:gd name="T94" fmla="*/ 94628 w 2606"/>
                  <a:gd name="T95" fmla="*/ 162824 h 1657"/>
                  <a:gd name="T96" fmla="*/ 95333 w 2606"/>
                  <a:gd name="T97" fmla="*/ 161886 h 1657"/>
                  <a:gd name="T98" fmla="*/ 95568 w 2606"/>
                  <a:gd name="T99" fmla="*/ 160947 h 1657"/>
                  <a:gd name="T100" fmla="*/ 96037 w 2606"/>
                  <a:gd name="T101" fmla="*/ 160243 h 1657"/>
                  <a:gd name="T102" fmla="*/ 96037 w 2606"/>
                  <a:gd name="T103" fmla="*/ 160243 h 1657"/>
                  <a:gd name="T104" fmla="*/ 233166 w 2606"/>
                  <a:gd name="T105" fmla="*/ 5396 h 1657"/>
                  <a:gd name="T106" fmla="*/ 233636 w 2606"/>
                  <a:gd name="T107" fmla="*/ 4927 h 1657"/>
                  <a:gd name="T108" fmla="*/ 236689 w 2606"/>
                  <a:gd name="T109" fmla="*/ 1642 h 1657"/>
                  <a:gd name="T110" fmla="*/ 241150 w 2606"/>
                  <a:gd name="T111" fmla="*/ 1877 h 1657"/>
                  <a:gd name="T112" fmla="*/ 241385 w 2606"/>
                  <a:gd name="T113" fmla="*/ 1877 h 1657"/>
                  <a:gd name="T114" fmla="*/ 448487 w 2606"/>
                  <a:gd name="T115" fmla="*/ 16423 h 1657"/>
                  <a:gd name="T116" fmla="*/ 461871 w 2606"/>
                  <a:gd name="T117" fmla="*/ 0 h 16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06" h="1657">
                    <a:moveTo>
                      <a:pt x="1392" y="845"/>
                    </a:moveTo>
                    <a:lnTo>
                      <a:pt x="968" y="1562"/>
                    </a:lnTo>
                    <a:lnTo>
                      <a:pt x="1886" y="1418"/>
                    </a:lnTo>
                    <a:lnTo>
                      <a:pt x="1392" y="845"/>
                    </a:lnTo>
                    <a:close/>
                    <a:moveTo>
                      <a:pt x="438" y="800"/>
                    </a:moveTo>
                    <a:lnTo>
                      <a:pt x="100" y="1440"/>
                    </a:lnTo>
                    <a:lnTo>
                      <a:pt x="816" y="1562"/>
                    </a:lnTo>
                    <a:lnTo>
                      <a:pt x="438" y="800"/>
                    </a:lnTo>
                    <a:close/>
                    <a:moveTo>
                      <a:pt x="509" y="757"/>
                    </a:moveTo>
                    <a:lnTo>
                      <a:pt x="892" y="1530"/>
                    </a:lnTo>
                    <a:lnTo>
                      <a:pt x="1317" y="811"/>
                    </a:lnTo>
                    <a:lnTo>
                      <a:pt x="509" y="757"/>
                    </a:lnTo>
                    <a:close/>
                    <a:moveTo>
                      <a:pt x="1973" y="223"/>
                    </a:moveTo>
                    <a:lnTo>
                      <a:pt x="2003" y="1345"/>
                    </a:lnTo>
                    <a:lnTo>
                      <a:pt x="2495" y="815"/>
                    </a:lnTo>
                    <a:lnTo>
                      <a:pt x="1973" y="223"/>
                    </a:lnTo>
                    <a:close/>
                    <a:moveTo>
                      <a:pt x="1891" y="223"/>
                    </a:moveTo>
                    <a:lnTo>
                      <a:pt x="1441" y="773"/>
                    </a:lnTo>
                    <a:lnTo>
                      <a:pt x="1921" y="1332"/>
                    </a:lnTo>
                    <a:lnTo>
                      <a:pt x="1891" y="223"/>
                    </a:lnTo>
                    <a:close/>
                    <a:moveTo>
                      <a:pt x="1015" y="122"/>
                    </a:moveTo>
                    <a:lnTo>
                      <a:pt x="525" y="675"/>
                    </a:lnTo>
                    <a:lnTo>
                      <a:pt x="1317" y="729"/>
                    </a:lnTo>
                    <a:lnTo>
                      <a:pt x="1015" y="122"/>
                    </a:lnTo>
                    <a:close/>
                    <a:moveTo>
                      <a:pt x="1094" y="95"/>
                    </a:moveTo>
                    <a:lnTo>
                      <a:pt x="1395" y="698"/>
                    </a:lnTo>
                    <a:lnTo>
                      <a:pt x="1847" y="147"/>
                    </a:lnTo>
                    <a:lnTo>
                      <a:pt x="1094" y="95"/>
                    </a:lnTo>
                    <a:close/>
                    <a:moveTo>
                      <a:pt x="1967" y="0"/>
                    </a:moveTo>
                    <a:lnTo>
                      <a:pt x="1969" y="95"/>
                    </a:lnTo>
                    <a:lnTo>
                      <a:pt x="2606" y="816"/>
                    </a:lnTo>
                    <a:lnTo>
                      <a:pt x="1927" y="1548"/>
                    </a:lnTo>
                    <a:lnTo>
                      <a:pt x="1926" y="1494"/>
                    </a:lnTo>
                    <a:lnTo>
                      <a:pt x="894" y="1656"/>
                    </a:lnTo>
                    <a:lnTo>
                      <a:pt x="888" y="1657"/>
                    </a:lnTo>
                    <a:lnTo>
                      <a:pt x="881" y="1656"/>
                    </a:lnTo>
                    <a:lnTo>
                      <a:pt x="39" y="1512"/>
                    </a:lnTo>
                    <a:lnTo>
                      <a:pt x="30" y="1509"/>
                    </a:lnTo>
                    <a:lnTo>
                      <a:pt x="20" y="1504"/>
                    </a:lnTo>
                    <a:lnTo>
                      <a:pt x="13" y="1495"/>
                    </a:lnTo>
                    <a:lnTo>
                      <a:pt x="4" y="1484"/>
                    </a:lnTo>
                    <a:lnTo>
                      <a:pt x="0" y="1472"/>
                    </a:lnTo>
                    <a:lnTo>
                      <a:pt x="0" y="1459"/>
                    </a:lnTo>
                    <a:lnTo>
                      <a:pt x="4" y="1446"/>
                    </a:lnTo>
                    <a:lnTo>
                      <a:pt x="401" y="698"/>
                    </a:lnTo>
                    <a:lnTo>
                      <a:pt x="402" y="696"/>
                    </a:lnTo>
                    <a:lnTo>
                      <a:pt x="403" y="694"/>
                    </a:lnTo>
                    <a:lnTo>
                      <a:pt x="406" y="690"/>
                    </a:lnTo>
                    <a:lnTo>
                      <a:pt x="407" y="686"/>
                    </a:lnTo>
                    <a:lnTo>
                      <a:pt x="409" y="683"/>
                    </a:lnTo>
                    <a:lnTo>
                      <a:pt x="993" y="23"/>
                    </a:lnTo>
                    <a:lnTo>
                      <a:pt x="995" y="21"/>
                    </a:lnTo>
                    <a:lnTo>
                      <a:pt x="1008" y="7"/>
                    </a:lnTo>
                    <a:lnTo>
                      <a:pt x="1027" y="8"/>
                    </a:lnTo>
                    <a:lnTo>
                      <a:pt x="1028" y="8"/>
                    </a:lnTo>
                    <a:lnTo>
                      <a:pt x="1910" y="70"/>
                    </a:lnTo>
                    <a:lnTo>
                      <a:pt x="1967"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nvGrpSpPr>
              <p:cNvPr id="44091" name="Group 104"/>
              <p:cNvGrpSpPr>
                <a:grpSpLocks/>
              </p:cNvGrpSpPr>
              <p:nvPr/>
            </p:nvGrpSpPr>
            <p:grpSpPr bwMode="auto">
              <a:xfrm>
                <a:off x="9274342" y="5142061"/>
                <a:ext cx="692956" cy="470975"/>
                <a:chOff x="12692970" y="610984"/>
                <a:chExt cx="936626" cy="636588"/>
              </a:xfrm>
            </p:grpSpPr>
            <p:sp>
              <p:nvSpPr>
                <p:cNvPr id="44092" name="Freeform 9"/>
                <p:cNvSpPr>
                  <a:spLocks/>
                </p:cNvSpPr>
                <p:nvPr/>
              </p:nvSpPr>
              <p:spPr bwMode="auto">
                <a:xfrm>
                  <a:off x="13005708" y="610984"/>
                  <a:ext cx="139700" cy="138113"/>
                </a:xfrm>
                <a:custGeom>
                  <a:avLst/>
                  <a:gdLst>
                    <a:gd name="T0" fmla="*/ 69850 w 438"/>
                    <a:gd name="T1" fmla="*/ 0 h 438"/>
                    <a:gd name="T2" fmla="*/ 82608 w 438"/>
                    <a:gd name="T3" fmla="*/ 1261 h 438"/>
                    <a:gd name="T4" fmla="*/ 94090 w 438"/>
                    <a:gd name="T5" fmla="*/ 4415 h 438"/>
                    <a:gd name="T6" fmla="*/ 105253 w 438"/>
                    <a:gd name="T7" fmla="*/ 9775 h 438"/>
                    <a:gd name="T8" fmla="*/ 114822 w 438"/>
                    <a:gd name="T9" fmla="*/ 16397 h 438"/>
                    <a:gd name="T10" fmla="*/ 123434 w 438"/>
                    <a:gd name="T11" fmla="*/ 24595 h 438"/>
                    <a:gd name="T12" fmla="*/ 129813 w 438"/>
                    <a:gd name="T13" fmla="*/ 34371 h 438"/>
                    <a:gd name="T14" fmla="*/ 135235 w 438"/>
                    <a:gd name="T15" fmla="*/ 45092 h 438"/>
                    <a:gd name="T16" fmla="*/ 138424 w 438"/>
                    <a:gd name="T17" fmla="*/ 56759 h 438"/>
                    <a:gd name="T18" fmla="*/ 139700 w 438"/>
                    <a:gd name="T19" fmla="*/ 69057 h 438"/>
                    <a:gd name="T20" fmla="*/ 138424 w 438"/>
                    <a:gd name="T21" fmla="*/ 81670 h 438"/>
                    <a:gd name="T22" fmla="*/ 135235 w 438"/>
                    <a:gd name="T23" fmla="*/ 93021 h 438"/>
                    <a:gd name="T24" fmla="*/ 129813 w 438"/>
                    <a:gd name="T25" fmla="*/ 103742 h 438"/>
                    <a:gd name="T26" fmla="*/ 123434 w 438"/>
                    <a:gd name="T27" fmla="*/ 113833 h 438"/>
                    <a:gd name="T28" fmla="*/ 114822 w 438"/>
                    <a:gd name="T29" fmla="*/ 121716 h 438"/>
                    <a:gd name="T30" fmla="*/ 105253 w 438"/>
                    <a:gd name="T31" fmla="*/ 128653 h 438"/>
                    <a:gd name="T32" fmla="*/ 94090 w 438"/>
                    <a:gd name="T33" fmla="*/ 134014 h 438"/>
                    <a:gd name="T34" fmla="*/ 82608 w 438"/>
                    <a:gd name="T35" fmla="*/ 136852 h 438"/>
                    <a:gd name="T36" fmla="*/ 69850 w 438"/>
                    <a:gd name="T37" fmla="*/ 138113 h 438"/>
                    <a:gd name="T38" fmla="*/ 57411 w 438"/>
                    <a:gd name="T39" fmla="*/ 136852 h 438"/>
                    <a:gd name="T40" fmla="*/ 45610 w 438"/>
                    <a:gd name="T41" fmla="*/ 134014 h 438"/>
                    <a:gd name="T42" fmla="*/ 34766 w 438"/>
                    <a:gd name="T43" fmla="*/ 128653 h 438"/>
                    <a:gd name="T44" fmla="*/ 25197 w 438"/>
                    <a:gd name="T45" fmla="*/ 121716 h 438"/>
                    <a:gd name="T46" fmla="*/ 16585 w 438"/>
                    <a:gd name="T47" fmla="*/ 113833 h 438"/>
                    <a:gd name="T48" fmla="*/ 9568 w 438"/>
                    <a:gd name="T49" fmla="*/ 103742 h 438"/>
                    <a:gd name="T50" fmla="*/ 4465 w 438"/>
                    <a:gd name="T51" fmla="*/ 93021 h 438"/>
                    <a:gd name="T52" fmla="*/ 1276 w 438"/>
                    <a:gd name="T53" fmla="*/ 81670 h 438"/>
                    <a:gd name="T54" fmla="*/ 0 w 438"/>
                    <a:gd name="T55" fmla="*/ 69057 h 438"/>
                    <a:gd name="T56" fmla="*/ 1276 w 438"/>
                    <a:gd name="T57" fmla="*/ 56759 h 438"/>
                    <a:gd name="T58" fmla="*/ 4465 w 438"/>
                    <a:gd name="T59" fmla="*/ 45092 h 438"/>
                    <a:gd name="T60" fmla="*/ 9568 w 438"/>
                    <a:gd name="T61" fmla="*/ 34371 h 438"/>
                    <a:gd name="T62" fmla="*/ 16585 w 438"/>
                    <a:gd name="T63" fmla="*/ 24595 h 438"/>
                    <a:gd name="T64" fmla="*/ 25197 w 438"/>
                    <a:gd name="T65" fmla="*/ 16397 h 438"/>
                    <a:gd name="T66" fmla="*/ 34766 w 438"/>
                    <a:gd name="T67" fmla="*/ 9775 h 438"/>
                    <a:gd name="T68" fmla="*/ 45610 w 438"/>
                    <a:gd name="T69" fmla="*/ 4415 h 438"/>
                    <a:gd name="T70" fmla="*/ 57411 w 438"/>
                    <a:gd name="T71" fmla="*/ 1261 h 438"/>
                    <a:gd name="T72" fmla="*/ 69850 w 438"/>
                    <a:gd name="T73" fmla="*/ 0 h 4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38" h="438">
                      <a:moveTo>
                        <a:pt x="219" y="0"/>
                      </a:moveTo>
                      <a:lnTo>
                        <a:pt x="259" y="4"/>
                      </a:lnTo>
                      <a:lnTo>
                        <a:pt x="295" y="14"/>
                      </a:lnTo>
                      <a:lnTo>
                        <a:pt x="330" y="31"/>
                      </a:lnTo>
                      <a:lnTo>
                        <a:pt x="360" y="52"/>
                      </a:lnTo>
                      <a:lnTo>
                        <a:pt x="387" y="78"/>
                      </a:lnTo>
                      <a:lnTo>
                        <a:pt x="407" y="109"/>
                      </a:lnTo>
                      <a:lnTo>
                        <a:pt x="424" y="143"/>
                      </a:lnTo>
                      <a:lnTo>
                        <a:pt x="434" y="180"/>
                      </a:lnTo>
                      <a:lnTo>
                        <a:pt x="438" y="219"/>
                      </a:lnTo>
                      <a:lnTo>
                        <a:pt x="434" y="259"/>
                      </a:lnTo>
                      <a:lnTo>
                        <a:pt x="424" y="295"/>
                      </a:lnTo>
                      <a:lnTo>
                        <a:pt x="407" y="329"/>
                      </a:lnTo>
                      <a:lnTo>
                        <a:pt x="387" y="361"/>
                      </a:lnTo>
                      <a:lnTo>
                        <a:pt x="360" y="386"/>
                      </a:lnTo>
                      <a:lnTo>
                        <a:pt x="330" y="408"/>
                      </a:lnTo>
                      <a:lnTo>
                        <a:pt x="295" y="425"/>
                      </a:lnTo>
                      <a:lnTo>
                        <a:pt x="259" y="434"/>
                      </a:lnTo>
                      <a:lnTo>
                        <a:pt x="219" y="438"/>
                      </a:lnTo>
                      <a:lnTo>
                        <a:pt x="180" y="434"/>
                      </a:lnTo>
                      <a:lnTo>
                        <a:pt x="143" y="425"/>
                      </a:lnTo>
                      <a:lnTo>
                        <a:pt x="109" y="408"/>
                      </a:lnTo>
                      <a:lnTo>
                        <a:pt x="79" y="386"/>
                      </a:lnTo>
                      <a:lnTo>
                        <a:pt x="52" y="361"/>
                      </a:lnTo>
                      <a:lnTo>
                        <a:pt x="30" y="329"/>
                      </a:lnTo>
                      <a:lnTo>
                        <a:pt x="14" y="295"/>
                      </a:lnTo>
                      <a:lnTo>
                        <a:pt x="4" y="259"/>
                      </a:lnTo>
                      <a:lnTo>
                        <a:pt x="0" y="219"/>
                      </a:lnTo>
                      <a:lnTo>
                        <a:pt x="4" y="180"/>
                      </a:lnTo>
                      <a:lnTo>
                        <a:pt x="14" y="143"/>
                      </a:lnTo>
                      <a:lnTo>
                        <a:pt x="30" y="109"/>
                      </a:lnTo>
                      <a:lnTo>
                        <a:pt x="52" y="78"/>
                      </a:lnTo>
                      <a:lnTo>
                        <a:pt x="79" y="52"/>
                      </a:lnTo>
                      <a:lnTo>
                        <a:pt x="109" y="31"/>
                      </a:lnTo>
                      <a:lnTo>
                        <a:pt x="143" y="14"/>
                      </a:lnTo>
                      <a:lnTo>
                        <a:pt x="180" y="4"/>
                      </a:lnTo>
                      <a:lnTo>
                        <a:pt x="219"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3" name="Freeform 10"/>
                <p:cNvSpPr>
                  <a:spLocks/>
                </p:cNvSpPr>
                <p:nvPr/>
              </p:nvSpPr>
              <p:spPr bwMode="auto">
                <a:xfrm>
                  <a:off x="13288283" y="633209"/>
                  <a:ext cx="139700" cy="138113"/>
                </a:xfrm>
                <a:custGeom>
                  <a:avLst/>
                  <a:gdLst>
                    <a:gd name="T0" fmla="*/ 69850 w 438"/>
                    <a:gd name="T1" fmla="*/ 0 h 438"/>
                    <a:gd name="T2" fmla="*/ 81970 w 438"/>
                    <a:gd name="T3" fmla="*/ 1261 h 438"/>
                    <a:gd name="T4" fmla="*/ 94090 w 438"/>
                    <a:gd name="T5" fmla="*/ 4415 h 438"/>
                    <a:gd name="T6" fmla="*/ 104934 w 438"/>
                    <a:gd name="T7" fmla="*/ 9144 h 438"/>
                    <a:gd name="T8" fmla="*/ 114503 w 438"/>
                    <a:gd name="T9" fmla="*/ 16082 h 438"/>
                    <a:gd name="T10" fmla="*/ 123115 w 438"/>
                    <a:gd name="T11" fmla="*/ 24595 h 438"/>
                    <a:gd name="T12" fmla="*/ 129813 w 438"/>
                    <a:gd name="T13" fmla="*/ 34055 h 438"/>
                    <a:gd name="T14" fmla="*/ 134916 w 438"/>
                    <a:gd name="T15" fmla="*/ 45092 h 438"/>
                    <a:gd name="T16" fmla="*/ 138424 w 438"/>
                    <a:gd name="T17" fmla="*/ 56443 h 438"/>
                    <a:gd name="T18" fmla="*/ 139700 w 438"/>
                    <a:gd name="T19" fmla="*/ 69057 h 438"/>
                    <a:gd name="T20" fmla="*/ 138424 w 438"/>
                    <a:gd name="T21" fmla="*/ 81354 h 438"/>
                    <a:gd name="T22" fmla="*/ 134916 w 438"/>
                    <a:gd name="T23" fmla="*/ 93021 h 438"/>
                    <a:gd name="T24" fmla="*/ 129813 w 438"/>
                    <a:gd name="T25" fmla="*/ 103742 h 438"/>
                    <a:gd name="T26" fmla="*/ 123115 w 438"/>
                    <a:gd name="T27" fmla="*/ 113202 h 438"/>
                    <a:gd name="T28" fmla="*/ 114503 w 438"/>
                    <a:gd name="T29" fmla="*/ 121716 h 438"/>
                    <a:gd name="T30" fmla="*/ 104934 w 438"/>
                    <a:gd name="T31" fmla="*/ 128653 h 438"/>
                    <a:gd name="T32" fmla="*/ 94090 w 438"/>
                    <a:gd name="T33" fmla="*/ 133383 h 438"/>
                    <a:gd name="T34" fmla="*/ 81970 w 438"/>
                    <a:gd name="T35" fmla="*/ 136852 h 438"/>
                    <a:gd name="T36" fmla="*/ 69850 w 438"/>
                    <a:gd name="T37" fmla="*/ 138113 h 438"/>
                    <a:gd name="T38" fmla="*/ 57092 w 438"/>
                    <a:gd name="T39" fmla="*/ 136852 h 438"/>
                    <a:gd name="T40" fmla="*/ 44972 w 438"/>
                    <a:gd name="T41" fmla="*/ 133383 h 438"/>
                    <a:gd name="T42" fmla="*/ 34128 w 438"/>
                    <a:gd name="T43" fmla="*/ 128653 h 438"/>
                    <a:gd name="T44" fmla="*/ 24559 w 438"/>
                    <a:gd name="T45" fmla="*/ 121716 h 438"/>
                    <a:gd name="T46" fmla="*/ 16266 w 438"/>
                    <a:gd name="T47" fmla="*/ 113202 h 438"/>
                    <a:gd name="T48" fmla="*/ 9250 w 438"/>
                    <a:gd name="T49" fmla="*/ 103742 h 438"/>
                    <a:gd name="T50" fmla="*/ 4146 w 438"/>
                    <a:gd name="T51" fmla="*/ 93021 h 438"/>
                    <a:gd name="T52" fmla="*/ 1276 w 438"/>
                    <a:gd name="T53" fmla="*/ 81354 h 438"/>
                    <a:gd name="T54" fmla="*/ 0 w 438"/>
                    <a:gd name="T55" fmla="*/ 69057 h 438"/>
                    <a:gd name="T56" fmla="*/ 1276 w 438"/>
                    <a:gd name="T57" fmla="*/ 56443 h 438"/>
                    <a:gd name="T58" fmla="*/ 4146 w 438"/>
                    <a:gd name="T59" fmla="*/ 45092 h 438"/>
                    <a:gd name="T60" fmla="*/ 9250 w 438"/>
                    <a:gd name="T61" fmla="*/ 34055 h 438"/>
                    <a:gd name="T62" fmla="*/ 16266 w 438"/>
                    <a:gd name="T63" fmla="*/ 24595 h 438"/>
                    <a:gd name="T64" fmla="*/ 24559 w 438"/>
                    <a:gd name="T65" fmla="*/ 16082 h 438"/>
                    <a:gd name="T66" fmla="*/ 34128 w 438"/>
                    <a:gd name="T67" fmla="*/ 9144 h 438"/>
                    <a:gd name="T68" fmla="*/ 44972 w 438"/>
                    <a:gd name="T69" fmla="*/ 4415 h 438"/>
                    <a:gd name="T70" fmla="*/ 57092 w 438"/>
                    <a:gd name="T71" fmla="*/ 1261 h 438"/>
                    <a:gd name="T72" fmla="*/ 69850 w 438"/>
                    <a:gd name="T73" fmla="*/ 0 h 4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38" h="438">
                      <a:moveTo>
                        <a:pt x="219" y="0"/>
                      </a:moveTo>
                      <a:lnTo>
                        <a:pt x="257" y="4"/>
                      </a:lnTo>
                      <a:lnTo>
                        <a:pt x="295" y="14"/>
                      </a:lnTo>
                      <a:lnTo>
                        <a:pt x="329" y="29"/>
                      </a:lnTo>
                      <a:lnTo>
                        <a:pt x="359" y="51"/>
                      </a:lnTo>
                      <a:lnTo>
                        <a:pt x="386" y="78"/>
                      </a:lnTo>
                      <a:lnTo>
                        <a:pt x="407" y="108"/>
                      </a:lnTo>
                      <a:lnTo>
                        <a:pt x="423" y="143"/>
                      </a:lnTo>
                      <a:lnTo>
                        <a:pt x="434" y="179"/>
                      </a:lnTo>
                      <a:lnTo>
                        <a:pt x="438" y="219"/>
                      </a:lnTo>
                      <a:lnTo>
                        <a:pt x="434" y="258"/>
                      </a:lnTo>
                      <a:lnTo>
                        <a:pt x="423" y="295"/>
                      </a:lnTo>
                      <a:lnTo>
                        <a:pt x="407" y="329"/>
                      </a:lnTo>
                      <a:lnTo>
                        <a:pt x="386" y="359"/>
                      </a:lnTo>
                      <a:lnTo>
                        <a:pt x="359" y="386"/>
                      </a:lnTo>
                      <a:lnTo>
                        <a:pt x="329" y="408"/>
                      </a:lnTo>
                      <a:lnTo>
                        <a:pt x="295" y="423"/>
                      </a:lnTo>
                      <a:lnTo>
                        <a:pt x="257" y="434"/>
                      </a:lnTo>
                      <a:lnTo>
                        <a:pt x="219" y="438"/>
                      </a:lnTo>
                      <a:lnTo>
                        <a:pt x="179" y="434"/>
                      </a:lnTo>
                      <a:lnTo>
                        <a:pt x="141" y="423"/>
                      </a:lnTo>
                      <a:lnTo>
                        <a:pt x="107" y="408"/>
                      </a:lnTo>
                      <a:lnTo>
                        <a:pt x="77" y="386"/>
                      </a:lnTo>
                      <a:lnTo>
                        <a:pt x="51" y="359"/>
                      </a:lnTo>
                      <a:lnTo>
                        <a:pt x="29" y="329"/>
                      </a:lnTo>
                      <a:lnTo>
                        <a:pt x="13" y="295"/>
                      </a:lnTo>
                      <a:lnTo>
                        <a:pt x="4" y="258"/>
                      </a:lnTo>
                      <a:lnTo>
                        <a:pt x="0" y="219"/>
                      </a:lnTo>
                      <a:lnTo>
                        <a:pt x="4" y="179"/>
                      </a:lnTo>
                      <a:lnTo>
                        <a:pt x="13" y="143"/>
                      </a:lnTo>
                      <a:lnTo>
                        <a:pt x="29" y="108"/>
                      </a:lnTo>
                      <a:lnTo>
                        <a:pt x="51" y="78"/>
                      </a:lnTo>
                      <a:lnTo>
                        <a:pt x="77" y="51"/>
                      </a:lnTo>
                      <a:lnTo>
                        <a:pt x="107" y="29"/>
                      </a:lnTo>
                      <a:lnTo>
                        <a:pt x="141" y="14"/>
                      </a:lnTo>
                      <a:lnTo>
                        <a:pt x="179" y="4"/>
                      </a:lnTo>
                      <a:lnTo>
                        <a:pt x="219"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4" name="Freeform 11"/>
                <p:cNvSpPr>
                  <a:spLocks/>
                </p:cNvSpPr>
                <p:nvPr/>
              </p:nvSpPr>
              <p:spPr bwMode="auto">
                <a:xfrm>
                  <a:off x="13118420" y="841172"/>
                  <a:ext cx="139700" cy="138113"/>
                </a:xfrm>
                <a:custGeom>
                  <a:avLst/>
                  <a:gdLst>
                    <a:gd name="T0" fmla="*/ 69850 w 438"/>
                    <a:gd name="T1" fmla="*/ 0 h 437"/>
                    <a:gd name="T2" fmla="*/ 82608 w 438"/>
                    <a:gd name="T3" fmla="*/ 948 h 437"/>
                    <a:gd name="T4" fmla="*/ 94090 w 438"/>
                    <a:gd name="T5" fmla="*/ 4109 h 437"/>
                    <a:gd name="T6" fmla="*/ 105572 w 438"/>
                    <a:gd name="T7" fmla="*/ 9481 h 437"/>
                    <a:gd name="T8" fmla="*/ 115141 w 438"/>
                    <a:gd name="T9" fmla="*/ 16118 h 437"/>
                    <a:gd name="T10" fmla="*/ 123434 w 438"/>
                    <a:gd name="T11" fmla="*/ 24336 h 437"/>
                    <a:gd name="T12" fmla="*/ 130450 w 438"/>
                    <a:gd name="T13" fmla="*/ 33817 h 437"/>
                    <a:gd name="T14" fmla="*/ 135554 w 438"/>
                    <a:gd name="T15" fmla="*/ 44879 h 437"/>
                    <a:gd name="T16" fmla="*/ 138743 w 438"/>
                    <a:gd name="T17" fmla="*/ 56573 h 437"/>
                    <a:gd name="T18" fmla="*/ 139700 w 438"/>
                    <a:gd name="T19" fmla="*/ 69215 h 437"/>
                    <a:gd name="T20" fmla="*/ 138743 w 438"/>
                    <a:gd name="T21" fmla="*/ 81224 h 437"/>
                    <a:gd name="T22" fmla="*/ 135554 w 438"/>
                    <a:gd name="T23" fmla="*/ 93234 h 437"/>
                    <a:gd name="T24" fmla="*/ 130450 w 438"/>
                    <a:gd name="T25" fmla="*/ 103980 h 437"/>
                    <a:gd name="T26" fmla="*/ 123434 w 438"/>
                    <a:gd name="T27" fmla="*/ 113461 h 437"/>
                    <a:gd name="T28" fmla="*/ 115141 w 438"/>
                    <a:gd name="T29" fmla="*/ 121679 h 437"/>
                    <a:gd name="T30" fmla="*/ 105572 w 438"/>
                    <a:gd name="T31" fmla="*/ 128632 h 437"/>
                    <a:gd name="T32" fmla="*/ 94090 w 438"/>
                    <a:gd name="T33" fmla="*/ 133688 h 437"/>
                    <a:gd name="T34" fmla="*/ 82608 w 438"/>
                    <a:gd name="T35" fmla="*/ 137165 h 437"/>
                    <a:gd name="T36" fmla="*/ 69850 w 438"/>
                    <a:gd name="T37" fmla="*/ 138113 h 437"/>
                    <a:gd name="T38" fmla="*/ 57730 w 438"/>
                    <a:gd name="T39" fmla="*/ 137165 h 437"/>
                    <a:gd name="T40" fmla="*/ 45610 w 438"/>
                    <a:gd name="T41" fmla="*/ 133688 h 437"/>
                    <a:gd name="T42" fmla="*/ 34766 w 438"/>
                    <a:gd name="T43" fmla="*/ 128632 h 437"/>
                    <a:gd name="T44" fmla="*/ 25197 w 438"/>
                    <a:gd name="T45" fmla="*/ 121679 h 437"/>
                    <a:gd name="T46" fmla="*/ 16585 w 438"/>
                    <a:gd name="T47" fmla="*/ 113461 h 437"/>
                    <a:gd name="T48" fmla="*/ 9887 w 438"/>
                    <a:gd name="T49" fmla="*/ 103980 h 437"/>
                    <a:gd name="T50" fmla="*/ 4784 w 438"/>
                    <a:gd name="T51" fmla="*/ 93234 h 437"/>
                    <a:gd name="T52" fmla="*/ 1276 w 438"/>
                    <a:gd name="T53" fmla="*/ 81224 h 437"/>
                    <a:gd name="T54" fmla="*/ 0 w 438"/>
                    <a:gd name="T55" fmla="*/ 69215 h 437"/>
                    <a:gd name="T56" fmla="*/ 1276 w 438"/>
                    <a:gd name="T57" fmla="*/ 56573 h 437"/>
                    <a:gd name="T58" fmla="*/ 4784 w 438"/>
                    <a:gd name="T59" fmla="*/ 44879 h 437"/>
                    <a:gd name="T60" fmla="*/ 9887 w 438"/>
                    <a:gd name="T61" fmla="*/ 33817 h 437"/>
                    <a:gd name="T62" fmla="*/ 16585 w 438"/>
                    <a:gd name="T63" fmla="*/ 24336 h 437"/>
                    <a:gd name="T64" fmla="*/ 25197 w 438"/>
                    <a:gd name="T65" fmla="*/ 16118 h 437"/>
                    <a:gd name="T66" fmla="*/ 34766 w 438"/>
                    <a:gd name="T67" fmla="*/ 9481 h 437"/>
                    <a:gd name="T68" fmla="*/ 45610 w 438"/>
                    <a:gd name="T69" fmla="*/ 4109 h 437"/>
                    <a:gd name="T70" fmla="*/ 57730 w 438"/>
                    <a:gd name="T71" fmla="*/ 948 h 437"/>
                    <a:gd name="T72" fmla="*/ 69850 w 438"/>
                    <a:gd name="T73" fmla="*/ 0 h 4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38" h="437">
                      <a:moveTo>
                        <a:pt x="219" y="0"/>
                      </a:moveTo>
                      <a:lnTo>
                        <a:pt x="259" y="3"/>
                      </a:lnTo>
                      <a:lnTo>
                        <a:pt x="295" y="13"/>
                      </a:lnTo>
                      <a:lnTo>
                        <a:pt x="331" y="30"/>
                      </a:lnTo>
                      <a:lnTo>
                        <a:pt x="361" y="51"/>
                      </a:lnTo>
                      <a:lnTo>
                        <a:pt x="387" y="77"/>
                      </a:lnTo>
                      <a:lnTo>
                        <a:pt x="409" y="107"/>
                      </a:lnTo>
                      <a:lnTo>
                        <a:pt x="425" y="142"/>
                      </a:lnTo>
                      <a:lnTo>
                        <a:pt x="435" y="179"/>
                      </a:lnTo>
                      <a:lnTo>
                        <a:pt x="438" y="219"/>
                      </a:lnTo>
                      <a:lnTo>
                        <a:pt x="435" y="257"/>
                      </a:lnTo>
                      <a:lnTo>
                        <a:pt x="425" y="295"/>
                      </a:lnTo>
                      <a:lnTo>
                        <a:pt x="409" y="329"/>
                      </a:lnTo>
                      <a:lnTo>
                        <a:pt x="387" y="359"/>
                      </a:lnTo>
                      <a:lnTo>
                        <a:pt x="361" y="385"/>
                      </a:lnTo>
                      <a:lnTo>
                        <a:pt x="331" y="407"/>
                      </a:lnTo>
                      <a:lnTo>
                        <a:pt x="295" y="423"/>
                      </a:lnTo>
                      <a:lnTo>
                        <a:pt x="259" y="434"/>
                      </a:lnTo>
                      <a:lnTo>
                        <a:pt x="219" y="437"/>
                      </a:lnTo>
                      <a:lnTo>
                        <a:pt x="181" y="434"/>
                      </a:lnTo>
                      <a:lnTo>
                        <a:pt x="143" y="423"/>
                      </a:lnTo>
                      <a:lnTo>
                        <a:pt x="109" y="407"/>
                      </a:lnTo>
                      <a:lnTo>
                        <a:pt x="79" y="385"/>
                      </a:lnTo>
                      <a:lnTo>
                        <a:pt x="52" y="359"/>
                      </a:lnTo>
                      <a:lnTo>
                        <a:pt x="31" y="329"/>
                      </a:lnTo>
                      <a:lnTo>
                        <a:pt x="15" y="295"/>
                      </a:lnTo>
                      <a:lnTo>
                        <a:pt x="4" y="257"/>
                      </a:lnTo>
                      <a:lnTo>
                        <a:pt x="0" y="219"/>
                      </a:lnTo>
                      <a:lnTo>
                        <a:pt x="4" y="179"/>
                      </a:lnTo>
                      <a:lnTo>
                        <a:pt x="15" y="142"/>
                      </a:lnTo>
                      <a:lnTo>
                        <a:pt x="31" y="107"/>
                      </a:lnTo>
                      <a:lnTo>
                        <a:pt x="52" y="77"/>
                      </a:lnTo>
                      <a:lnTo>
                        <a:pt x="79" y="51"/>
                      </a:lnTo>
                      <a:lnTo>
                        <a:pt x="109" y="30"/>
                      </a:lnTo>
                      <a:lnTo>
                        <a:pt x="143" y="13"/>
                      </a:lnTo>
                      <a:lnTo>
                        <a:pt x="181" y="3"/>
                      </a:lnTo>
                      <a:lnTo>
                        <a:pt x="219"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5" name="Freeform 12"/>
                <p:cNvSpPr>
                  <a:spLocks/>
                </p:cNvSpPr>
                <p:nvPr/>
              </p:nvSpPr>
              <p:spPr bwMode="auto">
                <a:xfrm>
                  <a:off x="12824733" y="822122"/>
                  <a:ext cx="138113" cy="138113"/>
                </a:xfrm>
                <a:custGeom>
                  <a:avLst/>
                  <a:gdLst>
                    <a:gd name="T0" fmla="*/ 69215 w 437"/>
                    <a:gd name="T1" fmla="*/ 0 h 438"/>
                    <a:gd name="T2" fmla="*/ 81224 w 437"/>
                    <a:gd name="T3" fmla="*/ 1261 h 438"/>
                    <a:gd name="T4" fmla="*/ 93234 w 437"/>
                    <a:gd name="T5" fmla="*/ 4099 h 438"/>
                    <a:gd name="T6" fmla="*/ 103980 w 437"/>
                    <a:gd name="T7" fmla="*/ 9460 h 438"/>
                    <a:gd name="T8" fmla="*/ 113777 w 437"/>
                    <a:gd name="T9" fmla="*/ 16082 h 438"/>
                    <a:gd name="T10" fmla="*/ 121679 w 437"/>
                    <a:gd name="T11" fmla="*/ 24595 h 438"/>
                    <a:gd name="T12" fmla="*/ 128632 w 437"/>
                    <a:gd name="T13" fmla="*/ 34371 h 438"/>
                    <a:gd name="T14" fmla="*/ 134004 w 437"/>
                    <a:gd name="T15" fmla="*/ 45092 h 438"/>
                    <a:gd name="T16" fmla="*/ 137165 w 437"/>
                    <a:gd name="T17" fmla="*/ 56443 h 438"/>
                    <a:gd name="T18" fmla="*/ 138113 w 437"/>
                    <a:gd name="T19" fmla="*/ 69057 h 438"/>
                    <a:gd name="T20" fmla="*/ 137165 w 437"/>
                    <a:gd name="T21" fmla="*/ 81354 h 438"/>
                    <a:gd name="T22" fmla="*/ 134004 w 437"/>
                    <a:gd name="T23" fmla="*/ 93021 h 438"/>
                    <a:gd name="T24" fmla="*/ 128632 w 437"/>
                    <a:gd name="T25" fmla="*/ 103742 h 438"/>
                    <a:gd name="T26" fmla="*/ 121679 w 437"/>
                    <a:gd name="T27" fmla="*/ 113202 h 438"/>
                    <a:gd name="T28" fmla="*/ 113777 w 437"/>
                    <a:gd name="T29" fmla="*/ 121716 h 438"/>
                    <a:gd name="T30" fmla="*/ 103980 w 437"/>
                    <a:gd name="T31" fmla="*/ 128653 h 438"/>
                    <a:gd name="T32" fmla="*/ 93234 w 437"/>
                    <a:gd name="T33" fmla="*/ 134014 h 438"/>
                    <a:gd name="T34" fmla="*/ 81224 w 437"/>
                    <a:gd name="T35" fmla="*/ 136852 h 438"/>
                    <a:gd name="T36" fmla="*/ 69215 w 437"/>
                    <a:gd name="T37" fmla="*/ 138113 h 438"/>
                    <a:gd name="T38" fmla="*/ 56573 w 437"/>
                    <a:gd name="T39" fmla="*/ 136852 h 438"/>
                    <a:gd name="T40" fmla="*/ 44879 w 437"/>
                    <a:gd name="T41" fmla="*/ 134014 h 438"/>
                    <a:gd name="T42" fmla="*/ 34133 w 437"/>
                    <a:gd name="T43" fmla="*/ 128653 h 438"/>
                    <a:gd name="T44" fmla="*/ 24336 w 437"/>
                    <a:gd name="T45" fmla="*/ 121716 h 438"/>
                    <a:gd name="T46" fmla="*/ 16434 w 437"/>
                    <a:gd name="T47" fmla="*/ 113202 h 438"/>
                    <a:gd name="T48" fmla="*/ 9481 w 437"/>
                    <a:gd name="T49" fmla="*/ 103742 h 438"/>
                    <a:gd name="T50" fmla="*/ 4109 w 437"/>
                    <a:gd name="T51" fmla="*/ 93021 h 438"/>
                    <a:gd name="T52" fmla="*/ 948 w 437"/>
                    <a:gd name="T53" fmla="*/ 81354 h 438"/>
                    <a:gd name="T54" fmla="*/ 0 w 437"/>
                    <a:gd name="T55" fmla="*/ 69057 h 438"/>
                    <a:gd name="T56" fmla="*/ 948 w 437"/>
                    <a:gd name="T57" fmla="*/ 56443 h 438"/>
                    <a:gd name="T58" fmla="*/ 4109 w 437"/>
                    <a:gd name="T59" fmla="*/ 45092 h 438"/>
                    <a:gd name="T60" fmla="*/ 9481 w 437"/>
                    <a:gd name="T61" fmla="*/ 34371 h 438"/>
                    <a:gd name="T62" fmla="*/ 16434 w 437"/>
                    <a:gd name="T63" fmla="*/ 24595 h 438"/>
                    <a:gd name="T64" fmla="*/ 24336 w 437"/>
                    <a:gd name="T65" fmla="*/ 16082 h 438"/>
                    <a:gd name="T66" fmla="*/ 34133 w 437"/>
                    <a:gd name="T67" fmla="*/ 9460 h 438"/>
                    <a:gd name="T68" fmla="*/ 44879 w 437"/>
                    <a:gd name="T69" fmla="*/ 4099 h 438"/>
                    <a:gd name="T70" fmla="*/ 56573 w 437"/>
                    <a:gd name="T71" fmla="*/ 1261 h 438"/>
                    <a:gd name="T72" fmla="*/ 69215 w 437"/>
                    <a:gd name="T73" fmla="*/ 0 h 4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37" h="438">
                      <a:moveTo>
                        <a:pt x="219" y="0"/>
                      </a:moveTo>
                      <a:lnTo>
                        <a:pt x="257" y="4"/>
                      </a:lnTo>
                      <a:lnTo>
                        <a:pt x="295" y="13"/>
                      </a:lnTo>
                      <a:lnTo>
                        <a:pt x="329" y="30"/>
                      </a:lnTo>
                      <a:lnTo>
                        <a:pt x="360" y="51"/>
                      </a:lnTo>
                      <a:lnTo>
                        <a:pt x="385" y="78"/>
                      </a:lnTo>
                      <a:lnTo>
                        <a:pt x="407" y="109"/>
                      </a:lnTo>
                      <a:lnTo>
                        <a:pt x="424" y="143"/>
                      </a:lnTo>
                      <a:lnTo>
                        <a:pt x="434" y="179"/>
                      </a:lnTo>
                      <a:lnTo>
                        <a:pt x="437" y="219"/>
                      </a:lnTo>
                      <a:lnTo>
                        <a:pt x="434" y="258"/>
                      </a:lnTo>
                      <a:lnTo>
                        <a:pt x="424" y="295"/>
                      </a:lnTo>
                      <a:lnTo>
                        <a:pt x="407" y="329"/>
                      </a:lnTo>
                      <a:lnTo>
                        <a:pt x="385" y="359"/>
                      </a:lnTo>
                      <a:lnTo>
                        <a:pt x="360" y="386"/>
                      </a:lnTo>
                      <a:lnTo>
                        <a:pt x="329" y="408"/>
                      </a:lnTo>
                      <a:lnTo>
                        <a:pt x="295" y="425"/>
                      </a:lnTo>
                      <a:lnTo>
                        <a:pt x="257" y="434"/>
                      </a:lnTo>
                      <a:lnTo>
                        <a:pt x="219" y="438"/>
                      </a:lnTo>
                      <a:lnTo>
                        <a:pt x="179" y="434"/>
                      </a:lnTo>
                      <a:lnTo>
                        <a:pt x="142" y="425"/>
                      </a:lnTo>
                      <a:lnTo>
                        <a:pt x="108" y="408"/>
                      </a:lnTo>
                      <a:lnTo>
                        <a:pt x="77" y="386"/>
                      </a:lnTo>
                      <a:lnTo>
                        <a:pt x="52" y="359"/>
                      </a:lnTo>
                      <a:lnTo>
                        <a:pt x="30" y="329"/>
                      </a:lnTo>
                      <a:lnTo>
                        <a:pt x="13" y="295"/>
                      </a:lnTo>
                      <a:lnTo>
                        <a:pt x="3" y="258"/>
                      </a:lnTo>
                      <a:lnTo>
                        <a:pt x="0" y="219"/>
                      </a:lnTo>
                      <a:lnTo>
                        <a:pt x="3" y="179"/>
                      </a:lnTo>
                      <a:lnTo>
                        <a:pt x="13" y="143"/>
                      </a:lnTo>
                      <a:lnTo>
                        <a:pt x="30" y="109"/>
                      </a:lnTo>
                      <a:lnTo>
                        <a:pt x="52" y="78"/>
                      </a:lnTo>
                      <a:lnTo>
                        <a:pt x="77" y="51"/>
                      </a:lnTo>
                      <a:lnTo>
                        <a:pt x="108" y="30"/>
                      </a:lnTo>
                      <a:lnTo>
                        <a:pt x="142" y="13"/>
                      </a:lnTo>
                      <a:lnTo>
                        <a:pt x="179" y="4"/>
                      </a:lnTo>
                      <a:lnTo>
                        <a:pt x="219"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6" name="Freeform 13"/>
                <p:cNvSpPr>
                  <a:spLocks/>
                </p:cNvSpPr>
                <p:nvPr/>
              </p:nvSpPr>
              <p:spPr bwMode="auto">
                <a:xfrm>
                  <a:off x="12692970" y="1060247"/>
                  <a:ext cx="139700" cy="139700"/>
                </a:xfrm>
                <a:custGeom>
                  <a:avLst/>
                  <a:gdLst>
                    <a:gd name="T0" fmla="*/ 69531 w 438"/>
                    <a:gd name="T1" fmla="*/ 0 h 438"/>
                    <a:gd name="T2" fmla="*/ 82289 w 438"/>
                    <a:gd name="T3" fmla="*/ 1276 h 438"/>
                    <a:gd name="T4" fmla="*/ 94409 w 438"/>
                    <a:gd name="T5" fmla="*/ 4784 h 438"/>
                    <a:gd name="T6" fmla="*/ 105253 w 438"/>
                    <a:gd name="T7" fmla="*/ 9568 h 438"/>
                    <a:gd name="T8" fmla="*/ 114822 w 438"/>
                    <a:gd name="T9" fmla="*/ 16585 h 438"/>
                    <a:gd name="T10" fmla="*/ 123115 w 438"/>
                    <a:gd name="T11" fmla="*/ 25197 h 438"/>
                    <a:gd name="T12" fmla="*/ 130132 w 438"/>
                    <a:gd name="T13" fmla="*/ 34766 h 438"/>
                    <a:gd name="T14" fmla="*/ 135235 w 438"/>
                    <a:gd name="T15" fmla="*/ 45610 h 438"/>
                    <a:gd name="T16" fmla="*/ 138743 w 438"/>
                    <a:gd name="T17" fmla="*/ 57411 h 438"/>
                    <a:gd name="T18" fmla="*/ 139700 w 438"/>
                    <a:gd name="T19" fmla="*/ 69850 h 438"/>
                    <a:gd name="T20" fmla="*/ 138743 w 438"/>
                    <a:gd name="T21" fmla="*/ 82608 h 438"/>
                    <a:gd name="T22" fmla="*/ 135235 w 438"/>
                    <a:gd name="T23" fmla="*/ 94090 h 438"/>
                    <a:gd name="T24" fmla="*/ 130132 w 438"/>
                    <a:gd name="T25" fmla="*/ 105253 h 438"/>
                    <a:gd name="T26" fmla="*/ 123115 w 438"/>
                    <a:gd name="T27" fmla="*/ 114822 h 438"/>
                    <a:gd name="T28" fmla="*/ 114822 w 438"/>
                    <a:gd name="T29" fmla="*/ 123434 h 438"/>
                    <a:gd name="T30" fmla="*/ 105253 w 438"/>
                    <a:gd name="T31" fmla="*/ 130450 h 438"/>
                    <a:gd name="T32" fmla="*/ 94409 w 438"/>
                    <a:gd name="T33" fmla="*/ 135554 h 438"/>
                    <a:gd name="T34" fmla="*/ 82289 w 438"/>
                    <a:gd name="T35" fmla="*/ 138424 h 438"/>
                    <a:gd name="T36" fmla="*/ 69531 w 438"/>
                    <a:gd name="T37" fmla="*/ 139700 h 438"/>
                    <a:gd name="T38" fmla="*/ 57411 w 438"/>
                    <a:gd name="T39" fmla="*/ 138424 h 438"/>
                    <a:gd name="T40" fmla="*/ 45291 w 438"/>
                    <a:gd name="T41" fmla="*/ 135554 h 438"/>
                    <a:gd name="T42" fmla="*/ 34447 w 438"/>
                    <a:gd name="T43" fmla="*/ 130450 h 438"/>
                    <a:gd name="T44" fmla="*/ 24878 w 438"/>
                    <a:gd name="T45" fmla="*/ 123434 h 438"/>
                    <a:gd name="T46" fmla="*/ 16585 w 438"/>
                    <a:gd name="T47" fmla="*/ 114822 h 438"/>
                    <a:gd name="T48" fmla="*/ 9568 w 438"/>
                    <a:gd name="T49" fmla="*/ 105253 h 438"/>
                    <a:gd name="T50" fmla="*/ 4465 w 438"/>
                    <a:gd name="T51" fmla="*/ 94090 h 438"/>
                    <a:gd name="T52" fmla="*/ 957 w 438"/>
                    <a:gd name="T53" fmla="*/ 82608 h 438"/>
                    <a:gd name="T54" fmla="*/ 0 w 438"/>
                    <a:gd name="T55" fmla="*/ 69850 h 438"/>
                    <a:gd name="T56" fmla="*/ 957 w 438"/>
                    <a:gd name="T57" fmla="*/ 57411 h 438"/>
                    <a:gd name="T58" fmla="*/ 4465 w 438"/>
                    <a:gd name="T59" fmla="*/ 45610 h 438"/>
                    <a:gd name="T60" fmla="*/ 9568 w 438"/>
                    <a:gd name="T61" fmla="*/ 34766 h 438"/>
                    <a:gd name="T62" fmla="*/ 16585 w 438"/>
                    <a:gd name="T63" fmla="*/ 25197 h 438"/>
                    <a:gd name="T64" fmla="*/ 24878 w 438"/>
                    <a:gd name="T65" fmla="*/ 16585 h 438"/>
                    <a:gd name="T66" fmla="*/ 34447 w 438"/>
                    <a:gd name="T67" fmla="*/ 9568 h 438"/>
                    <a:gd name="T68" fmla="*/ 45291 w 438"/>
                    <a:gd name="T69" fmla="*/ 4784 h 438"/>
                    <a:gd name="T70" fmla="*/ 57411 w 438"/>
                    <a:gd name="T71" fmla="*/ 1276 h 438"/>
                    <a:gd name="T72" fmla="*/ 69531 w 438"/>
                    <a:gd name="T73" fmla="*/ 0 h 4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38" h="438">
                      <a:moveTo>
                        <a:pt x="218" y="0"/>
                      </a:moveTo>
                      <a:lnTo>
                        <a:pt x="258" y="4"/>
                      </a:lnTo>
                      <a:lnTo>
                        <a:pt x="296" y="15"/>
                      </a:lnTo>
                      <a:lnTo>
                        <a:pt x="330" y="30"/>
                      </a:lnTo>
                      <a:lnTo>
                        <a:pt x="360" y="52"/>
                      </a:lnTo>
                      <a:lnTo>
                        <a:pt x="386" y="79"/>
                      </a:lnTo>
                      <a:lnTo>
                        <a:pt x="408" y="109"/>
                      </a:lnTo>
                      <a:lnTo>
                        <a:pt x="424" y="143"/>
                      </a:lnTo>
                      <a:lnTo>
                        <a:pt x="435" y="180"/>
                      </a:lnTo>
                      <a:lnTo>
                        <a:pt x="438" y="219"/>
                      </a:lnTo>
                      <a:lnTo>
                        <a:pt x="435" y="259"/>
                      </a:lnTo>
                      <a:lnTo>
                        <a:pt x="424" y="295"/>
                      </a:lnTo>
                      <a:lnTo>
                        <a:pt x="408" y="330"/>
                      </a:lnTo>
                      <a:lnTo>
                        <a:pt x="386" y="360"/>
                      </a:lnTo>
                      <a:lnTo>
                        <a:pt x="360" y="387"/>
                      </a:lnTo>
                      <a:lnTo>
                        <a:pt x="330" y="409"/>
                      </a:lnTo>
                      <a:lnTo>
                        <a:pt x="296" y="425"/>
                      </a:lnTo>
                      <a:lnTo>
                        <a:pt x="258" y="434"/>
                      </a:lnTo>
                      <a:lnTo>
                        <a:pt x="218" y="438"/>
                      </a:lnTo>
                      <a:lnTo>
                        <a:pt x="180" y="434"/>
                      </a:lnTo>
                      <a:lnTo>
                        <a:pt x="142" y="425"/>
                      </a:lnTo>
                      <a:lnTo>
                        <a:pt x="108" y="409"/>
                      </a:lnTo>
                      <a:lnTo>
                        <a:pt x="78" y="387"/>
                      </a:lnTo>
                      <a:lnTo>
                        <a:pt x="52" y="360"/>
                      </a:lnTo>
                      <a:lnTo>
                        <a:pt x="30" y="330"/>
                      </a:lnTo>
                      <a:lnTo>
                        <a:pt x="14" y="295"/>
                      </a:lnTo>
                      <a:lnTo>
                        <a:pt x="3" y="259"/>
                      </a:lnTo>
                      <a:lnTo>
                        <a:pt x="0" y="219"/>
                      </a:lnTo>
                      <a:lnTo>
                        <a:pt x="3" y="180"/>
                      </a:lnTo>
                      <a:lnTo>
                        <a:pt x="14" y="143"/>
                      </a:lnTo>
                      <a:lnTo>
                        <a:pt x="30" y="109"/>
                      </a:lnTo>
                      <a:lnTo>
                        <a:pt x="52" y="79"/>
                      </a:lnTo>
                      <a:lnTo>
                        <a:pt x="78" y="52"/>
                      </a:lnTo>
                      <a:lnTo>
                        <a:pt x="108" y="30"/>
                      </a:lnTo>
                      <a:lnTo>
                        <a:pt x="142" y="15"/>
                      </a:lnTo>
                      <a:lnTo>
                        <a:pt x="180" y="4"/>
                      </a:lnTo>
                      <a:lnTo>
                        <a:pt x="218"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7" name="Freeform 14"/>
                <p:cNvSpPr>
                  <a:spLocks/>
                </p:cNvSpPr>
                <p:nvPr/>
              </p:nvSpPr>
              <p:spPr bwMode="auto">
                <a:xfrm>
                  <a:off x="12962845" y="1107872"/>
                  <a:ext cx="139700" cy="139700"/>
                </a:xfrm>
                <a:custGeom>
                  <a:avLst/>
                  <a:gdLst>
                    <a:gd name="T0" fmla="*/ 69850 w 438"/>
                    <a:gd name="T1" fmla="*/ 0 h 438"/>
                    <a:gd name="T2" fmla="*/ 82608 w 438"/>
                    <a:gd name="T3" fmla="*/ 1276 h 438"/>
                    <a:gd name="T4" fmla="*/ 94090 w 438"/>
                    <a:gd name="T5" fmla="*/ 4465 h 438"/>
                    <a:gd name="T6" fmla="*/ 104934 w 438"/>
                    <a:gd name="T7" fmla="*/ 9250 h 438"/>
                    <a:gd name="T8" fmla="*/ 115141 w 438"/>
                    <a:gd name="T9" fmla="*/ 16266 h 438"/>
                    <a:gd name="T10" fmla="*/ 123434 w 438"/>
                    <a:gd name="T11" fmla="*/ 24878 h 438"/>
                    <a:gd name="T12" fmla="*/ 130132 w 438"/>
                    <a:gd name="T13" fmla="*/ 34447 h 438"/>
                    <a:gd name="T14" fmla="*/ 135554 w 438"/>
                    <a:gd name="T15" fmla="*/ 45610 h 438"/>
                    <a:gd name="T16" fmla="*/ 138424 w 438"/>
                    <a:gd name="T17" fmla="*/ 57092 h 438"/>
                    <a:gd name="T18" fmla="*/ 139700 w 438"/>
                    <a:gd name="T19" fmla="*/ 69850 h 438"/>
                    <a:gd name="T20" fmla="*/ 138424 w 438"/>
                    <a:gd name="T21" fmla="*/ 82289 h 438"/>
                    <a:gd name="T22" fmla="*/ 135554 w 438"/>
                    <a:gd name="T23" fmla="*/ 94090 h 438"/>
                    <a:gd name="T24" fmla="*/ 130132 w 438"/>
                    <a:gd name="T25" fmla="*/ 104934 h 438"/>
                    <a:gd name="T26" fmla="*/ 123434 w 438"/>
                    <a:gd name="T27" fmla="*/ 114503 h 438"/>
                    <a:gd name="T28" fmla="*/ 115141 w 438"/>
                    <a:gd name="T29" fmla="*/ 123115 h 438"/>
                    <a:gd name="T30" fmla="*/ 104934 w 438"/>
                    <a:gd name="T31" fmla="*/ 130132 h 438"/>
                    <a:gd name="T32" fmla="*/ 94090 w 438"/>
                    <a:gd name="T33" fmla="*/ 135235 h 438"/>
                    <a:gd name="T34" fmla="*/ 82608 w 438"/>
                    <a:gd name="T35" fmla="*/ 138424 h 438"/>
                    <a:gd name="T36" fmla="*/ 69850 w 438"/>
                    <a:gd name="T37" fmla="*/ 139700 h 438"/>
                    <a:gd name="T38" fmla="*/ 57730 w 438"/>
                    <a:gd name="T39" fmla="*/ 138424 h 438"/>
                    <a:gd name="T40" fmla="*/ 45610 w 438"/>
                    <a:gd name="T41" fmla="*/ 135235 h 438"/>
                    <a:gd name="T42" fmla="*/ 34766 w 438"/>
                    <a:gd name="T43" fmla="*/ 130132 h 438"/>
                    <a:gd name="T44" fmla="*/ 24878 w 438"/>
                    <a:gd name="T45" fmla="*/ 123115 h 438"/>
                    <a:gd name="T46" fmla="*/ 16585 w 438"/>
                    <a:gd name="T47" fmla="*/ 114503 h 438"/>
                    <a:gd name="T48" fmla="*/ 9887 w 438"/>
                    <a:gd name="T49" fmla="*/ 104934 h 438"/>
                    <a:gd name="T50" fmla="*/ 4465 w 438"/>
                    <a:gd name="T51" fmla="*/ 94090 h 438"/>
                    <a:gd name="T52" fmla="*/ 1276 w 438"/>
                    <a:gd name="T53" fmla="*/ 82289 h 438"/>
                    <a:gd name="T54" fmla="*/ 0 w 438"/>
                    <a:gd name="T55" fmla="*/ 69850 h 438"/>
                    <a:gd name="T56" fmla="*/ 1276 w 438"/>
                    <a:gd name="T57" fmla="*/ 57092 h 438"/>
                    <a:gd name="T58" fmla="*/ 4465 w 438"/>
                    <a:gd name="T59" fmla="*/ 45610 h 438"/>
                    <a:gd name="T60" fmla="*/ 9887 w 438"/>
                    <a:gd name="T61" fmla="*/ 34447 h 438"/>
                    <a:gd name="T62" fmla="*/ 16585 w 438"/>
                    <a:gd name="T63" fmla="*/ 24878 h 438"/>
                    <a:gd name="T64" fmla="*/ 24878 w 438"/>
                    <a:gd name="T65" fmla="*/ 16266 h 438"/>
                    <a:gd name="T66" fmla="*/ 34766 w 438"/>
                    <a:gd name="T67" fmla="*/ 9250 h 438"/>
                    <a:gd name="T68" fmla="*/ 45610 w 438"/>
                    <a:gd name="T69" fmla="*/ 4465 h 438"/>
                    <a:gd name="T70" fmla="*/ 57730 w 438"/>
                    <a:gd name="T71" fmla="*/ 1276 h 438"/>
                    <a:gd name="T72" fmla="*/ 69850 w 438"/>
                    <a:gd name="T73" fmla="*/ 0 h 4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38" h="438">
                      <a:moveTo>
                        <a:pt x="219" y="0"/>
                      </a:moveTo>
                      <a:lnTo>
                        <a:pt x="259" y="4"/>
                      </a:lnTo>
                      <a:lnTo>
                        <a:pt x="295" y="14"/>
                      </a:lnTo>
                      <a:lnTo>
                        <a:pt x="329" y="29"/>
                      </a:lnTo>
                      <a:lnTo>
                        <a:pt x="361" y="51"/>
                      </a:lnTo>
                      <a:lnTo>
                        <a:pt x="387" y="78"/>
                      </a:lnTo>
                      <a:lnTo>
                        <a:pt x="408" y="108"/>
                      </a:lnTo>
                      <a:lnTo>
                        <a:pt x="425" y="143"/>
                      </a:lnTo>
                      <a:lnTo>
                        <a:pt x="434" y="179"/>
                      </a:lnTo>
                      <a:lnTo>
                        <a:pt x="438" y="219"/>
                      </a:lnTo>
                      <a:lnTo>
                        <a:pt x="434" y="258"/>
                      </a:lnTo>
                      <a:lnTo>
                        <a:pt x="425" y="295"/>
                      </a:lnTo>
                      <a:lnTo>
                        <a:pt x="408" y="329"/>
                      </a:lnTo>
                      <a:lnTo>
                        <a:pt x="387" y="359"/>
                      </a:lnTo>
                      <a:lnTo>
                        <a:pt x="361" y="386"/>
                      </a:lnTo>
                      <a:lnTo>
                        <a:pt x="329" y="408"/>
                      </a:lnTo>
                      <a:lnTo>
                        <a:pt x="295" y="424"/>
                      </a:lnTo>
                      <a:lnTo>
                        <a:pt x="259" y="434"/>
                      </a:lnTo>
                      <a:lnTo>
                        <a:pt x="219" y="438"/>
                      </a:lnTo>
                      <a:lnTo>
                        <a:pt x="181" y="434"/>
                      </a:lnTo>
                      <a:lnTo>
                        <a:pt x="143" y="424"/>
                      </a:lnTo>
                      <a:lnTo>
                        <a:pt x="109" y="408"/>
                      </a:lnTo>
                      <a:lnTo>
                        <a:pt x="78" y="386"/>
                      </a:lnTo>
                      <a:lnTo>
                        <a:pt x="52" y="359"/>
                      </a:lnTo>
                      <a:lnTo>
                        <a:pt x="31" y="329"/>
                      </a:lnTo>
                      <a:lnTo>
                        <a:pt x="14" y="295"/>
                      </a:lnTo>
                      <a:lnTo>
                        <a:pt x="4" y="258"/>
                      </a:lnTo>
                      <a:lnTo>
                        <a:pt x="0" y="219"/>
                      </a:lnTo>
                      <a:lnTo>
                        <a:pt x="4" y="179"/>
                      </a:lnTo>
                      <a:lnTo>
                        <a:pt x="14" y="143"/>
                      </a:lnTo>
                      <a:lnTo>
                        <a:pt x="31" y="108"/>
                      </a:lnTo>
                      <a:lnTo>
                        <a:pt x="52" y="78"/>
                      </a:lnTo>
                      <a:lnTo>
                        <a:pt x="78" y="51"/>
                      </a:lnTo>
                      <a:lnTo>
                        <a:pt x="109" y="29"/>
                      </a:lnTo>
                      <a:lnTo>
                        <a:pt x="143" y="14"/>
                      </a:lnTo>
                      <a:lnTo>
                        <a:pt x="181" y="4"/>
                      </a:lnTo>
                      <a:lnTo>
                        <a:pt x="219"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8" name="Freeform 15"/>
                <p:cNvSpPr>
                  <a:spLocks/>
                </p:cNvSpPr>
                <p:nvPr/>
              </p:nvSpPr>
              <p:spPr bwMode="auto">
                <a:xfrm>
                  <a:off x="13302570" y="1052309"/>
                  <a:ext cx="138113" cy="138113"/>
                </a:xfrm>
                <a:custGeom>
                  <a:avLst/>
                  <a:gdLst>
                    <a:gd name="T0" fmla="*/ 69057 w 438"/>
                    <a:gd name="T1" fmla="*/ 0 h 437"/>
                    <a:gd name="T2" fmla="*/ 81354 w 438"/>
                    <a:gd name="T3" fmla="*/ 948 h 437"/>
                    <a:gd name="T4" fmla="*/ 93021 w 438"/>
                    <a:gd name="T5" fmla="*/ 4109 h 437"/>
                    <a:gd name="T6" fmla="*/ 103742 w 438"/>
                    <a:gd name="T7" fmla="*/ 9165 h 437"/>
                    <a:gd name="T8" fmla="*/ 113202 w 438"/>
                    <a:gd name="T9" fmla="*/ 15802 h 437"/>
                    <a:gd name="T10" fmla="*/ 121716 w 438"/>
                    <a:gd name="T11" fmla="*/ 24336 h 437"/>
                    <a:gd name="T12" fmla="*/ 128338 w 438"/>
                    <a:gd name="T13" fmla="*/ 33817 h 437"/>
                    <a:gd name="T14" fmla="*/ 133383 w 438"/>
                    <a:gd name="T15" fmla="*/ 44563 h 437"/>
                    <a:gd name="T16" fmla="*/ 136852 w 438"/>
                    <a:gd name="T17" fmla="*/ 56573 h 437"/>
                    <a:gd name="T18" fmla="*/ 138113 w 438"/>
                    <a:gd name="T19" fmla="*/ 68898 h 437"/>
                    <a:gd name="T20" fmla="*/ 136852 w 438"/>
                    <a:gd name="T21" fmla="*/ 81224 h 437"/>
                    <a:gd name="T22" fmla="*/ 133383 w 438"/>
                    <a:gd name="T23" fmla="*/ 93234 h 437"/>
                    <a:gd name="T24" fmla="*/ 128338 w 438"/>
                    <a:gd name="T25" fmla="*/ 103664 h 437"/>
                    <a:gd name="T26" fmla="*/ 121716 w 438"/>
                    <a:gd name="T27" fmla="*/ 113461 h 437"/>
                    <a:gd name="T28" fmla="*/ 113202 w 438"/>
                    <a:gd name="T29" fmla="*/ 121679 h 437"/>
                    <a:gd name="T30" fmla="*/ 103742 w 438"/>
                    <a:gd name="T31" fmla="*/ 128632 h 437"/>
                    <a:gd name="T32" fmla="*/ 93021 w 438"/>
                    <a:gd name="T33" fmla="*/ 133688 h 437"/>
                    <a:gd name="T34" fmla="*/ 81354 w 438"/>
                    <a:gd name="T35" fmla="*/ 137165 h 437"/>
                    <a:gd name="T36" fmla="*/ 69057 w 438"/>
                    <a:gd name="T37" fmla="*/ 138113 h 437"/>
                    <a:gd name="T38" fmla="*/ 56443 w 438"/>
                    <a:gd name="T39" fmla="*/ 137165 h 437"/>
                    <a:gd name="T40" fmla="*/ 44461 w 438"/>
                    <a:gd name="T41" fmla="*/ 133688 h 437"/>
                    <a:gd name="T42" fmla="*/ 34055 w 438"/>
                    <a:gd name="T43" fmla="*/ 128632 h 437"/>
                    <a:gd name="T44" fmla="*/ 24280 w 438"/>
                    <a:gd name="T45" fmla="*/ 121679 h 437"/>
                    <a:gd name="T46" fmla="*/ 16082 w 438"/>
                    <a:gd name="T47" fmla="*/ 113461 h 437"/>
                    <a:gd name="T48" fmla="*/ 9144 w 438"/>
                    <a:gd name="T49" fmla="*/ 103664 h 437"/>
                    <a:gd name="T50" fmla="*/ 4099 w 438"/>
                    <a:gd name="T51" fmla="*/ 93234 h 437"/>
                    <a:gd name="T52" fmla="*/ 1261 w 438"/>
                    <a:gd name="T53" fmla="*/ 81224 h 437"/>
                    <a:gd name="T54" fmla="*/ 0 w 438"/>
                    <a:gd name="T55" fmla="*/ 68898 h 437"/>
                    <a:gd name="T56" fmla="*/ 1261 w 438"/>
                    <a:gd name="T57" fmla="*/ 56573 h 437"/>
                    <a:gd name="T58" fmla="*/ 4099 w 438"/>
                    <a:gd name="T59" fmla="*/ 44563 h 437"/>
                    <a:gd name="T60" fmla="*/ 9144 w 438"/>
                    <a:gd name="T61" fmla="*/ 33817 h 437"/>
                    <a:gd name="T62" fmla="*/ 16082 w 438"/>
                    <a:gd name="T63" fmla="*/ 24336 h 437"/>
                    <a:gd name="T64" fmla="*/ 24280 w 438"/>
                    <a:gd name="T65" fmla="*/ 15802 h 437"/>
                    <a:gd name="T66" fmla="*/ 34055 w 438"/>
                    <a:gd name="T67" fmla="*/ 9165 h 437"/>
                    <a:gd name="T68" fmla="*/ 44461 w 438"/>
                    <a:gd name="T69" fmla="*/ 4109 h 437"/>
                    <a:gd name="T70" fmla="*/ 56443 w 438"/>
                    <a:gd name="T71" fmla="*/ 948 h 437"/>
                    <a:gd name="T72" fmla="*/ 69057 w 438"/>
                    <a:gd name="T73" fmla="*/ 0 h 4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38" h="437">
                      <a:moveTo>
                        <a:pt x="219" y="0"/>
                      </a:moveTo>
                      <a:lnTo>
                        <a:pt x="258" y="3"/>
                      </a:lnTo>
                      <a:lnTo>
                        <a:pt x="295" y="13"/>
                      </a:lnTo>
                      <a:lnTo>
                        <a:pt x="329" y="29"/>
                      </a:lnTo>
                      <a:lnTo>
                        <a:pt x="359" y="50"/>
                      </a:lnTo>
                      <a:lnTo>
                        <a:pt x="386" y="77"/>
                      </a:lnTo>
                      <a:lnTo>
                        <a:pt x="407" y="107"/>
                      </a:lnTo>
                      <a:lnTo>
                        <a:pt x="423" y="141"/>
                      </a:lnTo>
                      <a:lnTo>
                        <a:pt x="434" y="179"/>
                      </a:lnTo>
                      <a:lnTo>
                        <a:pt x="438" y="218"/>
                      </a:lnTo>
                      <a:lnTo>
                        <a:pt x="434" y="257"/>
                      </a:lnTo>
                      <a:lnTo>
                        <a:pt x="423" y="295"/>
                      </a:lnTo>
                      <a:lnTo>
                        <a:pt x="407" y="328"/>
                      </a:lnTo>
                      <a:lnTo>
                        <a:pt x="386" y="359"/>
                      </a:lnTo>
                      <a:lnTo>
                        <a:pt x="359" y="385"/>
                      </a:lnTo>
                      <a:lnTo>
                        <a:pt x="329" y="407"/>
                      </a:lnTo>
                      <a:lnTo>
                        <a:pt x="295" y="423"/>
                      </a:lnTo>
                      <a:lnTo>
                        <a:pt x="258" y="434"/>
                      </a:lnTo>
                      <a:lnTo>
                        <a:pt x="219" y="437"/>
                      </a:lnTo>
                      <a:lnTo>
                        <a:pt x="179" y="434"/>
                      </a:lnTo>
                      <a:lnTo>
                        <a:pt x="141" y="423"/>
                      </a:lnTo>
                      <a:lnTo>
                        <a:pt x="108" y="407"/>
                      </a:lnTo>
                      <a:lnTo>
                        <a:pt x="77" y="385"/>
                      </a:lnTo>
                      <a:lnTo>
                        <a:pt x="51" y="359"/>
                      </a:lnTo>
                      <a:lnTo>
                        <a:pt x="29" y="328"/>
                      </a:lnTo>
                      <a:lnTo>
                        <a:pt x="13" y="295"/>
                      </a:lnTo>
                      <a:lnTo>
                        <a:pt x="4" y="257"/>
                      </a:lnTo>
                      <a:lnTo>
                        <a:pt x="0" y="218"/>
                      </a:lnTo>
                      <a:lnTo>
                        <a:pt x="4" y="179"/>
                      </a:lnTo>
                      <a:lnTo>
                        <a:pt x="13" y="141"/>
                      </a:lnTo>
                      <a:lnTo>
                        <a:pt x="29" y="107"/>
                      </a:lnTo>
                      <a:lnTo>
                        <a:pt x="51" y="77"/>
                      </a:lnTo>
                      <a:lnTo>
                        <a:pt x="77" y="50"/>
                      </a:lnTo>
                      <a:lnTo>
                        <a:pt x="108" y="29"/>
                      </a:lnTo>
                      <a:lnTo>
                        <a:pt x="141" y="13"/>
                      </a:lnTo>
                      <a:lnTo>
                        <a:pt x="179" y="3"/>
                      </a:lnTo>
                      <a:lnTo>
                        <a:pt x="219"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9" name="Freeform 16"/>
                <p:cNvSpPr>
                  <a:spLocks/>
                </p:cNvSpPr>
                <p:nvPr/>
              </p:nvSpPr>
              <p:spPr bwMode="auto">
                <a:xfrm>
                  <a:off x="13491483" y="853872"/>
                  <a:ext cx="138113" cy="139700"/>
                </a:xfrm>
                <a:custGeom>
                  <a:avLst/>
                  <a:gdLst>
                    <a:gd name="T0" fmla="*/ 69057 w 438"/>
                    <a:gd name="T1" fmla="*/ 0 h 438"/>
                    <a:gd name="T2" fmla="*/ 81039 w 438"/>
                    <a:gd name="T3" fmla="*/ 1276 h 438"/>
                    <a:gd name="T4" fmla="*/ 93021 w 438"/>
                    <a:gd name="T5" fmla="*/ 4146 h 438"/>
                    <a:gd name="T6" fmla="*/ 103742 w 438"/>
                    <a:gd name="T7" fmla="*/ 9568 h 438"/>
                    <a:gd name="T8" fmla="*/ 113202 w 438"/>
                    <a:gd name="T9" fmla="*/ 16266 h 438"/>
                    <a:gd name="T10" fmla="*/ 121716 w 438"/>
                    <a:gd name="T11" fmla="*/ 24559 h 438"/>
                    <a:gd name="T12" fmla="*/ 128338 w 438"/>
                    <a:gd name="T13" fmla="*/ 34447 h 438"/>
                    <a:gd name="T14" fmla="*/ 133383 w 438"/>
                    <a:gd name="T15" fmla="*/ 45610 h 438"/>
                    <a:gd name="T16" fmla="*/ 136852 w 438"/>
                    <a:gd name="T17" fmla="*/ 57092 h 438"/>
                    <a:gd name="T18" fmla="*/ 138113 w 438"/>
                    <a:gd name="T19" fmla="*/ 69850 h 438"/>
                    <a:gd name="T20" fmla="*/ 136852 w 438"/>
                    <a:gd name="T21" fmla="*/ 81970 h 438"/>
                    <a:gd name="T22" fmla="*/ 133383 w 438"/>
                    <a:gd name="T23" fmla="*/ 94090 h 438"/>
                    <a:gd name="T24" fmla="*/ 128338 w 438"/>
                    <a:gd name="T25" fmla="*/ 104934 h 438"/>
                    <a:gd name="T26" fmla="*/ 121716 w 438"/>
                    <a:gd name="T27" fmla="*/ 114503 h 438"/>
                    <a:gd name="T28" fmla="*/ 113202 w 438"/>
                    <a:gd name="T29" fmla="*/ 123115 h 438"/>
                    <a:gd name="T30" fmla="*/ 103742 w 438"/>
                    <a:gd name="T31" fmla="*/ 129813 h 438"/>
                    <a:gd name="T32" fmla="*/ 93021 w 438"/>
                    <a:gd name="T33" fmla="*/ 134916 h 438"/>
                    <a:gd name="T34" fmla="*/ 81039 w 438"/>
                    <a:gd name="T35" fmla="*/ 138424 h 438"/>
                    <a:gd name="T36" fmla="*/ 69057 w 438"/>
                    <a:gd name="T37" fmla="*/ 139700 h 438"/>
                    <a:gd name="T38" fmla="*/ 56443 w 438"/>
                    <a:gd name="T39" fmla="*/ 138424 h 438"/>
                    <a:gd name="T40" fmla="*/ 45092 w 438"/>
                    <a:gd name="T41" fmla="*/ 134916 h 438"/>
                    <a:gd name="T42" fmla="*/ 33740 w 438"/>
                    <a:gd name="T43" fmla="*/ 129813 h 438"/>
                    <a:gd name="T44" fmla="*/ 24280 w 438"/>
                    <a:gd name="T45" fmla="*/ 123115 h 438"/>
                    <a:gd name="T46" fmla="*/ 16082 w 438"/>
                    <a:gd name="T47" fmla="*/ 114503 h 438"/>
                    <a:gd name="T48" fmla="*/ 9144 w 438"/>
                    <a:gd name="T49" fmla="*/ 104934 h 438"/>
                    <a:gd name="T50" fmla="*/ 4099 w 438"/>
                    <a:gd name="T51" fmla="*/ 94090 h 438"/>
                    <a:gd name="T52" fmla="*/ 946 w 438"/>
                    <a:gd name="T53" fmla="*/ 81970 h 438"/>
                    <a:gd name="T54" fmla="*/ 0 w 438"/>
                    <a:gd name="T55" fmla="*/ 69850 h 438"/>
                    <a:gd name="T56" fmla="*/ 946 w 438"/>
                    <a:gd name="T57" fmla="*/ 57092 h 438"/>
                    <a:gd name="T58" fmla="*/ 4099 w 438"/>
                    <a:gd name="T59" fmla="*/ 45610 h 438"/>
                    <a:gd name="T60" fmla="*/ 9144 w 438"/>
                    <a:gd name="T61" fmla="*/ 34447 h 438"/>
                    <a:gd name="T62" fmla="*/ 16082 w 438"/>
                    <a:gd name="T63" fmla="*/ 24559 h 438"/>
                    <a:gd name="T64" fmla="*/ 24280 w 438"/>
                    <a:gd name="T65" fmla="*/ 16266 h 438"/>
                    <a:gd name="T66" fmla="*/ 33740 w 438"/>
                    <a:gd name="T67" fmla="*/ 9568 h 438"/>
                    <a:gd name="T68" fmla="*/ 45092 w 438"/>
                    <a:gd name="T69" fmla="*/ 4146 h 438"/>
                    <a:gd name="T70" fmla="*/ 56443 w 438"/>
                    <a:gd name="T71" fmla="*/ 1276 h 438"/>
                    <a:gd name="T72" fmla="*/ 69057 w 438"/>
                    <a:gd name="T73" fmla="*/ 0 h 4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38" h="438">
                      <a:moveTo>
                        <a:pt x="219" y="0"/>
                      </a:moveTo>
                      <a:lnTo>
                        <a:pt x="257" y="4"/>
                      </a:lnTo>
                      <a:lnTo>
                        <a:pt x="295" y="13"/>
                      </a:lnTo>
                      <a:lnTo>
                        <a:pt x="329" y="30"/>
                      </a:lnTo>
                      <a:lnTo>
                        <a:pt x="359" y="51"/>
                      </a:lnTo>
                      <a:lnTo>
                        <a:pt x="386" y="77"/>
                      </a:lnTo>
                      <a:lnTo>
                        <a:pt x="407" y="108"/>
                      </a:lnTo>
                      <a:lnTo>
                        <a:pt x="423" y="143"/>
                      </a:lnTo>
                      <a:lnTo>
                        <a:pt x="434" y="179"/>
                      </a:lnTo>
                      <a:lnTo>
                        <a:pt x="438" y="219"/>
                      </a:lnTo>
                      <a:lnTo>
                        <a:pt x="434" y="257"/>
                      </a:lnTo>
                      <a:lnTo>
                        <a:pt x="423" y="295"/>
                      </a:lnTo>
                      <a:lnTo>
                        <a:pt x="407" y="329"/>
                      </a:lnTo>
                      <a:lnTo>
                        <a:pt x="386" y="359"/>
                      </a:lnTo>
                      <a:lnTo>
                        <a:pt x="359" y="386"/>
                      </a:lnTo>
                      <a:lnTo>
                        <a:pt x="329" y="407"/>
                      </a:lnTo>
                      <a:lnTo>
                        <a:pt x="295" y="423"/>
                      </a:lnTo>
                      <a:lnTo>
                        <a:pt x="257" y="434"/>
                      </a:lnTo>
                      <a:lnTo>
                        <a:pt x="219" y="438"/>
                      </a:lnTo>
                      <a:lnTo>
                        <a:pt x="179" y="434"/>
                      </a:lnTo>
                      <a:lnTo>
                        <a:pt x="143" y="423"/>
                      </a:lnTo>
                      <a:lnTo>
                        <a:pt x="107" y="407"/>
                      </a:lnTo>
                      <a:lnTo>
                        <a:pt x="77" y="386"/>
                      </a:lnTo>
                      <a:lnTo>
                        <a:pt x="51" y="359"/>
                      </a:lnTo>
                      <a:lnTo>
                        <a:pt x="29" y="329"/>
                      </a:lnTo>
                      <a:lnTo>
                        <a:pt x="13" y="295"/>
                      </a:lnTo>
                      <a:lnTo>
                        <a:pt x="3" y="257"/>
                      </a:lnTo>
                      <a:lnTo>
                        <a:pt x="0" y="219"/>
                      </a:lnTo>
                      <a:lnTo>
                        <a:pt x="3" y="179"/>
                      </a:lnTo>
                      <a:lnTo>
                        <a:pt x="13" y="143"/>
                      </a:lnTo>
                      <a:lnTo>
                        <a:pt x="29" y="108"/>
                      </a:lnTo>
                      <a:lnTo>
                        <a:pt x="51" y="77"/>
                      </a:lnTo>
                      <a:lnTo>
                        <a:pt x="77" y="51"/>
                      </a:lnTo>
                      <a:lnTo>
                        <a:pt x="107" y="30"/>
                      </a:lnTo>
                      <a:lnTo>
                        <a:pt x="143" y="13"/>
                      </a:lnTo>
                      <a:lnTo>
                        <a:pt x="179" y="4"/>
                      </a:lnTo>
                      <a:lnTo>
                        <a:pt x="219"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44051" name="Group 113"/>
            <p:cNvGrpSpPr>
              <a:grpSpLocks/>
            </p:cNvGrpSpPr>
            <p:nvPr/>
          </p:nvGrpSpPr>
          <p:grpSpPr bwMode="auto">
            <a:xfrm>
              <a:off x="2069528" y="4695160"/>
              <a:ext cx="1523133" cy="1060130"/>
              <a:chOff x="4645871" y="1939494"/>
              <a:chExt cx="1644202" cy="1144396"/>
            </a:xfrm>
          </p:grpSpPr>
          <p:pic>
            <p:nvPicPr>
              <p:cNvPr id="115" name="Picture 114" descr="LandCoverClassificationChange_nolabel_small.JPG"/>
              <p:cNvPicPr>
                <a:picLocks noChangeAspect="1"/>
              </p:cNvPicPr>
              <p:nvPr/>
            </p:nvPicPr>
            <p:blipFill rotWithShape="1">
              <a:blip r:embed="rId10"/>
              <a:srcRect/>
              <a:stretch/>
            </p:blipFill>
            <p:spPr>
              <a:xfrm>
                <a:off x="4646043" y="2179486"/>
                <a:ext cx="1126865" cy="715724"/>
              </a:xfrm>
              <a:prstGeom prst="rect">
                <a:avLst/>
              </a:prstGeom>
              <a:solidFill>
                <a:srgbClr val="FFFFFF"/>
              </a:solidFill>
              <a:ln w="12700" cmpd="sng">
                <a:noFill/>
              </a:ln>
              <a:effectLst>
                <a:outerShdw blurRad="127000" dist="63500" dir="2700000" algn="tl" rotWithShape="0">
                  <a:srgbClr val="000000">
                    <a:alpha val="15000"/>
                  </a:srgbClr>
                </a:outerShdw>
              </a:effectLst>
            </p:spPr>
          </p:pic>
          <p:sp>
            <p:nvSpPr>
              <p:cNvPr id="116" name="Rectangle 115"/>
              <p:cNvSpPr/>
              <p:nvPr/>
            </p:nvSpPr>
            <p:spPr>
              <a:xfrm>
                <a:off x="4649816" y="1939235"/>
                <a:ext cx="982234" cy="240251"/>
              </a:xfrm>
              <a:prstGeom prst="rect">
                <a:avLst/>
              </a:prstGeom>
              <a:noFill/>
            </p:spPr>
            <p:txBody>
              <a:bodyPr lIns="0" rIns="0" anchor="b"/>
              <a:lstStyle/>
              <a:p>
                <a:pPr defTabSz="914400" eaLnBrk="1" fontAlgn="auto" hangingPunct="1">
                  <a:spcBef>
                    <a:spcPts val="0"/>
                  </a:spcBef>
                  <a:spcAft>
                    <a:spcPts val="0"/>
                  </a:spcAft>
                  <a:defRPr/>
                </a:pPr>
                <a:r>
                  <a:rPr lang="en-US" sz="1200" b="1" kern="0" dirty="0">
                    <a:latin typeface="+mn-lt"/>
                    <a:ea typeface="+mn-ea"/>
                    <a:sym typeface="Arial" pitchFamily="34" charset="0"/>
                  </a:rPr>
                  <a:t>Maps</a:t>
                </a:r>
              </a:p>
            </p:txBody>
          </p:sp>
          <p:pic>
            <p:nvPicPr>
              <p:cNvPr id="117" name="Picture 116" descr="GroceryStore_300_wj.jpg"/>
              <p:cNvPicPr>
                <a:picLocks noChangeAspect="1"/>
              </p:cNvPicPr>
              <p:nvPr/>
            </p:nvPicPr>
            <p:blipFill rotWithShape="1">
              <a:blip r:embed="rId11"/>
              <a:srcRect/>
              <a:stretch/>
            </p:blipFill>
            <p:spPr>
              <a:xfrm>
                <a:off x="5366683" y="2393323"/>
                <a:ext cx="923123" cy="690567"/>
              </a:xfrm>
              <a:prstGeom prst="rect">
                <a:avLst/>
              </a:prstGeom>
              <a:solidFill>
                <a:srgbClr val="FFFFFF"/>
              </a:solidFill>
              <a:ln w="12700" cmpd="sng">
                <a:noFill/>
              </a:ln>
              <a:effectLst>
                <a:outerShdw blurRad="127000" dist="63500" dir="2700000" algn="tl" rotWithShape="0">
                  <a:srgbClr val="000000">
                    <a:alpha val="15000"/>
                  </a:srgbClr>
                </a:outerShdw>
              </a:effectLst>
            </p:spPr>
          </p:pic>
        </p:grpSp>
        <p:sp>
          <p:nvSpPr>
            <p:cNvPr id="44052" name="Right Arrow 117"/>
            <p:cNvSpPr>
              <a:spLocks noChangeArrowheads="1"/>
            </p:cNvSpPr>
            <p:nvPr/>
          </p:nvSpPr>
          <p:spPr bwMode="auto">
            <a:xfrm rot="4481154">
              <a:off x="3840839" y="2968322"/>
              <a:ext cx="471915" cy="195501"/>
            </a:xfrm>
            <a:prstGeom prst="rightArrow">
              <a:avLst>
                <a:gd name="adj1" fmla="val 36537"/>
                <a:gd name="adj2" fmla="val 67946"/>
              </a:avLst>
            </a:prstGeom>
            <a:gradFill rotWithShape="1">
              <a:gsLst>
                <a:gs pos="0">
                  <a:srgbClr val="00B9F2">
                    <a:alpha val="0"/>
                  </a:srgbClr>
                </a:gs>
                <a:gs pos="100000">
                  <a:srgbClr val="00B9F2"/>
                </a:gs>
              </a:gsLst>
              <a:lin ang="0" scaled="1"/>
            </a:gra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200"/>
            </a:p>
          </p:txBody>
        </p:sp>
        <p:grpSp>
          <p:nvGrpSpPr>
            <p:cNvPr id="44053" name="Group 118"/>
            <p:cNvGrpSpPr>
              <a:grpSpLocks/>
            </p:cNvGrpSpPr>
            <p:nvPr/>
          </p:nvGrpSpPr>
          <p:grpSpPr bwMode="auto">
            <a:xfrm>
              <a:off x="3457655" y="2286366"/>
              <a:ext cx="1004416" cy="711101"/>
              <a:chOff x="6186129" y="2087266"/>
              <a:chExt cx="1302455" cy="922106"/>
            </a:xfrm>
          </p:grpSpPr>
          <p:sp>
            <p:nvSpPr>
              <p:cNvPr id="120" name="Rectangle 119"/>
              <p:cNvSpPr/>
              <p:nvPr/>
            </p:nvSpPr>
            <p:spPr>
              <a:xfrm>
                <a:off x="6185627" y="2087266"/>
                <a:ext cx="1302275" cy="238739"/>
              </a:xfrm>
              <a:prstGeom prst="rect">
                <a:avLst/>
              </a:prstGeom>
              <a:noFill/>
            </p:spPr>
            <p:txBody>
              <a:bodyPr lIns="0" tIns="0" rIns="0" bIns="63500" anchor="b"/>
              <a:lstStyle/>
              <a:p>
                <a:pPr algn="ctr" defTabSz="914400" eaLnBrk="1" fontAlgn="auto" hangingPunct="1">
                  <a:spcBef>
                    <a:spcPts val="0"/>
                  </a:spcBef>
                  <a:spcAft>
                    <a:spcPts val="0"/>
                  </a:spcAft>
                  <a:defRPr/>
                </a:pPr>
                <a:r>
                  <a:rPr lang="en-US" sz="1200" b="1" kern="0" dirty="0">
                    <a:latin typeface="+mn-lt"/>
                    <a:ea typeface="+mn-ea"/>
                    <a:sym typeface="Arial" pitchFamily="34" charset="0"/>
                  </a:rPr>
                  <a:t>Enterprise Data</a:t>
                </a:r>
              </a:p>
            </p:txBody>
          </p:sp>
          <p:pic>
            <p:nvPicPr>
              <p:cNvPr id="121" name="Picture 2"/>
              <p:cNvPicPr>
                <a:picLocks noChangeAspect="1" noChangeArrowheads="1"/>
              </p:cNvPicPr>
              <p:nvPr/>
            </p:nvPicPr>
            <p:blipFill rotWithShape="1">
              <a:blip r:embed="rId12"/>
              <a:srcRect t="-25"/>
              <a:stretch/>
            </p:blipFill>
            <p:spPr bwMode="auto">
              <a:xfrm>
                <a:off x="6439434" y="2326005"/>
                <a:ext cx="799193" cy="682973"/>
              </a:xfrm>
              <a:prstGeom prst="rect">
                <a:avLst/>
              </a:prstGeom>
              <a:solidFill>
                <a:srgbClr val="FFFFFF"/>
              </a:solidFill>
              <a:ln w="12700" cmpd="sng">
                <a:noFill/>
              </a:ln>
              <a:effectLst>
                <a:outerShdw blurRad="127000" dist="63500" dir="2700000" algn="tl" rotWithShape="0">
                  <a:srgbClr val="000000">
                    <a:alpha val="15000"/>
                  </a:srgbClr>
                </a:outerShdw>
              </a:effectLst>
              <a:extLst/>
            </p:spPr>
          </p:pic>
        </p:grpSp>
        <p:grpSp>
          <p:nvGrpSpPr>
            <p:cNvPr id="44054" name="Group 121"/>
            <p:cNvGrpSpPr>
              <a:grpSpLocks/>
            </p:cNvGrpSpPr>
            <p:nvPr/>
          </p:nvGrpSpPr>
          <p:grpSpPr bwMode="auto">
            <a:xfrm>
              <a:off x="3445083" y="2752437"/>
              <a:ext cx="312364" cy="327082"/>
              <a:chOff x="14953974" y="2404795"/>
              <a:chExt cx="521030" cy="545581"/>
            </a:xfrm>
          </p:grpSpPr>
          <p:sp>
            <p:nvSpPr>
              <p:cNvPr id="123" name="Freeform 112"/>
              <p:cNvSpPr>
                <a:spLocks/>
              </p:cNvSpPr>
              <p:nvPr/>
            </p:nvSpPr>
            <p:spPr bwMode="auto">
              <a:xfrm>
                <a:off x="14954864" y="2404838"/>
                <a:ext cx="520815" cy="546166"/>
              </a:xfrm>
              <a:custGeom>
                <a:avLst/>
                <a:gdLst>
                  <a:gd name="T0" fmla="*/ 1001 w 1908"/>
                  <a:gd name="T1" fmla="*/ 0 h 1998"/>
                  <a:gd name="T2" fmla="*/ 1103 w 1908"/>
                  <a:gd name="T3" fmla="*/ 5 h 1998"/>
                  <a:gd name="T4" fmla="*/ 1212 w 1908"/>
                  <a:gd name="T5" fmla="*/ 14 h 1998"/>
                  <a:gd name="T6" fmla="*/ 1322 w 1908"/>
                  <a:gd name="T7" fmla="*/ 27 h 1998"/>
                  <a:gd name="T8" fmla="*/ 1432 w 1908"/>
                  <a:gd name="T9" fmla="*/ 45 h 1998"/>
                  <a:gd name="T10" fmla="*/ 1538 w 1908"/>
                  <a:gd name="T11" fmla="*/ 70 h 1998"/>
                  <a:gd name="T12" fmla="*/ 1637 w 1908"/>
                  <a:gd name="T13" fmla="*/ 102 h 1998"/>
                  <a:gd name="T14" fmla="*/ 1725 w 1908"/>
                  <a:gd name="T15" fmla="*/ 141 h 1998"/>
                  <a:gd name="T16" fmla="*/ 1800 w 1908"/>
                  <a:gd name="T17" fmla="*/ 186 h 1998"/>
                  <a:gd name="T18" fmla="*/ 1858 w 1908"/>
                  <a:gd name="T19" fmla="*/ 241 h 1998"/>
                  <a:gd name="T20" fmla="*/ 1895 w 1908"/>
                  <a:gd name="T21" fmla="*/ 304 h 1998"/>
                  <a:gd name="T22" fmla="*/ 1908 w 1908"/>
                  <a:gd name="T23" fmla="*/ 378 h 1998"/>
                  <a:gd name="T24" fmla="*/ 1908 w 1908"/>
                  <a:gd name="T25" fmla="*/ 404 h 1998"/>
                  <a:gd name="T26" fmla="*/ 1908 w 1908"/>
                  <a:gd name="T27" fmla="*/ 651 h 1998"/>
                  <a:gd name="T28" fmla="*/ 1908 w 1908"/>
                  <a:gd name="T29" fmla="*/ 832 h 1998"/>
                  <a:gd name="T30" fmla="*/ 1908 w 1908"/>
                  <a:gd name="T31" fmla="*/ 964 h 1998"/>
                  <a:gd name="T32" fmla="*/ 1908 w 1908"/>
                  <a:gd name="T33" fmla="*/ 1097 h 1998"/>
                  <a:gd name="T34" fmla="*/ 1908 w 1908"/>
                  <a:gd name="T35" fmla="*/ 1288 h 1998"/>
                  <a:gd name="T36" fmla="*/ 1908 w 1908"/>
                  <a:gd name="T37" fmla="*/ 1403 h 1998"/>
                  <a:gd name="T38" fmla="*/ 1908 w 1908"/>
                  <a:gd name="T39" fmla="*/ 1502 h 1998"/>
                  <a:gd name="T40" fmla="*/ 1908 w 1908"/>
                  <a:gd name="T41" fmla="*/ 1629 h 1998"/>
                  <a:gd name="T42" fmla="*/ 1908 w 1908"/>
                  <a:gd name="T43" fmla="*/ 1646 h 1998"/>
                  <a:gd name="T44" fmla="*/ 1897 w 1908"/>
                  <a:gd name="T45" fmla="*/ 1695 h 1998"/>
                  <a:gd name="T46" fmla="*/ 1851 w 1908"/>
                  <a:gd name="T47" fmla="*/ 1757 h 1998"/>
                  <a:gd name="T48" fmla="*/ 1771 w 1908"/>
                  <a:gd name="T49" fmla="*/ 1824 h 1998"/>
                  <a:gd name="T50" fmla="*/ 1675 w 1908"/>
                  <a:gd name="T51" fmla="*/ 1878 h 1998"/>
                  <a:gd name="T52" fmla="*/ 1566 w 1908"/>
                  <a:gd name="T53" fmla="*/ 1920 h 1998"/>
                  <a:gd name="T54" fmla="*/ 1449 w 1908"/>
                  <a:gd name="T55" fmla="*/ 1952 h 1998"/>
                  <a:gd name="T56" fmla="*/ 1324 w 1908"/>
                  <a:gd name="T57" fmla="*/ 1974 h 1998"/>
                  <a:gd name="T58" fmla="*/ 1198 w 1908"/>
                  <a:gd name="T59" fmla="*/ 1988 h 1998"/>
                  <a:gd name="T60" fmla="*/ 1074 w 1908"/>
                  <a:gd name="T61" fmla="*/ 1995 h 1998"/>
                  <a:gd name="T62" fmla="*/ 953 w 1908"/>
                  <a:gd name="T63" fmla="*/ 1998 h 1998"/>
                  <a:gd name="T64" fmla="*/ 834 w 1908"/>
                  <a:gd name="T65" fmla="*/ 1995 h 1998"/>
                  <a:gd name="T66" fmla="*/ 710 w 1908"/>
                  <a:gd name="T67" fmla="*/ 1988 h 1998"/>
                  <a:gd name="T68" fmla="*/ 584 w 1908"/>
                  <a:gd name="T69" fmla="*/ 1974 h 1998"/>
                  <a:gd name="T70" fmla="*/ 459 w 1908"/>
                  <a:gd name="T71" fmla="*/ 1952 h 1998"/>
                  <a:gd name="T72" fmla="*/ 342 w 1908"/>
                  <a:gd name="T73" fmla="*/ 1920 h 1998"/>
                  <a:gd name="T74" fmla="*/ 233 w 1908"/>
                  <a:gd name="T75" fmla="*/ 1878 h 1998"/>
                  <a:gd name="T76" fmla="*/ 137 w 1908"/>
                  <a:gd name="T77" fmla="*/ 1824 h 1998"/>
                  <a:gd name="T78" fmla="*/ 57 w 1908"/>
                  <a:gd name="T79" fmla="*/ 1757 h 1998"/>
                  <a:gd name="T80" fmla="*/ 11 w 1908"/>
                  <a:gd name="T81" fmla="*/ 1695 h 1998"/>
                  <a:gd name="T82" fmla="*/ 0 w 1908"/>
                  <a:gd name="T83" fmla="*/ 1646 h 1998"/>
                  <a:gd name="T84" fmla="*/ 0 w 1908"/>
                  <a:gd name="T85" fmla="*/ 1629 h 1998"/>
                  <a:gd name="T86" fmla="*/ 0 w 1908"/>
                  <a:gd name="T87" fmla="*/ 1403 h 1998"/>
                  <a:gd name="T88" fmla="*/ 0 w 1908"/>
                  <a:gd name="T89" fmla="*/ 1226 h 1998"/>
                  <a:gd name="T90" fmla="*/ 0 w 1908"/>
                  <a:gd name="T91" fmla="*/ 1097 h 1998"/>
                  <a:gd name="T92" fmla="*/ 0 w 1908"/>
                  <a:gd name="T93" fmla="*/ 964 h 1998"/>
                  <a:gd name="T94" fmla="*/ 0 w 1908"/>
                  <a:gd name="T95" fmla="*/ 769 h 1998"/>
                  <a:gd name="T96" fmla="*/ 0 w 1908"/>
                  <a:gd name="T97" fmla="*/ 651 h 1998"/>
                  <a:gd name="T98" fmla="*/ 0 w 1908"/>
                  <a:gd name="T99" fmla="*/ 547 h 1998"/>
                  <a:gd name="T100" fmla="*/ 0 w 1908"/>
                  <a:gd name="T101" fmla="*/ 404 h 1998"/>
                  <a:gd name="T102" fmla="*/ 0 w 1908"/>
                  <a:gd name="T103" fmla="*/ 378 h 1998"/>
                  <a:gd name="T104" fmla="*/ 13 w 1908"/>
                  <a:gd name="T105" fmla="*/ 304 h 1998"/>
                  <a:gd name="T106" fmla="*/ 50 w 1908"/>
                  <a:gd name="T107" fmla="*/ 241 h 1998"/>
                  <a:gd name="T108" fmla="*/ 108 w 1908"/>
                  <a:gd name="T109" fmla="*/ 186 h 1998"/>
                  <a:gd name="T110" fmla="*/ 183 w 1908"/>
                  <a:gd name="T111" fmla="*/ 141 h 1998"/>
                  <a:gd name="T112" fmla="*/ 271 w 1908"/>
                  <a:gd name="T113" fmla="*/ 102 h 1998"/>
                  <a:gd name="T114" fmla="*/ 370 w 1908"/>
                  <a:gd name="T115" fmla="*/ 70 h 1998"/>
                  <a:gd name="T116" fmla="*/ 476 w 1908"/>
                  <a:gd name="T117" fmla="*/ 45 h 1998"/>
                  <a:gd name="T118" fmla="*/ 586 w 1908"/>
                  <a:gd name="T119" fmla="*/ 27 h 1998"/>
                  <a:gd name="T120" fmla="*/ 696 w 1908"/>
                  <a:gd name="T121" fmla="*/ 14 h 1998"/>
                  <a:gd name="T122" fmla="*/ 804 w 1908"/>
                  <a:gd name="T123" fmla="*/ 5 h 1998"/>
                  <a:gd name="T124" fmla="*/ 907 w 1908"/>
                  <a:gd name="T125" fmla="*/ 0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solidFill>
                <a:schemeClr val="bg1">
                  <a:lumMod val="50000"/>
                </a:schemeClr>
              </a:solidFill>
              <a:ln w="0">
                <a:noFill/>
                <a:prstDash val="solid"/>
                <a:round/>
                <a:headEnd/>
                <a:tailEnd/>
              </a:ln>
            </p:spPr>
            <p:txBody>
              <a:bodyPr/>
              <a:lstStyle/>
              <a:p>
                <a:pPr eaLnBrk="1" fontAlgn="auto" hangingPunct="1">
                  <a:spcBef>
                    <a:spcPts val="0"/>
                  </a:spcBef>
                  <a:spcAft>
                    <a:spcPts val="0"/>
                  </a:spcAft>
                  <a:defRPr/>
                </a:pPr>
                <a:endParaRPr lang="en-US" sz="1200">
                  <a:latin typeface="+mn-lt"/>
                  <a:ea typeface="+mn-ea"/>
                </a:endParaRPr>
              </a:p>
            </p:txBody>
          </p:sp>
          <p:sp>
            <p:nvSpPr>
              <p:cNvPr id="44075" name="Freeform 113"/>
              <p:cNvSpPr>
                <a:spLocks noEditPoints="1"/>
              </p:cNvSpPr>
              <p:nvPr/>
            </p:nvSpPr>
            <p:spPr bwMode="auto">
              <a:xfrm>
                <a:off x="14986709" y="2437530"/>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76" name="Freeform 114"/>
              <p:cNvSpPr>
                <a:spLocks/>
              </p:cNvSpPr>
              <p:nvPr/>
            </p:nvSpPr>
            <p:spPr bwMode="auto">
              <a:xfrm>
                <a:off x="14986709" y="2569833"/>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F3B82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44055" name="Group 126"/>
            <p:cNvGrpSpPr>
              <a:grpSpLocks noChangeAspect="1"/>
            </p:cNvGrpSpPr>
            <p:nvPr/>
          </p:nvGrpSpPr>
          <p:grpSpPr bwMode="auto">
            <a:xfrm>
              <a:off x="3241564" y="3274907"/>
              <a:ext cx="2222679" cy="1644371"/>
              <a:chOff x="769330" y="1527301"/>
              <a:chExt cx="2174603" cy="1608802"/>
            </a:xfrm>
          </p:grpSpPr>
          <p:sp>
            <p:nvSpPr>
              <p:cNvPr id="44056" name="Freeform 29"/>
              <p:cNvSpPr>
                <a:spLocks/>
              </p:cNvSpPr>
              <p:nvPr/>
            </p:nvSpPr>
            <p:spPr bwMode="auto">
              <a:xfrm>
                <a:off x="769330" y="1527301"/>
                <a:ext cx="2174603" cy="1382743"/>
              </a:xfrm>
              <a:custGeom>
                <a:avLst/>
                <a:gdLst>
                  <a:gd name="T0" fmla="*/ 1230346 w 2706"/>
                  <a:gd name="T1" fmla="*/ 3221 h 1717"/>
                  <a:gd name="T2" fmla="*/ 1326781 w 2706"/>
                  <a:gd name="T3" fmla="*/ 26576 h 1717"/>
                  <a:gd name="T4" fmla="*/ 1412769 w 2706"/>
                  <a:gd name="T5" fmla="*/ 68453 h 1717"/>
                  <a:gd name="T6" fmla="*/ 1487506 w 2706"/>
                  <a:gd name="T7" fmla="*/ 128852 h 1717"/>
                  <a:gd name="T8" fmla="*/ 1546974 w 2706"/>
                  <a:gd name="T9" fmla="*/ 203747 h 1717"/>
                  <a:gd name="T10" fmla="*/ 1589566 w 2706"/>
                  <a:gd name="T11" fmla="*/ 291528 h 1717"/>
                  <a:gd name="T12" fmla="*/ 1620103 w 2706"/>
                  <a:gd name="T13" fmla="*/ 337431 h 1717"/>
                  <a:gd name="T14" fmla="*/ 1708502 w 2706"/>
                  <a:gd name="T15" fmla="*/ 348706 h 1717"/>
                  <a:gd name="T16" fmla="*/ 1788864 w 2706"/>
                  <a:gd name="T17" fmla="*/ 380113 h 1717"/>
                  <a:gd name="T18" fmla="*/ 1858779 w 2706"/>
                  <a:gd name="T19" fmla="*/ 428433 h 1717"/>
                  <a:gd name="T20" fmla="*/ 1915033 w 2706"/>
                  <a:gd name="T21" fmla="*/ 492054 h 1717"/>
                  <a:gd name="T22" fmla="*/ 1956018 w 2706"/>
                  <a:gd name="T23" fmla="*/ 567754 h 1717"/>
                  <a:gd name="T24" fmla="*/ 1977715 w 2706"/>
                  <a:gd name="T25" fmla="*/ 653924 h 1717"/>
                  <a:gd name="T26" fmla="*/ 1977715 w 2706"/>
                  <a:gd name="T27" fmla="*/ 743315 h 1717"/>
                  <a:gd name="T28" fmla="*/ 2003431 w 2706"/>
                  <a:gd name="T29" fmla="*/ 800493 h 1717"/>
                  <a:gd name="T30" fmla="*/ 2066918 w 2706"/>
                  <a:gd name="T31" fmla="*/ 841565 h 1717"/>
                  <a:gd name="T32" fmla="*/ 2117546 w 2706"/>
                  <a:gd name="T33" fmla="*/ 896327 h 1717"/>
                  <a:gd name="T34" fmla="*/ 2153709 w 2706"/>
                  <a:gd name="T35" fmla="*/ 961558 h 1717"/>
                  <a:gd name="T36" fmla="*/ 2172996 w 2706"/>
                  <a:gd name="T37" fmla="*/ 1036453 h 1717"/>
                  <a:gd name="T38" fmla="*/ 2172192 w 2706"/>
                  <a:gd name="T39" fmla="*/ 1116986 h 1717"/>
                  <a:gd name="T40" fmla="*/ 2151298 w 2706"/>
                  <a:gd name="T41" fmla="*/ 1195102 h 1717"/>
                  <a:gd name="T42" fmla="*/ 2111920 w 2706"/>
                  <a:gd name="T43" fmla="*/ 1262750 h 1717"/>
                  <a:gd name="T44" fmla="*/ 2056470 w 2706"/>
                  <a:gd name="T45" fmla="*/ 1318317 h 1717"/>
                  <a:gd name="T46" fmla="*/ 1988163 w 2706"/>
                  <a:gd name="T47" fmla="*/ 1358583 h 1717"/>
                  <a:gd name="T48" fmla="*/ 1910211 w 2706"/>
                  <a:gd name="T49" fmla="*/ 1380327 h 1717"/>
                  <a:gd name="T50" fmla="*/ 418687 w 2706"/>
                  <a:gd name="T51" fmla="*/ 1382743 h 1717"/>
                  <a:gd name="T52" fmla="*/ 323056 w 2706"/>
                  <a:gd name="T53" fmla="*/ 1372274 h 1717"/>
                  <a:gd name="T54" fmla="*/ 234658 w 2706"/>
                  <a:gd name="T55" fmla="*/ 1340866 h 1717"/>
                  <a:gd name="T56" fmla="*/ 156706 w 2706"/>
                  <a:gd name="T57" fmla="*/ 1291741 h 1717"/>
                  <a:gd name="T58" fmla="*/ 92417 w 2706"/>
                  <a:gd name="T59" fmla="*/ 1226510 h 1717"/>
                  <a:gd name="T60" fmla="*/ 43396 w 2706"/>
                  <a:gd name="T61" fmla="*/ 1148393 h 1717"/>
                  <a:gd name="T62" fmla="*/ 11251 w 2706"/>
                  <a:gd name="T63" fmla="*/ 1059808 h 1717"/>
                  <a:gd name="T64" fmla="*/ 0 w 2706"/>
                  <a:gd name="T65" fmla="*/ 963169 h 1717"/>
                  <a:gd name="T66" fmla="*/ 12054 w 2706"/>
                  <a:gd name="T67" fmla="*/ 865724 h 1717"/>
                  <a:gd name="T68" fmla="*/ 44199 w 2706"/>
                  <a:gd name="T69" fmla="*/ 776333 h 1717"/>
                  <a:gd name="T70" fmla="*/ 95631 w 2706"/>
                  <a:gd name="T71" fmla="*/ 697411 h 1717"/>
                  <a:gd name="T72" fmla="*/ 162332 w 2706"/>
                  <a:gd name="T73" fmla="*/ 632180 h 1717"/>
                  <a:gd name="T74" fmla="*/ 241890 w 2706"/>
                  <a:gd name="T75" fmla="*/ 582250 h 1717"/>
                  <a:gd name="T76" fmla="*/ 332700 w 2706"/>
                  <a:gd name="T77" fmla="*/ 552453 h 1717"/>
                  <a:gd name="T78" fmla="*/ 333503 w 2706"/>
                  <a:gd name="T79" fmla="*/ 471115 h 1717"/>
                  <a:gd name="T80" fmla="*/ 355201 w 2706"/>
                  <a:gd name="T81" fmla="*/ 386556 h 1717"/>
                  <a:gd name="T82" fmla="*/ 394579 w 2706"/>
                  <a:gd name="T83" fmla="*/ 311661 h 1717"/>
                  <a:gd name="T84" fmla="*/ 450832 w 2706"/>
                  <a:gd name="T85" fmla="*/ 248845 h 1717"/>
                  <a:gd name="T86" fmla="*/ 520748 w 2706"/>
                  <a:gd name="T87" fmla="*/ 200526 h 1717"/>
                  <a:gd name="T88" fmla="*/ 601110 w 2706"/>
                  <a:gd name="T89" fmla="*/ 169924 h 1717"/>
                  <a:gd name="T90" fmla="*/ 689508 w 2706"/>
                  <a:gd name="T91" fmla="*/ 157844 h 1717"/>
                  <a:gd name="T92" fmla="*/ 759423 w 2706"/>
                  <a:gd name="T93" fmla="*/ 165897 h 1717"/>
                  <a:gd name="T94" fmla="*/ 824517 w 2706"/>
                  <a:gd name="T95" fmla="*/ 185225 h 1717"/>
                  <a:gd name="T96" fmla="*/ 884789 w 2706"/>
                  <a:gd name="T97" fmla="*/ 116772 h 1717"/>
                  <a:gd name="T98" fmla="*/ 956311 w 2706"/>
                  <a:gd name="T99" fmla="*/ 62815 h 1717"/>
                  <a:gd name="T100" fmla="*/ 1039888 w 2706"/>
                  <a:gd name="T101" fmla="*/ 23354 h 1717"/>
                  <a:gd name="T102" fmla="*/ 1131501 w 2706"/>
                  <a:gd name="T103" fmla="*/ 3221 h 17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rotWithShape="1">
                <a:gsLst>
                  <a:gs pos="0">
                    <a:srgbClr val="FFFFFF"/>
                  </a:gs>
                  <a:gs pos="9000">
                    <a:srgbClr val="FFFFFF"/>
                  </a:gs>
                  <a:gs pos="100000">
                    <a:srgbClr val="389EE7"/>
                  </a:gs>
                </a:gsLst>
                <a:lin ang="1800000"/>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nvGrpSpPr>
              <p:cNvPr id="44057" name="Group 128"/>
              <p:cNvGrpSpPr>
                <a:grpSpLocks/>
              </p:cNvGrpSpPr>
              <p:nvPr/>
            </p:nvGrpSpPr>
            <p:grpSpPr bwMode="auto">
              <a:xfrm>
                <a:off x="1575340" y="2062809"/>
                <a:ext cx="983710" cy="1073294"/>
                <a:chOff x="749839" y="3008091"/>
                <a:chExt cx="1033728" cy="1127867"/>
              </a:xfrm>
            </p:grpSpPr>
            <p:sp>
              <p:nvSpPr>
                <p:cNvPr id="44058" name="Freeform 129"/>
                <p:cNvSpPr>
                  <a:spLocks/>
                </p:cNvSpPr>
                <p:nvPr/>
              </p:nvSpPr>
              <p:spPr bwMode="auto">
                <a:xfrm>
                  <a:off x="749839" y="3509566"/>
                  <a:ext cx="1033728" cy="626392"/>
                </a:xfrm>
                <a:custGeom>
                  <a:avLst/>
                  <a:gdLst>
                    <a:gd name="T0" fmla="*/ 516683 w 2857"/>
                    <a:gd name="T1" fmla="*/ 0 h 1727"/>
                    <a:gd name="T2" fmla="*/ 524643 w 2857"/>
                    <a:gd name="T3" fmla="*/ 363 h 1727"/>
                    <a:gd name="T4" fmla="*/ 531518 w 2857"/>
                    <a:gd name="T5" fmla="*/ 2176 h 1727"/>
                    <a:gd name="T6" fmla="*/ 537669 w 2857"/>
                    <a:gd name="T7" fmla="*/ 4715 h 1727"/>
                    <a:gd name="T8" fmla="*/ 1022511 w 2857"/>
                    <a:gd name="T9" fmla="*/ 296330 h 1727"/>
                    <a:gd name="T10" fmla="*/ 1029024 w 2857"/>
                    <a:gd name="T11" fmla="*/ 301408 h 1727"/>
                    <a:gd name="T12" fmla="*/ 1032281 w 2857"/>
                    <a:gd name="T13" fmla="*/ 306849 h 1727"/>
                    <a:gd name="T14" fmla="*/ 1033728 w 2857"/>
                    <a:gd name="T15" fmla="*/ 313015 h 1727"/>
                    <a:gd name="T16" fmla="*/ 1032281 w 2857"/>
                    <a:gd name="T17" fmla="*/ 319181 h 1727"/>
                    <a:gd name="T18" fmla="*/ 1029024 w 2857"/>
                    <a:gd name="T19" fmla="*/ 324621 h 1727"/>
                    <a:gd name="T20" fmla="*/ 1022511 w 2857"/>
                    <a:gd name="T21" fmla="*/ 329699 h 1727"/>
                    <a:gd name="T22" fmla="*/ 537669 w 2857"/>
                    <a:gd name="T23" fmla="*/ 621314 h 1727"/>
                    <a:gd name="T24" fmla="*/ 531518 w 2857"/>
                    <a:gd name="T25" fmla="*/ 624216 h 1727"/>
                    <a:gd name="T26" fmla="*/ 524643 w 2857"/>
                    <a:gd name="T27" fmla="*/ 625304 h 1727"/>
                    <a:gd name="T28" fmla="*/ 516683 w 2857"/>
                    <a:gd name="T29" fmla="*/ 626392 h 1727"/>
                    <a:gd name="T30" fmla="*/ 509085 w 2857"/>
                    <a:gd name="T31" fmla="*/ 625304 h 1727"/>
                    <a:gd name="T32" fmla="*/ 501848 w 2857"/>
                    <a:gd name="T33" fmla="*/ 624216 h 1727"/>
                    <a:gd name="T34" fmla="*/ 496059 w 2857"/>
                    <a:gd name="T35" fmla="*/ 621314 h 1727"/>
                    <a:gd name="T36" fmla="*/ 11217 w 2857"/>
                    <a:gd name="T37" fmla="*/ 329699 h 1727"/>
                    <a:gd name="T38" fmla="*/ 5789 w 2857"/>
                    <a:gd name="T39" fmla="*/ 325347 h 1727"/>
                    <a:gd name="T40" fmla="*/ 1809 w 2857"/>
                    <a:gd name="T41" fmla="*/ 320631 h 1727"/>
                    <a:gd name="T42" fmla="*/ 0 w 2857"/>
                    <a:gd name="T43" fmla="*/ 315916 h 1727"/>
                    <a:gd name="T44" fmla="*/ 0 w 2857"/>
                    <a:gd name="T45" fmla="*/ 310476 h 1727"/>
                    <a:gd name="T46" fmla="*/ 1809 w 2857"/>
                    <a:gd name="T47" fmla="*/ 305398 h 1727"/>
                    <a:gd name="T48" fmla="*/ 5789 w 2857"/>
                    <a:gd name="T49" fmla="*/ 300320 h 1727"/>
                    <a:gd name="T50" fmla="*/ 11217 w 2857"/>
                    <a:gd name="T51" fmla="*/ 296330 h 1727"/>
                    <a:gd name="T52" fmla="*/ 496059 w 2857"/>
                    <a:gd name="T53" fmla="*/ 4715 h 1727"/>
                    <a:gd name="T54" fmla="*/ 501848 w 2857"/>
                    <a:gd name="T55" fmla="*/ 2176 h 1727"/>
                    <a:gd name="T56" fmla="*/ 509085 w 2857"/>
                    <a:gd name="T57" fmla="*/ 363 h 1727"/>
                    <a:gd name="T58" fmla="*/ 516683 w 2857"/>
                    <a:gd name="T59" fmla="*/ 0 h 17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59" name="Freeform 8"/>
                <p:cNvSpPr>
                  <a:spLocks/>
                </p:cNvSpPr>
                <p:nvPr/>
              </p:nvSpPr>
              <p:spPr bwMode="auto">
                <a:xfrm>
                  <a:off x="822254" y="3556636"/>
                  <a:ext cx="888897" cy="532252"/>
                </a:xfrm>
                <a:custGeom>
                  <a:avLst/>
                  <a:gdLst>
                    <a:gd name="T0" fmla="*/ 444630 w 2455"/>
                    <a:gd name="T1" fmla="*/ 0 h 1473"/>
                    <a:gd name="T2" fmla="*/ 888897 w 2455"/>
                    <a:gd name="T3" fmla="*/ 265945 h 1473"/>
                    <a:gd name="T4" fmla="*/ 444630 w 2455"/>
                    <a:gd name="T5" fmla="*/ 532252 h 1473"/>
                    <a:gd name="T6" fmla="*/ 0 w 2455"/>
                    <a:gd name="T7" fmla="*/ 265945 h 1473"/>
                    <a:gd name="T8" fmla="*/ 444630 w 2455"/>
                    <a:gd name="T9" fmla="*/ 0 h 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60" name="Freeform 9"/>
                <p:cNvSpPr>
                  <a:spLocks/>
                </p:cNvSpPr>
                <p:nvPr/>
              </p:nvSpPr>
              <p:spPr bwMode="auto">
                <a:xfrm>
                  <a:off x="1160795" y="3766640"/>
                  <a:ext cx="412767" cy="188280"/>
                </a:xfrm>
                <a:custGeom>
                  <a:avLst/>
                  <a:gdLst>
                    <a:gd name="T0" fmla="*/ 43373 w 1142"/>
                    <a:gd name="T1" fmla="*/ 0 h 516"/>
                    <a:gd name="T2" fmla="*/ 89276 w 1142"/>
                    <a:gd name="T3" fmla="*/ 9852 h 516"/>
                    <a:gd name="T4" fmla="*/ 134095 w 1142"/>
                    <a:gd name="T5" fmla="*/ 20798 h 516"/>
                    <a:gd name="T6" fmla="*/ 178552 w 1142"/>
                    <a:gd name="T7" fmla="*/ 33204 h 516"/>
                    <a:gd name="T8" fmla="*/ 220841 w 1142"/>
                    <a:gd name="T9" fmla="*/ 47070 h 516"/>
                    <a:gd name="T10" fmla="*/ 262407 w 1142"/>
                    <a:gd name="T11" fmla="*/ 62760 h 516"/>
                    <a:gd name="T12" fmla="*/ 302166 w 1142"/>
                    <a:gd name="T13" fmla="*/ 79910 h 516"/>
                    <a:gd name="T14" fmla="*/ 340479 w 1142"/>
                    <a:gd name="T15" fmla="*/ 97789 h 516"/>
                    <a:gd name="T16" fmla="*/ 377707 w 1142"/>
                    <a:gd name="T17" fmla="*/ 117857 h 516"/>
                    <a:gd name="T18" fmla="*/ 412767 w 1142"/>
                    <a:gd name="T19" fmla="*/ 138656 h 516"/>
                    <a:gd name="T20" fmla="*/ 330358 w 1142"/>
                    <a:gd name="T21" fmla="*/ 188280 h 516"/>
                    <a:gd name="T22" fmla="*/ 294214 w 1142"/>
                    <a:gd name="T23" fmla="*/ 169306 h 516"/>
                    <a:gd name="T24" fmla="*/ 256263 w 1142"/>
                    <a:gd name="T25" fmla="*/ 151792 h 516"/>
                    <a:gd name="T26" fmla="*/ 216865 w 1142"/>
                    <a:gd name="T27" fmla="*/ 135737 h 516"/>
                    <a:gd name="T28" fmla="*/ 176022 w 1142"/>
                    <a:gd name="T29" fmla="*/ 120777 h 516"/>
                    <a:gd name="T30" fmla="*/ 133734 w 1142"/>
                    <a:gd name="T31" fmla="*/ 107641 h 516"/>
                    <a:gd name="T32" fmla="*/ 90722 w 1142"/>
                    <a:gd name="T33" fmla="*/ 96329 h 516"/>
                    <a:gd name="T34" fmla="*/ 45903 w 1142"/>
                    <a:gd name="T35" fmla="*/ 86113 h 516"/>
                    <a:gd name="T36" fmla="*/ 0 w 1142"/>
                    <a:gd name="T37" fmla="*/ 77720 h 516"/>
                    <a:gd name="T38" fmla="*/ 12289 w 1142"/>
                    <a:gd name="T39" fmla="*/ 39772 h 516"/>
                    <a:gd name="T40" fmla="*/ 43373 w 1142"/>
                    <a:gd name="T41" fmla="*/ 0 h 5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61" name="Freeform 10"/>
                <p:cNvSpPr>
                  <a:spLocks/>
                </p:cNvSpPr>
                <p:nvPr/>
              </p:nvSpPr>
              <p:spPr bwMode="auto">
                <a:xfrm>
                  <a:off x="939928" y="3712329"/>
                  <a:ext cx="749497" cy="226298"/>
                </a:xfrm>
                <a:custGeom>
                  <a:avLst/>
                  <a:gdLst>
                    <a:gd name="T0" fmla="*/ 577398 w 2073"/>
                    <a:gd name="T1" fmla="*/ 0 h 626"/>
                    <a:gd name="T2" fmla="*/ 587883 w 2073"/>
                    <a:gd name="T3" fmla="*/ 361 h 626"/>
                    <a:gd name="T4" fmla="*/ 749497 w 2073"/>
                    <a:gd name="T5" fmla="*/ 97605 h 626"/>
                    <a:gd name="T6" fmla="*/ 707557 w 2073"/>
                    <a:gd name="T7" fmla="*/ 90736 h 626"/>
                    <a:gd name="T8" fmla="*/ 665255 w 2073"/>
                    <a:gd name="T9" fmla="*/ 86398 h 626"/>
                    <a:gd name="T10" fmla="*/ 621508 w 2073"/>
                    <a:gd name="T11" fmla="*/ 83506 h 626"/>
                    <a:gd name="T12" fmla="*/ 577398 w 2073"/>
                    <a:gd name="T13" fmla="*/ 82422 h 626"/>
                    <a:gd name="T14" fmla="*/ 532566 w 2073"/>
                    <a:gd name="T15" fmla="*/ 83506 h 626"/>
                    <a:gd name="T16" fmla="*/ 488095 w 2073"/>
                    <a:gd name="T17" fmla="*/ 86398 h 626"/>
                    <a:gd name="T18" fmla="*/ 444347 w 2073"/>
                    <a:gd name="T19" fmla="*/ 91459 h 626"/>
                    <a:gd name="T20" fmla="*/ 402046 w 2073"/>
                    <a:gd name="T21" fmla="*/ 97966 h 626"/>
                    <a:gd name="T22" fmla="*/ 360467 w 2073"/>
                    <a:gd name="T23" fmla="*/ 106281 h 626"/>
                    <a:gd name="T24" fmla="*/ 319973 w 2073"/>
                    <a:gd name="T25" fmla="*/ 116402 h 626"/>
                    <a:gd name="T26" fmla="*/ 280564 w 2073"/>
                    <a:gd name="T27" fmla="*/ 127609 h 626"/>
                    <a:gd name="T28" fmla="*/ 242601 w 2073"/>
                    <a:gd name="T29" fmla="*/ 140623 h 626"/>
                    <a:gd name="T30" fmla="*/ 206446 w 2073"/>
                    <a:gd name="T31" fmla="*/ 155083 h 626"/>
                    <a:gd name="T32" fmla="*/ 171376 w 2073"/>
                    <a:gd name="T33" fmla="*/ 170989 h 626"/>
                    <a:gd name="T34" fmla="*/ 138113 w 2073"/>
                    <a:gd name="T35" fmla="*/ 188341 h 626"/>
                    <a:gd name="T36" fmla="*/ 106658 w 2073"/>
                    <a:gd name="T37" fmla="*/ 206777 h 626"/>
                    <a:gd name="T38" fmla="*/ 77011 w 2073"/>
                    <a:gd name="T39" fmla="*/ 226298 h 626"/>
                    <a:gd name="T40" fmla="*/ 0 w 2073"/>
                    <a:gd name="T41" fmla="*/ 180026 h 626"/>
                    <a:gd name="T42" fmla="*/ 30370 w 2073"/>
                    <a:gd name="T43" fmla="*/ 156890 h 626"/>
                    <a:gd name="T44" fmla="*/ 63272 w 2073"/>
                    <a:gd name="T45" fmla="*/ 135562 h 626"/>
                    <a:gd name="T46" fmla="*/ 97981 w 2073"/>
                    <a:gd name="T47" fmla="*/ 114956 h 626"/>
                    <a:gd name="T48" fmla="*/ 134136 w 2073"/>
                    <a:gd name="T49" fmla="*/ 96159 h 626"/>
                    <a:gd name="T50" fmla="*/ 172099 w 2073"/>
                    <a:gd name="T51" fmla="*/ 79168 h 626"/>
                    <a:gd name="T52" fmla="*/ 212231 w 2073"/>
                    <a:gd name="T53" fmla="*/ 62901 h 626"/>
                    <a:gd name="T54" fmla="*/ 253448 w 2073"/>
                    <a:gd name="T55" fmla="*/ 48802 h 626"/>
                    <a:gd name="T56" fmla="*/ 296473 w 2073"/>
                    <a:gd name="T57" fmla="*/ 36150 h 626"/>
                    <a:gd name="T58" fmla="*/ 340582 w 2073"/>
                    <a:gd name="T59" fmla="*/ 25305 h 626"/>
                    <a:gd name="T60" fmla="*/ 385776 w 2073"/>
                    <a:gd name="T61" fmla="*/ 16629 h 626"/>
                    <a:gd name="T62" fmla="*/ 432416 w 2073"/>
                    <a:gd name="T63" fmla="*/ 9760 h 626"/>
                    <a:gd name="T64" fmla="*/ 479779 w 2073"/>
                    <a:gd name="T65" fmla="*/ 4338 h 626"/>
                    <a:gd name="T66" fmla="*/ 527866 w 2073"/>
                    <a:gd name="T67" fmla="*/ 1446 h 626"/>
                    <a:gd name="T68" fmla="*/ 577398 w 2073"/>
                    <a:gd name="T69" fmla="*/ 0 h 6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62" name="Freeform 11"/>
                <p:cNvSpPr>
                  <a:spLocks/>
                </p:cNvSpPr>
                <p:nvPr/>
              </p:nvSpPr>
              <p:spPr bwMode="auto">
                <a:xfrm>
                  <a:off x="749839" y="3259733"/>
                  <a:ext cx="1033728" cy="624582"/>
                </a:xfrm>
                <a:custGeom>
                  <a:avLst/>
                  <a:gdLst>
                    <a:gd name="T0" fmla="*/ 516683 w 2857"/>
                    <a:gd name="T1" fmla="*/ 0 h 1726"/>
                    <a:gd name="T2" fmla="*/ 524643 w 2857"/>
                    <a:gd name="T3" fmla="*/ 724 h 1726"/>
                    <a:gd name="T4" fmla="*/ 531518 w 2857"/>
                    <a:gd name="T5" fmla="*/ 2171 h 1726"/>
                    <a:gd name="T6" fmla="*/ 537669 w 2857"/>
                    <a:gd name="T7" fmla="*/ 5066 h 1726"/>
                    <a:gd name="T8" fmla="*/ 1022511 w 2857"/>
                    <a:gd name="T9" fmla="*/ 295283 h 1726"/>
                    <a:gd name="T10" fmla="*/ 1029024 w 2857"/>
                    <a:gd name="T11" fmla="*/ 300711 h 1726"/>
                    <a:gd name="T12" fmla="*/ 1032281 w 2857"/>
                    <a:gd name="T13" fmla="*/ 306501 h 1726"/>
                    <a:gd name="T14" fmla="*/ 1033728 w 2857"/>
                    <a:gd name="T15" fmla="*/ 312653 h 1726"/>
                    <a:gd name="T16" fmla="*/ 1032281 w 2857"/>
                    <a:gd name="T17" fmla="*/ 318081 h 1726"/>
                    <a:gd name="T18" fmla="*/ 1029024 w 2857"/>
                    <a:gd name="T19" fmla="*/ 323871 h 1726"/>
                    <a:gd name="T20" fmla="*/ 1022511 w 2857"/>
                    <a:gd name="T21" fmla="*/ 329299 h 1726"/>
                    <a:gd name="T22" fmla="*/ 537669 w 2857"/>
                    <a:gd name="T23" fmla="*/ 619516 h 1726"/>
                    <a:gd name="T24" fmla="*/ 531518 w 2857"/>
                    <a:gd name="T25" fmla="*/ 622773 h 1726"/>
                    <a:gd name="T26" fmla="*/ 524643 w 2857"/>
                    <a:gd name="T27" fmla="*/ 623858 h 1726"/>
                    <a:gd name="T28" fmla="*/ 516683 w 2857"/>
                    <a:gd name="T29" fmla="*/ 624582 h 1726"/>
                    <a:gd name="T30" fmla="*/ 509085 w 2857"/>
                    <a:gd name="T31" fmla="*/ 623858 h 1726"/>
                    <a:gd name="T32" fmla="*/ 501848 w 2857"/>
                    <a:gd name="T33" fmla="*/ 622773 h 1726"/>
                    <a:gd name="T34" fmla="*/ 496059 w 2857"/>
                    <a:gd name="T35" fmla="*/ 619516 h 1726"/>
                    <a:gd name="T36" fmla="*/ 11217 w 2857"/>
                    <a:gd name="T37" fmla="*/ 329299 h 1726"/>
                    <a:gd name="T38" fmla="*/ 5789 w 2857"/>
                    <a:gd name="T39" fmla="*/ 324594 h 1726"/>
                    <a:gd name="T40" fmla="*/ 1809 w 2857"/>
                    <a:gd name="T41" fmla="*/ 319890 h 1726"/>
                    <a:gd name="T42" fmla="*/ 0 w 2857"/>
                    <a:gd name="T43" fmla="*/ 314824 h 1726"/>
                    <a:gd name="T44" fmla="*/ 0 w 2857"/>
                    <a:gd name="T45" fmla="*/ 309758 h 1726"/>
                    <a:gd name="T46" fmla="*/ 1809 w 2857"/>
                    <a:gd name="T47" fmla="*/ 304692 h 1726"/>
                    <a:gd name="T48" fmla="*/ 5789 w 2857"/>
                    <a:gd name="T49" fmla="*/ 299988 h 1726"/>
                    <a:gd name="T50" fmla="*/ 11217 w 2857"/>
                    <a:gd name="T51" fmla="*/ 295283 h 1726"/>
                    <a:gd name="T52" fmla="*/ 496059 w 2857"/>
                    <a:gd name="T53" fmla="*/ 5066 h 1726"/>
                    <a:gd name="T54" fmla="*/ 501848 w 2857"/>
                    <a:gd name="T55" fmla="*/ 2171 h 1726"/>
                    <a:gd name="T56" fmla="*/ 509085 w 2857"/>
                    <a:gd name="T57" fmla="*/ 724 h 1726"/>
                    <a:gd name="T58" fmla="*/ 516683 w 2857"/>
                    <a:gd name="T59" fmla="*/ 0 h 17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63" name="Freeform 12"/>
                <p:cNvSpPr>
                  <a:spLocks/>
                </p:cNvSpPr>
                <p:nvPr/>
              </p:nvSpPr>
              <p:spPr bwMode="auto">
                <a:xfrm>
                  <a:off x="822254" y="3304994"/>
                  <a:ext cx="888897" cy="534063"/>
                </a:xfrm>
                <a:custGeom>
                  <a:avLst/>
                  <a:gdLst>
                    <a:gd name="T0" fmla="*/ 444630 w 2455"/>
                    <a:gd name="T1" fmla="*/ 0 h 1474"/>
                    <a:gd name="T2" fmla="*/ 888897 w 2455"/>
                    <a:gd name="T3" fmla="*/ 266669 h 1474"/>
                    <a:gd name="T4" fmla="*/ 444630 w 2455"/>
                    <a:gd name="T5" fmla="*/ 534063 h 1474"/>
                    <a:gd name="T6" fmla="*/ 0 w 2455"/>
                    <a:gd name="T7" fmla="*/ 266669 h 1474"/>
                    <a:gd name="T8" fmla="*/ 444630 w 2455"/>
                    <a:gd name="T9" fmla="*/ 0 h 1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64" name="Freeform 13"/>
                <p:cNvSpPr>
                  <a:spLocks/>
                </p:cNvSpPr>
                <p:nvPr/>
              </p:nvSpPr>
              <p:spPr bwMode="auto">
                <a:xfrm>
                  <a:off x="887428" y="3343011"/>
                  <a:ext cx="552167" cy="333110"/>
                </a:xfrm>
                <a:custGeom>
                  <a:avLst/>
                  <a:gdLst>
                    <a:gd name="T0" fmla="*/ 443396 w 1528"/>
                    <a:gd name="T1" fmla="*/ 0 h 916"/>
                    <a:gd name="T2" fmla="*/ 552167 w 1528"/>
                    <a:gd name="T3" fmla="*/ 65458 h 916"/>
                    <a:gd name="T4" fmla="*/ 108048 w 1528"/>
                    <a:gd name="T5" fmla="*/ 333110 h 916"/>
                    <a:gd name="T6" fmla="*/ 0 w 1528"/>
                    <a:gd name="T7" fmla="*/ 267652 h 916"/>
                    <a:gd name="T8" fmla="*/ 443396 w 1528"/>
                    <a:gd name="T9" fmla="*/ 0 h 9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8" h="916">
                      <a:moveTo>
                        <a:pt x="1227" y="0"/>
                      </a:moveTo>
                      <a:lnTo>
                        <a:pt x="1528" y="180"/>
                      </a:lnTo>
                      <a:lnTo>
                        <a:pt x="299" y="916"/>
                      </a:lnTo>
                      <a:lnTo>
                        <a:pt x="0" y="736"/>
                      </a:lnTo>
                      <a:lnTo>
                        <a:pt x="1227"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65" name="Freeform 14"/>
                <p:cNvSpPr>
                  <a:spLocks/>
                </p:cNvSpPr>
                <p:nvPr/>
              </p:nvSpPr>
              <p:spPr bwMode="auto">
                <a:xfrm>
                  <a:off x="1053983" y="3440772"/>
                  <a:ext cx="546735" cy="334921"/>
                </a:xfrm>
                <a:custGeom>
                  <a:avLst/>
                  <a:gdLst>
                    <a:gd name="T0" fmla="*/ 438328 w 1513"/>
                    <a:gd name="T1" fmla="*/ 0 h 923"/>
                    <a:gd name="T2" fmla="*/ 546735 w 1513"/>
                    <a:gd name="T3" fmla="*/ 65315 h 923"/>
                    <a:gd name="T4" fmla="*/ 106601 w 1513"/>
                    <a:gd name="T5" fmla="*/ 334921 h 923"/>
                    <a:gd name="T6" fmla="*/ 0 w 1513"/>
                    <a:gd name="T7" fmla="*/ 270332 h 923"/>
                    <a:gd name="T8" fmla="*/ 438328 w 1513"/>
                    <a:gd name="T9" fmla="*/ 0 h 9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3" h="923">
                      <a:moveTo>
                        <a:pt x="1213" y="0"/>
                      </a:moveTo>
                      <a:lnTo>
                        <a:pt x="1513" y="180"/>
                      </a:lnTo>
                      <a:lnTo>
                        <a:pt x="295" y="923"/>
                      </a:lnTo>
                      <a:lnTo>
                        <a:pt x="0" y="745"/>
                      </a:lnTo>
                      <a:lnTo>
                        <a:pt x="1213"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66" name="Freeform 15"/>
                <p:cNvSpPr>
                  <a:spLocks/>
                </p:cNvSpPr>
                <p:nvPr/>
              </p:nvSpPr>
              <p:spPr bwMode="auto">
                <a:xfrm>
                  <a:off x="1099242" y="3364736"/>
                  <a:ext cx="510527" cy="307765"/>
                </a:xfrm>
                <a:custGeom>
                  <a:avLst/>
                  <a:gdLst>
                    <a:gd name="T0" fmla="*/ 66528 w 1412"/>
                    <a:gd name="T1" fmla="*/ 0 h 847"/>
                    <a:gd name="T2" fmla="*/ 510527 w 1412"/>
                    <a:gd name="T3" fmla="*/ 267796 h 847"/>
                    <a:gd name="T4" fmla="*/ 443638 w 1412"/>
                    <a:gd name="T5" fmla="*/ 307765 h 847"/>
                    <a:gd name="T6" fmla="*/ 0 w 1412"/>
                    <a:gd name="T7" fmla="*/ 40333 h 847"/>
                    <a:gd name="T8" fmla="*/ 66528 w 1412"/>
                    <a:gd name="T9" fmla="*/ 0 h 8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2" h="847">
                      <a:moveTo>
                        <a:pt x="184" y="0"/>
                      </a:moveTo>
                      <a:lnTo>
                        <a:pt x="1412" y="737"/>
                      </a:lnTo>
                      <a:lnTo>
                        <a:pt x="1227" y="847"/>
                      </a:lnTo>
                      <a:lnTo>
                        <a:pt x="0" y="111"/>
                      </a:lnTo>
                      <a:lnTo>
                        <a:pt x="184"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67" name="Freeform 16"/>
                <p:cNvSpPr>
                  <a:spLocks/>
                </p:cNvSpPr>
                <p:nvPr/>
              </p:nvSpPr>
              <p:spPr bwMode="auto">
                <a:xfrm>
                  <a:off x="749839" y="3008091"/>
                  <a:ext cx="1033728" cy="624582"/>
                </a:xfrm>
                <a:custGeom>
                  <a:avLst/>
                  <a:gdLst>
                    <a:gd name="T0" fmla="*/ 516683 w 2857"/>
                    <a:gd name="T1" fmla="*/ 0 h 1725"/>
                    <a:gd name="T2" fmla="*/ 524643 w 2857"/>
                    <a:gd name="T3" fmla="*/ 362 h 1725"/>
                    <a:gd name="T4" fmla="*/ 531518 w 2857"/>
                    <a:gd name="T5" fmla="*/ 1448 h 1725"/>
                    <a:gd name="T6" fmla="*/ 537669 w 2857"/>
                    <a:gd name="T7" fmla="*/ 4345 h 1725"/>
                    <a:gd name="T8" fmla="*/ 1022511 w 2857"/>
                    <a:gd name="T9" fmla="*/ 295454 h 1725"/>
                    <a:gd name="T10" fmla="*/ 1029024 w 2857"/>
                    <a:gd name="T11" fmla="*/ 300524 h 1725"/>
                    <a:gd name="T12" fmla="*/ 1032281 w 2857"/>
                    <a:gd name="T13" fmla="*/ 306317 h 1725"/>
                    <a:gd name="T14" fmla="*/ 1033728 w 2857"/>
                    <a:gd name="T15" fmla="*/ 312110 h 1725"/>
                    <a:gd name="T16" fmla="*/ 1032281 w 2857"/>
                    <a:gd name="T17" fmla="*/ 318265 h 1725"/>
                    <a:gd name="T18" fmla="*/ 1029024 w 2857"/>
                    <a:gd name="T19" fmla="*/ 323696 h 1725"/>
                    <a:gd name="T20" fmla="*/ 1022511 w 2857"/>
                    <a:gd name="T21" fmla="*/ 328765 h 1725"/>
                    <a:gd name="T22" fmla="*/ 537669 w 2857"/>
                    <a:gd name="T23" fmla="*/ 619875 h 1725"/>
                    <a:gd name="T24" fmla="*/ 531518 w 2857"/>
                    <a:gd name="T25" fmla="*/ 622410 h 1725"/>
                    <a:gd name="T26" fmla="*/ 524643 w 2857"/>
                    <a:gd name="T27" fmla="*/ 624220 h 1725"/>
                    <a:gd name="T28" fmla="*/ 516683 w 2857"/>
                    <a:gd name="T29" fmla="*/ 624582 h 1725"/>
                    <a:gd name="T30" fmla="*/ 509085 w 2857"/>
                    <a:gd name="T31" fmla="*/ 624220 h 1725"/>
                    <a:gd name="T32" fmla="*/ 501848 w 2857"/>
                    <a:gd name="T33" fmla="*/ 622410 h 1725"/>
                    <a:gd name="T34" fmla="*/ 496059 w 2857"/>
                    <a:gd name="T35" fmla="*/ 619875 h 1725"/>
                    <a:gd name="T36" fmla="*/ 11217 w 2857"/>
                    <a:gd name="T37" fmla="*/ 328765 h 1725"/>
                    <a:gd name="T38" fmla="*/ 5789 w 2857"/>
                    <a:gd name="T39" fmla="*/ 324783 h 1725"/>
                    <a:gd name="T40" fmla="*/ 1809 w 2857"/>
                    <a:gd name="T41" fmla="*/ 319714 h 1725"/>
                    <a:gd name="T42" fmla="*/ 0 w 2857"/>
                    <a:gd name="T43" fmla="*/ 314644 h 1725"/>
                    <a:gd name="T44" fmla="*/ 0 w 2857"/>
                    <a:gd name="T45" fmla="*/ 309213 h 1725"/>
                    <a:gd name="T46" fmla="*/ 1809 w 2857"/>
                    <a:gd name="T47" fmla="*/ 304506 h 1725"/>
                    <a:gd name="T48" fmla="*/ 5789 w 2857"/>
                    <a:gd name="T49" fmla="*/ 299799 h 1725"/>
                    <a:gd name="T50" fmla="*/ 11217 w 2857"/>
                    <a:gd name="T51" fmla="*/ 295454 h 1725"/>
                    <a:gd name="T52" fmla="*/ 496059 w 2857"/>
                    <a:gd name="T53" fmla="*/ 4345 h 1725"/>
                    <a:gd name="T54" fmla="*/ 501848 w 2857"/>
                    <a:gd name="T55" fmla="*/ 1448 h 1725"/>
                    <a:gd name="T56" fmla="*/ 509085 w 2857"/>
                    <a:gd name="T57" fmla="*/ 362 h 1725"/>
                    <a:gd name="T58" fmla="*/ 516683 w 2857"/>
                    <a:gd name="T59" fmla="*/ 0 h 17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68" name="Freeform 17"/>
                <p:cNvSpPr>
                  <a:spLocks/>
                </p:cNvSpPr>
                <p:nvPr/>
              </p:nvSpPr>
              <p:spPr bwMode="auto">
                <a:xfrm>
                  <a:off x="822254" y="3053350"/>
                  <a:ext cx="888897" cy="534063"/>
                </a:xfrm>
                <a:custGeom>
                  <a:avLst/>
                  <a:gdLst>
                    <a:gd name="T0" fmla="*/ 444630 w 2455"/>
                    <a:gd name="T1" fmla="*/ 0 h 1473"/>
                    <a:gd name="T2" fmla="*/ 888897 w 2455"/>
                    <a:gd name="T3" fmla="*/ 267213 h 1473"/>
                    <a:gd name="T4" fmla="*/ 444630 w 2455"/>
                    <a:gd name="T5" fmla="*/ 534063 h 1473"/>
                    <a:gd name="T6" fmla="*/ 0 w 2455"/>
                    <a:gd name="T7" fmla="*/ 267213 h 1473"/>
                    <a:gd name="T8" fmla="*/ 444630 w 2455"/>
                    <a:gd name="T9" fmla="*/ 0 h 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69" name="Freeform 18"/>
                <p:cNvSpPr>
                  <a:spLocks/>
                </p:cNvSpPr>
                <p:nvPr/>
              </p:nvSpPr>
              <p:spPr bwMode="auto">
                <a:xfrm>
                  <a:off x="1160795" y="3053350"/>
                  <a:ext cx="550356" cy="459837"/>
                </a:xfrm>
                <a:custGeom>
                  <a:avLst/>
                  <a:gdLst>
                    <a:gd name="T0" fmla="*/ 105210 w 1517"/>
                    <a:gd name="T1" fmla="*/ 0 h 1271"/>
                    <a:gd name="T2" fmla="*/ 550356 w 1517"/>
                    <a:gd name="T3" fmla="*/ 266640 h 1271"/>
                    <a:gd name="T4" fmla="*/ 227471 w 1517"/>
                    <a:gd name="T5" fmla="*/ 459837 h 1271"/>
                    <a:gd name="T6" fmla="*/ 218764 w 1517"/>
                    <a:gd name="T7" fmla="*/ 448983 h 1271"/>
                    <a:gd name="T8" fmla="*/ 212596 w 1517"/>
                    <a:gd name="T9" fmla="*/ 438491 h 1271"/>
                    <a:gd name="T10" fmla="*/ 209331 w 1517"/>
                    <a:gd name="T11" fmla="*/ 427638 h 1271"/>
                    <a:gd name="T12" fmla="*/ 207517 w 1517"/>
                    <a:gd name="T13" fmla="*/ 416422 h 1271"/>
                    <a:gd name="T14" fmla="*/ 207517 w 1517"/>
                    <a:gd name="T15" fmla="*/ 405206 h 1271"/>
                    <a:gd name="T16" fmla="*/ 208243 w 1517"/>
                    <a:gd name="T17" fmla="*/ 394353 h 1271"/>
                    <a:gd name="T18" fmla="*/ 210420 w 1517"/>
                    <a:gd name="T19" fmla="*/ 382775 h 1271"/>
                    <a:gd name="T20" fmla="*/ 212959 w 1517"/>
                    <a:gd name="T21" fmla="*/ 371560 h 1271"/>
                    <a:gd name="T22" fmla="*/ 215861 w 1517"/>
                    <a:gd name="T23" fmla="*/ 359983 h 1271"/>
                    <a:gd name="T24" fmla="*/ 218038 w 1517"/>
                    <a:gd name="T25" fmla="*/ 348767 h 1271"/>
                    <a:gd name="T26" fmla="*/ 219852 w 1517"/>
                    <a:gd name="T27" fmla="*/ 337190 h 1271"/>
                    <a:gd name="T28" fmla="*/ 220578 w 1517"/>
                    <a:gd name="T29" fmla="*/ 325974 h 1271"/>
                    <a:gd name="T30" fmla="*/ 219852 w 1517"/>
                    <a:gd name="T31" fmla="*/ 315120 h 1271"/>
                    <a:gd name="T32" fmla="*/ 217675 w 1517"/>
                    <a:gd name="T33" fmla="*/ 303543 h 1271"/>
                    <a:gd name="T34" fmla="*/ 214047 w 1517"/>
                    <a:gd name="T35" fmla="*/ 296307 h 1271"/>
                    <a:gd name="T36" fmla="*/ 208243 w 1517"/>
                    <a:gd name="T37" fmla="*/ 288348 h 1271"/>
                    <a:gd name="T38" fmla="*/ 201713 w 1517"/>
                    <a:gd name="T39" fmla="*/ 280750 h 1271"/>
                    <a:gd name="T40" fmla="*/ 193006 w 1517"/>
                    <a:gd name="T41" fmla="*/ 272791 h 1271"/>
                    <a:gd name="T42" fmla="*/ 186838 w 1517"/>
                    <a:gd name="T43" fmla="*/ 266640 h 1271"/>
                    <a:gd name="T44" fmla="*/ 180671 w 1517"/>
                    <a:gd name="T45" fmla="*/ 259766 h 1271"/>
                    <a:gd name="T46" fmla="*/ 175229 w 1517"/>
                    <a:gd name="T47" fmla="*/ 253254 h 1271"/>
                    <a:gd name="T48" fmla="*/ 170875 w 1517"/>
                    <a:gd name="T49" fmla="*/ 246380 h 1271"/>
                    <a:gd name="T50" fmla="*/ 168698 w 1517"/>
                    <a:gd name="T51" fmla="*/ 238782 h 1271"/>
                    <a:gd name="T52" fmla="*/ 168698 w 1517"/>
                    <a:gd name="T53" fmla="*/ 231185 h 1271"/>
                    <a:gd name="T54" fmla="*/ 170512 w 1517"/>
                    <a:gd name="T55" fmla="*/ 223225 h 1271"/>
                    <a:gd name="T56" fmla="*/ 173778 w 1517"/>
                    <a:gd name="T57" fmla="*/ 215628 h 1271"/>
                    <a:gd name="T58" fmla="*/ 177768 w 1517"/>
                    <a:gd name="T59" fmla="*/ 208030 h 1271"/>
                    <a:gd name="T60" fmla="*/ 182122 w 1517"/>
                    <a:gd name="T61" fmla="*/ 200432 h 1271"/>
                    <a:gd name="T62" fmla="*/ 185387 w 1517"/>
                    <a:gd name="T63" fmla="*/ 192835 h 1271"/>
                    <a:gd name="T64" fmla="*/ 188289 w 1517"/>
                    <a:gd name="T65" fmla="*/ 185237 h 1271"/>
                    <a:gd name="T66" fmla="*/ 189015 w 1517"/>
                    <a:gd name="T67" fmla="*/ 177278 h 1271"/>
                    <a:gd name="T68" fmla="*/ 187564 w 1517"/>
                    <a:gd name="T69" fmla="*/ 168957 h 1271"/>
                    <a:gd name="T70" fmla="*/ 182485 w 1517"/>
                    <a:gd name="T71" fmla="*/ 158826 h 1271"/>
                    <a:gd name="T72" fmla="*/ 174866 w 1517"/>
                    <a:gd name="T73" fmla="*/ 148335 h 1271"/>
                    <a:gd name="T74" fmla="*/ 164708 w 1517"/>
                    <a:gd name="T75" fmla="*/ 138928 h 1271"/>
                    <a:gd name="T76" fmla="*/ 153098 w 1517"/>
                    <a:gd name="T77" fmla="*/ 129160 h 1271"/>
                    <a:gd name="T78" fmla="*/ 139312 w 1517"/>
                    <a:gd name="T79" fmla="*/ 120115 h 1271"/>
                    <a:gd name="T80" fmla="*/ 124801 w 1517"/>
                    <a:gd name="T81" fmla="*/ 110708 h 1271"/>
                    <a:gd name="T82" fmla="*/ 109200 w 1517"/>
                    <a:gd name="T83" fmla="*/ 102387 h 1271"/>
                    <a:gd name="T84" fmla="*/ 93238 w 1517"/>
                    <a:gd name="T85" fmla="*/ 94428 h 1271"/>
                    <a:gd name="T86" fmla="*/ 77275 w 1517"/>
                    <a:gd name="T87" fmla="*/ 87554 h 1271"/>
                    <a:gd name="T88" fmla="*/ 61675 w 1517"/>
                    <a:gd name="T89" fmla="*/ 80680 h 1271"/>
                    <a:gd name="T90" fmla="*/ 46437 w 1517"/>
                    <a:gd name="T91" fmla="*/ 74891 h 1271"/>
                    <a:gd name="T92" fmla="*/ 33014 w 1517"/>
                    <a:gd name="T93" fmla="*/ 69464 h 1271"/>
                    <a:gd name="T94" fmla="*/ 28298 w 1517"/>
                    <a:gd name="T95" fmla="*/ 68740 h 1271"/>
                    <a:gd name="T96" fmla="*/ 22856 w 1517"/>
                    <a:gd name="T97" fmla="*/ 67293 h 1271"/>
                    <a:gd name="T98" fmla="*/ 15600 w 1517"/>
                    <a:gd name="T99" fmla="*/ 66208 h 1271"/>
                    <a:gd name="T100" fmla="*/ 7981 w 1517"/>
                    <a:gd name="T101" fmla="*/ 64399 h 1271"/>
                    <a:gd name="T102" fmla="*/ 0 w 1517"/>
                    <a:gd name="T103" fmla="*/ 62952 h 1271"/>
                    <a:gd name="T104" fmla="*/ 105210 w 1517"/>
                    <a:gd name="T105" fmla="*/ 0 h 12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70" name="Freeform 19"/>
                <p:cNvSpPr>
                  <a:spLocks/>
                </p:cNvSpPr>
                <p:nvPr/>
              </p:nvSpPr>
              <p:spPr bwMode="auto">
                <a:xfrm>
                  <a:off x="1126398" y="3234388"/>
                  <a:ext cx="70605" cy="47070"/>
                </a:xfrm>
                <a:custGeom>
                  <a:avLst/>
                  <a:gdLst>
                    <a:gd name="T0" fmla="*/ 35840 w 197"/>
                    <a:gd name="T1" fmla="*/ 0 h 131"/>
                    <a:gd name="T2" fmla="*/ 45159 w 197"/>
                    <a:gd name="T3" fmla="*/ 1078 h 131"/>
                    <a:gd name="T4" fmla="*/ 53402 w 197"/>
                    <a:gd name="T5" fmla="*/ 3234 h 131"/>
                    <a:gd name="T6" fmla="*/ 60211 w 197"/>
                    <a:gd name="T7" fmla="*/ 6827 h 131"/>
                    <a:gd name="T8" fmla="*/ 65587 w 197"/>
                    <a:gd name="T9" fmla="*/ 11498 h 131"/>
                    <a:gd name="T10" fmla="*/ 69530 w 197"/>
                    <a:gd name="T11" fmla="*/ 16888 h 131"/>
                    <a:gd name="T12" fmla="*/ 70605 w 197"/>
                    <a:gd name="T13" fmla="*/ 22996 h 131"/>
                    <a:gd name="T14" fmla="*/ 69888 w 197"/>
                    <a:gd name="T15" fmla="*/ 29464 h 131"/>
                    <a:gd name="T16" fmla="*/ 66304 w 197"/>
                    <a:gd name="T17" fmla="*/ 35572 h 131"/>
                    <a:gd name="T18" fmla="*/ 60570 w 197"/>
                    <a:gd name="T19" fmla="*/ 40243 h 131"/>
                    <a:gd name="T20" fmla="*/ 53043 w 197"/>
                    <a:gd name="T21" fmla="*/ 44195 h 131"/>
                    <a:gd name="T22" fmla="*/ 44083 w 197"/>
                    <a:gd name="T23" fmla="*/ 46351 h 131"/>
                    <a:gd name="T24" fmla="*/ 34406 w 197"/>
                    <a:gd name="T25" fmla="*/ 47070 h 131"/>
                    <a:gd name="T26" fmla="*/ 24730 w 197"/>
                    <a:gd name="T27" fmla="*/ 45992 h 131"/>
                    <a:gd name="T28" fmla="*/ 16128 w 197"/>
                    <a:gd name="T29" fmla="*/ 43477 h 131"/>
                    <a:gd name="T30" fmla="*/ 9318 w 197"/>
                    <a:gd name="T31" fmla="*/ 39524 h 131"/>
                    <a:gd name="T32" fmla="*/ 3942 w 197"/>
                    <a:gd name="T33" fmla="*/ 34135 h 131"/>
                    <a:gd name="T34" fmla="*/ 358 w 197"/>
                    <a:gd name="T35" fmla="*/ 28026 h 131"/>
                    <a:gd name="T36" fmla="*/ 0 w 197"/>
                    <a:gd name="T37" fmla="*/ 21918 h 131"/>
                    <a:gd name="T38" fmla="*/ 1792 w 197"/>
                    <a:gd name="T39" fmla="*/ 15810 h 131"/>
                    <a:gd name="T40" fmla="*/ 5734 w 197"/>
                    <a:gd name="T41" fmla="*/ 10779 h 131"/>
                    <a:gd name="T42" fmla="*/ 11827 w 197"/>
                    <a:gd name="T43" fmla="*/ 6108 h 131"/>
                    <a:gd name="T44" fmla="*/ 18637 w 197"/>
                    <a:gd name="T45" fmla="*/ 2875 h 131"/>
                    <a:gd name="T46" fmla="*/ 26880 w 197"/>
                    <a:gd name="T47" fmla="*/ 719 h 131"/>
                    <a:gd name="T48" fmla="*/ 35840 w 197"/>
                    <a:gd name="T49" fmla="*/ 0 h 1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71" name="Freeform 20"/>
                <p:cNvSpPr>
                  <a:spLocks/>
                </p:cNvSpPr>
                <p:nvPr/>
              </p:nvSpPr>
              <p:spPr bwMode="auto">
                <a:xfrm>
                  <a:off x="1092000" y="3355684"/>
                  <a:ext cx="103192" cy="68794"/>
                </a:xfrm>
                <a:custGeom>
                  <a:avLst/>
                  <a:gdLst>
                    <a:gd name="T0" fmla="*/ 52678 w 286"/>
                    <a:gd name="T1" fmla="*/ 0 h 189"/>
                    <a:gd name="T2" fmla="*/ 63864 w 286"/>
                    <a:gd name="T3" fmla="*/ 728 h 189"/>
                    <a:gd name="T4" fmla="*/ 74327 w 286"/>
                    <a:gd name="T5" fmla="*/ 3276 h 189"/>
                    <a:gd name="T6" fmla="*/ 83708 w 286"/>
                    <a:gd name="T7" fmla="*/ 7280 h 189"/>
                    <a:gd name="T8" fmla="*/ 91646 w 286"/>
                    <a:gd name="T9" fmla="*/ 12740 h 189"/>
                    <a:gd name="T10" fmla="*/ 97419 w 286"/>
                    <a:gd name="T11" fmla="*/ 18927 h 189"/>
                    <a:gd name="T12" fmla="*/ 101388 w 286"/>
                    <a:gd name="T13" fmla="*/ 25843 h 189"/>
                    <a:gd name="T14" fmla="*/ 103192 w 286"/>
                    <a:gd name="T15" fmla="*/ 33123 h 189"/>
                    <a:gd name="T16" fmla="*/ 102110 w 286"/>
                    <a:gd name="T17" fmla="*/ 41495 h 189"/>
                    <a:gd name="T18" fmla="*/ 98141 w 286"/>
                    <a:gd name="T19" fmla="*/ 49139 h 189"/>
                    <a:gd name="T20" fmla="*/ 92007 w 286"/>
                    <a:gd name="T21" fmla="*/ 55690 h 189"/>
                    <a:gd name="T22" fmla="*/ 83708 w 286"/>
                    <a:gd name="T23" fmla="*/ 61514 h 189"/>
                    <a:gd name="T24" fmla="*/ 73605 w 286"/>
                    <a:gd name="T25" fmla="*/ 65518 h 189"/>
                    <a:gd name="T26" fmla="*/ 62420 w 286"/>
                    <a:gd name="T27" fmla="*/ 68066 h 189"/>
                    <a:gd name="T28" fmla="*/ 50153 w 286"/>
                    <a:gd name="T29" fmla="*/ 68794 h 189"/>
                    <a:gd name="T30" fmla="*/ 37885 w 286"/>
                    <a:gd name="T31" fmla="*/ 67702 h 189"/>
                    <a:gd name="T32" fmla="*/ 26339 w 286"/>
                    <a:gd name="T33" fmla="*/ 64426 h 189"/>
                    <a:gd name="T34" fmla="*/ 16958 w 286"/>
                    <a:gd name="T35" fmla="*/ 60058 h 189"/>
                    <a:gd name="T36" fmla="*/ 9020 w 286"/>
                    <a:gd name="T37" fmla="*/ 54234 h 189"/>
                    <a:gd name="T38" fmla="*/ 3247 w 286"/>
                    <a:gd name="T39" fmla="*/ 47319 h 189"/>
                    <a:gd name="T40" fmla="*/ 361 w 286"/>
                    <a:gd name="T41" fmla="*/ 40039 h 189"/>
                    <a:gd name="T42" fmla="*/ 0 w 286"/>
                    <a:gd name="T43" fmla="*/ 32031 h 189"/>
                    <a:gd name="T44" fmla="*/ 1443 w 286"/>
                    <a:gd name="T45" fmla="*/ 24023 h 189"/>
                    <a:gd name="T46" fmla="*/ 6495 w 286"/>
                    <a:gd name="T47" fmla="*/ 17108 h 189"/>
                    <a:gd name="T48" fmla="*/ 12628 w 286"/>
                    <a:gd name="T49" fmla="*/ 11284 h 189"/>
                    <a:gd name="T50" fmla="*/ 20927 w 286"/>
                    <a:gd name="T51" fmla="*/ 6552 h 189"/>
                    <a:gd name="T52" fmla="*/ 30308 w 286"/>
                    <a:gd name="T53" fmla="*/ 2548 h 189"/>
                    <a:gd name="T54" fmla="*/ 40772 w 286"/>
                    <a:gd name="T55" fmla="*/ 364 h 189"/>
                    <a:gd name="T56" fmla="*/ 52678 w 286"/>
                    <a:gd name="T57" fmla="*/ 0 h 1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72" name="Freeform 21"/>
                <p:cNvSpPr>
                  <a:spLocks/>
                </p:cNvSpPr>
                <p:nvPr/>
              </p:nvSpPr>
              <p:spPr bwMode="auto">
                <a:xfrm>
                  <a:off x="1428731" y="3250682"/>
                  <a:ext cx="92330" cy="61553"/>
                </a:xfrm>
                <a:custGeom>
                  <a:avLst/>
                  <a:gdLst>
                    <a:gd name="T0" fmla="*/ 47256 w 254"/>
                    <a:gd name="T1" fmla="*/ 0 h 168"/>
                    <a:gd name="T2" fmla="*/ 57797 w 254"/>
                    <a:gd name="T3" fmla="*/ 1099 h 168"/>
                    <a:gd name="T4" fmla="*/ 66885 w 254"/>
                    <a:gd name="T5" fmla="*/ 3297 h 168"/>
                    <a:gd name="T6" fmla="*/ 75245 w 254"/>
                    <a:gd name="T7" fmla="*/ 6595 h 168"/>
                    <a:gd name="T8" fmla="*/ 82152 w 254"/>
                    <a:gd name="T9" fmla="*/ 11724 h 168"/>
                    <a:gd name="T10" fmla="*/ 87604 w 254"/>
                    <a:gd name="T11" fmla="*/ 16854 h 168"/>
                    <a:gd name="T12" fmla="*/ 91239 w 254"/>
                    <a:gd name="T13" fmla="*/ 23449 h 168"/>
                    <a:gd name="T14" fmla="*/ 92330 w 254"/>
                    <a:gd name="T15" fmla="*/ 30410 h 168"/>
                    <a:gd name="T16" fmla="*/ 91603 w 254"/>
                    <a:gd name="T17" fmla="*/ 37738 h 168"/>
                    <a:gd name="T18" fmla="*/ 87968 w 254"/>
                    <a:gd name="T19" fmla="*/ 44333 h 168"/>
                    <a:gd name="T20" fmla="*/ 82879 w 254"/>
                    <a:gd name="T21" fmla="*/ 50195 h 168"/>
                    <a:gd name="T22" fmla="*/ 75245 w 254"/>
                    <a:gd name="T23" fmla="*/ 54958 h 168"/>
                    <a:gd name="T24" fmla="*/ 66521 w 254"/>
                    <a:gd name="T25" fmla="*/ 58988 h 168"/>
                    <a:gd name="T26" fmla="*/ 56343 w 254"/>
                    <a:gd name="T27" fmla="*/ 61187 h 168"/>
                    <a:gd name="T28" fmla="*/ 45438 w 254"/>
                    <a:gd name="T29" fmla="*/ 61553 h 168"/>
                    <a:gd name="T30" fmla="*/ 34533 w 254"/>
                    <a:gd name="T31" fmla="*/ 60820 h 168"/>
                    <a:gd name="T32" fmla="*/ 24355 w 254"/>
                    <a:gd name="T33" fmla="*/ 58256 h 168"/>
                    <a:gd name="T34" fmla="*/ 15994 w 254"/>
                    <a:gd name="T35" fmla="*/ 54225 h 168"/>
                    <a:gd name="T36" fmla="*/ 9088 w 254"/>
                    <a:gd name="T37" fmla="*/ 48729 h 168"/>
                    <a:gd name="T38" fmla="*/ 3635 w 254"/>
                    <a:gd name="T39" fmla="*/ 42501 h 168"/>
                    <a:gd name="T40" fmla="*/ 1091 w 254"/>
                    <a:gd name="T41" fmla="*/ 35906 h 168"/>
                    <a:gd name="T42" fmla="*/ 0 w 254"/>
                    <a:gd name="T43" fmla="*/ 28945 h 168"/>
                    <a:gd name="T44" fmla="*/ 2181 w 254"/>
                    <a:gd name="T45" fmla="*/ 21983 h 168"/>
                    <a:gd name="T46" fmla="*/ 6180 w 254"/>
                    <a:gd name="T47" fmla="*/ 15755 h 168"/>
                    <a:gd name="T48" fmla="*/ 11996 w 254"/>
                    <a:gd name="T49" fmla="*/ 10259 h 168"/>
                    <a:gd name="T50" fmla="*/ 19629 w 254"/>
                    <a:gd name="T51" fmla="*/ 5862 h 168"/>
                    <a:gd name="T52" fmla="*/ 27990 w 254"/>
                    <a:gd name="T53" fmla="*/ 2931 h 168"/>
                    <a:gd name="T54" fmla="*/ 37077 w 254"/>
                    <a:gd name="T55" fmla="*/ 733 h 168"/>
                    <a:gd name="T56" fmla="*/ 47256 w 254"/>
                    <a:gd name="T57" fmla="*/ 0 h 1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73" name="Freeform 22"/>
                <p:cNvSpPr>
                  <a:spLocks/>
                </p:cNvSpPr>
                <p:nvPr/>
              </p:nvSpPr>
              <p:spPr bwMode="auto">
                <a:xfrm>
                  <a:off x="1119157" y="3113093"/>
                  <a:ext cx="269747" cy="450785"/>
                </a:xfrm>
                <a:custGeom>
                  <a:avLst/>
                  <a:gdLst>
                    <a:gd name="T0" fmla="*/ 58216 w 746"/>
                    <a:gd name="T1" fmla="*/ 5061 h 1247"/>
                    <a:gd name="T2" fmla="*/ 89313 w 746"/>
                    <a:gd name="T3" fmla="*/ 15906 h 1247"/>
                    <a:gd name="T4" fmla="*/ 120048 w 746"/>
                    <a:gd name="T5" fmla="*/ 28558 h 1247"/>
                    <a:gd name="T6" fmla="*/ 151868 w 746"/>
                    <a:gd name="T7" fmla="*/ 43379 h 1247"/>
                    <a:gd name="T8" fmla="*/ 181880 w 746"/>
                    <a:gd name="T9" fmla="*/ 61093 h 1247"/>
                    <a:gd name="T10" fmla="*/ 207192 w 746"/>
                    <a:gd name="T11" fmla="*/ 79891 h 1247"/>
                    <a:gd name="T12" fmla="*/ 224910 w 746"/>
                    <a:gd name="T13" fmla="*/ 99773 h 1247"/>
                    <a:gd name="T14" fmla="*/ 231418 w 746"/>
                    <a:gd name="T15" fmla="*/ 118209 h 1247"/>
                    <a:gd name="T16" fmla="*/ 227802 w 746"/>
                    <a:gd name="T17" fmla="*/ 133753 h 1247"/>
                    <a:gd name="T18" fmla="*/ 220209 w 746"/>
                    <a:gd name="T19" fmla="*/ 148936 h 1247"/>
                    <a:gd name="T20" fmla="*/ 212977 w 746"/>
                    <a:gd name="T21" fmla="*/ 164119 h 1247"/>
                    <a:gd name="T22" fmla="*/ 211169 w 746"/>
                    <a:gd name="T23" fmla="*/ 179663 h 1247"/>
                    <a:gd name="T24" fmla="*/ 217678 w 746"/>
                    <a:gd name="T25" fmla="*/ 194123 h 1247"/>
                    <a:gd name="T26" fmla="*/ 229249 w 746"/>
                    <a:gd name="T27" fmla="*/ 207498 h 1247"/>
                    <a:gd name="T28" fmla="*/ 244074 w 746"/>
                    <a:gd name="T29" fmla="*/ 221597 h 1247"/>
                    <a:gd name="T30" fmla="*/ 256368 w 746"/>
                    <a:gd name="T31" fmla="*/ 237141 h 1247"/>
                    <a:gd name="T32" fmla="*/ 262154 w 746"/>
                    <a:gd name="T33" fmla="*/ 255939 h 1247"/>
                    <a:gd name="T34" fmla="*/ 262154 w 746"/>
                    <a:gd name="T35" fmla="*/ 277990 h 1247"/>
                    <a:gd name="T36" fmla="*/ 258176 w 746"/>
                    <a:gd name="T37" fmla="*/ 300764 h 1247"/>
                    <a:gd name="T38" fmla="*/ 252752 w 746"/>
                    <a:gd name="T39" fmla="*/ 323539 h 1247"/>
                    <a:gd name="T40" fmla="*/ 249859 w 746"/>
                    <a:gd name="T41" fmla="*/ 345951 h 1247"/>
                    <a:gd name="T42" fmla="*/ 251667 w 746"/>
                    <a:gd name="T43" fmla="*/ 368364 h 1247"/>
                    <a:gd name="T44" fmla="*/ 261069 w 746"/>
                    <a:gd name="T45" fmla="*/ 390054 h 1247"/>
                    <a:gd name="T46" fmla="*/ 193090 w 746"/>
                    <a:gd name="T47" fmla="*/ 450785 h 1247"/>
                    <a:gd name="T48" fmla="*/ 178626 w 746"/>
                    <a:gd name="T49" fmla="*/ 417889 h 1247"/>
                    <a:gd name="T50" fmla="*/ 172841 w 746"/>
                    <a:gd name="T51" fmla="*/ 385716 h 1247"/>
                    <a:gd name="T52" fmla="*/ 173202 w 746"/>
                    <a:gd name="T53" fmla="*/ 355350 h 1247"/>
                    <a:gd name="T54" fmla="*/ 177541 w 746"/>
                    <a:gd name="T55" fmla="*/ 328961 h 1247"/>
                    <a:gd name="T56" fmla="*/ 182965 w 746"/>
                    <a:gd name="T57" fmla="*/ 307994 h 1247"/>
                    <a:gd name="T58" fmla="*/ 189474 w 746"/>
                    <a:gd name="T59" fmla="*/ 287027 h 1247"/>
                    <a:gd name="T60" fmla="*/ 193451 w 746"/>
                    <a:gd name="T61" fmla="*/ 271483 h 1247"/>
                    <a:gd name="T62" fmla="*/ 192366 w 746"/>
                    <a:gd name="T63" fmla="*/ 260277 h 1247"/>
                    <a:gd name="T64" fmla="*/ 183688 w 746"/>
                    <a:gd name="T65" fmla="*/ 249432 h 1247"/>
                    <a:gd name="T66" fmla="*/ 171033 w 746"/>
                    <a:gd name="T67" fmla="*/ 234972 h 1247"/>
                    <a:gd name="T68" fmla="*/ 159100 w 746"/>
                    <a:gd name="T69" fmla="*/ 217259 h 1247"/>
                    <a:gd name="T70" fmla="*/ 150784 w 746"/>
                    <a:gd name="T71" fmla="*/ 195931 h 1247"/>
                    <a:gd name="T72" fmla="*/ 147891 w 746"/>
                    <a:gd name="T73" fmla="*/ 176771 h 1247"/>
                    <a:gd name="T74" fmla="*/ 149337 w 746"/>
                    <a:gd name="T75" fmla="*/ 163758 h 1247"/>
                    <a:gd name="T76" fmla="*/ 151868 w 746"/>
                    <a:gd name="T77" fmla="*/ 152190 h 1247"/>
                    <a:gd name="T78" fmla="*/ 155846 w 746"/>
                    <a:gd name="T79" fmla="*/ 142068 h 1247"/>
                    <a:gd name="T80" fmla="*/ 159100 w 746"/>
                    <a:gd name="T81" fmla="*/ 133030 h 1247"/>
                    <a:gd name="T82" fmla="*/ 161993 w 746"/>
                    <a:gd name="T83" fmla="*/ 124716 h 1247"/>
                    <a:gd name="T84" fmla="*/ 162354 w 746"/>
                    <a:gd name="T85" fmla="*/ 116402 h 1247"/>
                    <a:gd name="T86" fmla="*/ 159823 w 746"/>
                    <a:gd name="T87" fmla="*/ 107726 h 1247"/>
                    <a:gd name="T88" fmla="*/ 153315 w 746"/>
                    <a:gd name="T89" fmla="*/ 99050 h 1247"/>
                    <a:gd name="T90" fmla="*/ 141382 w 746"/>
                    <a:gd name="T91" fmla="*/ 89289 h 1247"/>
                    <a:gd name="T92" fmla="*/ 123303 w 746"/>
                    <a:gd name="T93" fmla="*/ 78445 h 1247"/>
                    <a:gd name="T94" fmla="*/ 99076 w 746"/>
                    <a:gd name="T95" fmla="*/ 65792 h 1247"/>
                    <a:gd name="T96" fmla="*/ 66171 w 746"/>
                    <a:gd name="T97" fmla="*/ 51332 h 1247"/>
                    <a:gd name="T98" fmla="*/ 24588 w 746"/>
                    <a:gd name="T99" fmla="*/ 34704 h 1247"/>
                    <a:gd name="T100" fmla="*/ 41945 w 746"/>
                    <a:gd name="T101" fmla="*/ 0 h 12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pic>
        <p:nvPicPr>
          <p:cNvPr id="44039" name="Picture 14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Esri ArcGIS platforma</a:t>
            </a:r>
          </a:p>
        </p:txBody>
      </p:sp>
      <p:sp>
        <p:nvSpPr>
          <p:cNvPr id="45059" name="Content Placeholder 2"/>
          <p:cNvSpPr txBox="1">
            <a:spLocks/>
          </p:cNvSpPr>
          <p:nvPr/>
        </p:nvSpPr>
        <p:spPr bwMode="auto">
          <a:xfrm>
            <a:off x="914400" y="1023938"/>
            <a:ext cx="7478713"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spcBef>
                <a:spcPts val="600"/>
              </a:spcBef>
              <a:spcAft>
                <a:spcPts val="600"/>
              </a:spcAft>
            </a:pPr>
            <a:r>
              <a:rPr lang="en-US">
                <a:solidFill>
                  <a:srgbClr val="1982AF"/>
                </a:solidFill>
              </a:rPr>
              <a:t>ArcGIS for Desktop + Extensions: analitika i produktivnost</a:t>
            </a:r>
          </a:p>
          <a:p>
            <a:pPr eaLnBrk="1" hangingPunct="1">
              <a:spcBef>
                <a:spcPts val="600"/>
              </a:spcBef>
              <a:spcAft>
                <a:spcPts val="600"/>
              </a:spcAft>
            </a:pPr>
            <a:r>
              <a:rPr lang="en-US">
                <a:solidFill>
                  <a:srgbClr val="1982AF"/>
                </a:solidFill>
              </a:rPr>
              <a:t>Esri City Engine</a:t>
            </a:r>
          </a:p>
          <a:p>
            <a:pPr eaLnBrk="1" hangingPunct="1">
              <a:spcBef>
                <a:spcPts val="600"/>
              </a:spcBef>
              <a:spcAft>
                <a:spcPts val="600"/>
              </a:spcAft>
            </a:pPr>
            <a:r>
              <a:rPr lang="en-US">
                <a:solidFill>
                  <a:srgbClr val="1982AF"/>
                </a:solidFill>
              </a:rPr>
              <a:t>ArcGIS for Server + Extensions: analitika i produktivnost</a:t>
            </a:r>
          </a:p>
          <a:p>
            <a:pPr eaLnBrk="1" hangingPunct="1">
              <a:spcBef>
                <a:spcPts val="600"/>
              </a:spcBef>
              <a:spcAft>
                <a:spcPts val="600"/>
              </a:spcAft>
            </a:pPr>
            <a:r>
              <a:rPr lang="en-US">
                <a:solidFill>
                  <a:srgbClr val="1982AF"/>
                </a:solidFill>
              </a:rPr>
              <a:t>ArcGIS for Mobile: analitika i produktivnost</a:t>
            </a:r>
          </a:p>
          <a:p>
            <a:pPr eaLnBrk="1" hangingPunct="1">
              <a:spcBef>
                <a:spcPts val="600"/>
              </a:spcBef>
              <a:spcAft>
                <a:spcPts val="600"/>
              </a:spcAft>
            </a:pPr>
            <a:r>
              <a:rPr lang="en-US">
                <a:solidFill>
                  <a:srgbClr val="1982AF"/>
                </a:solidFill>
              </a:rPr>
              <a:t>ArcGIS Online: sadržaji, analitika i produktivnost</a:t>
            </a:r>
          </a:p>
          <a:p>
            <a:pPr eaLnBrk="1" hangingPunct="1">
              <a:spcBef>
                <a:spcPts val="600"/>
              </a:spcBef>
              <a:spcAft>
                <a:spcPts val="600"/>
              </a:spcAft>
            </a:pPr>
            <a:r>
              <a:rPr lang="en-US">
                <a:solidFill>
                  <a:srgbClr val="1982AF"/>
                </a:solidFill>
              </a:rPr>
              <a:t>Lokaciona analitika: sadržaji, analitika i produktivnost</a:t>
            </a:r>
          </a:p>
          <a:p>
            <a:pPr eaLnBrk="1" hangingPunct="1">
              <a:spcBef>
                <a:spcPts val="600"/>
              </a:spcBef>
              <a:spcAft>
                <a:spcPts val="600"/>
              </a:spcAft>
            </a:pPr>
            <a:r>
              <a:rPr lang="en-US">
                <a:solidFill>
                  <a:srgbClr val="1982AF"/>
                </a:solidFill>
              </a:rPr>
              <a:t>Aplikacije i razvoj</a:t>
            </a:r>
          </a:p>
          <a:p>
            <a:pPr eaLnBrk="1" hangingPunct="1">
              <a:spcBef>
                <a:spcPts val="600"/>
              </a:spcBef>
              <a:spcAft>
                <a:spcPts val="600"/>
              </a:spcAft>
            </a:pPr>
            <a:r>
              <a:rPr lang="en-US">
                <a:solidFill>
                  <a:srgbClr val="1982AF"/>
                </a:solidFill>
              </a:rPr>
              <a:t>Edukacija</a:t>
            </a:r>
          </a:p>
        </p:txBody>
      </p:sp>
      <p:pic>
        <p:nvPicPr>
          <p:cNvPr id="45060" name="Picture 3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Esri ArcGIS for Desktop</a:t>
            </a:r>
          </a:p>
        </p:txBody>
      </p:sp>
      <p:sp>
        <p:nvSpPr>
          <p:cNvPr id="4" name="Content Placeholder 2"/>
          <p:cNvSpPr txBox="1">
            <a:spLocks/>
          </p:cNvSpPr>
          <p:nvPr/>
        </p:nvSpPr>
        <p:spPr>
          <a:xfrm>
            <a:off x="228600" y="1023938"/>
            <a:ext cx="6411913" cy="4100512"/>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a:spcAft>
                <a:spcPts val="300"/>
              </a:spcAft>
              <a:defRPr/>
            </a:pPr>
            <a:r>
              <a:rPr sz="2000" kern="0" dirty="0"/>
              <a:t>Desktop </a:t>
            </a:r>
            <a:r>
              <a:rPr sz="2000" kern="0" dirty="0" err="1"/>
              <a:t>softver</a:t>
            </a:r>
            <a:r>
              <a:rPr sz="2000" kern="0" dirty="0"/>
              <a:t>, </a:t>
            </a:r>
            <a:r>
              <a:rPr sz="2000" kern="0" dirty="0" err="1"/>
              <a:t>namenjen</a:t>
            </a:r>
            <a:r>
              <a:rPr sz="2000" kern="0" dirty="0"/>
              <a:t> GIS </a:t>
            </a:r>
            <a:r>
              <a:rPr sz="2000" kern="0" dirty="0" err="1"/>
              <a:t>profesionalcima</a:t>
            </a:r>
            <a:r>
              <a:rPr sz="2000" kern="0" dirty="0"/>
              <a:t>;</a:t>
            </a:r>
          </a:p>
          <a:p>
            <a:pPr>
              <a:spcAft>
                <a:spcPts val="300"/>
              </a:spcAft>
              <a:defRPr/>
            </a:pPr>
            <a:r>
              <a:rPr sz="2000" kern="0" dirty="0" err="1"/>
              <a:t>Prostorne</a:t>
            </a:r>
            <a:r>
              <a:rPr sz="2000" kern="0" dirty="0"/>
              <a:t> </a:t>
            </a:r>
            <a:r>
              <a:rPr sz="2000" kern="0" dirty="0" err="1"/>
              <a:t>analize</a:t>
            </a:r>
            <a:r>
              <a:rPr sz="2000" kern="0" dirty="0"/>
              <a:t>;</a:t>
            </a:r>
          </a:p>
          <a:p>
            <a:pPr>
              <a:spcAft>
                <a:spcPts val="300"/>
              </a:spcAft>
              <a:defRPr/>
            </a:pPr>
            <a:r>
              <a:rPr sz="2000" kern="0" dirty="0" err="1"/>
              <a:t>Upravljanje</a:t>
            </a:r>
            <a:r>
              <a:rPr sz="2000" kern="0" dirty="0"/>
              <a:t> </a:t>
            </a:r>
            <a:r>
              <a:rPr sz="2000" kern="0" dirty="0" err="1"/>
              <a:t>podacima</a:t>
            </a:r>
            <a:r>
              <a:rPr sz="2000" kern="0" dirty="0"/>
              <a:t>;</a:t>
            </a:r>
          </a:p>
          <a:p>
            <a:pPr>
              <a:spcAft>
                <a:spcPts val="300"/>
              </a:spcAft>
              <a:defRPr/>
            </a:pPr>
            <a:r>
              <a:rPr sz="2000" kern="0" dirty="0" err="1"/>
              <a:t>Mapiranje</a:t>
            </a:r>
            <a:r>
              <a:rPr sz="2000" kern="0" dirty="0"/>
              <a:t> </a:t>
            </a:r>
            <a:r>
              <a:rPr sz="2000" kern="0" dirty="0" err="1"/>
              <a:t>i</a:t>
            </a:r>
            <a:r>
              <a:rPr sz="2000" kern="0" dirty="0"/>
              <a:t> </a:t>
            </a:r>
            <a:r>
              <a:rPr sz="2000" kern="0" dirty="0" err="1"/>
              <a:t>vizualizacija</a:t>
            </a:r>
            <a:r>
              <a:rPr sz="2000" kern="0" dirty="0"/>
              <a:t>;</a:t>
            </a:r>
          </a:p>
          <a:p>
            <a:pPr>
              <a:spcAft>
                <a:spcPts val="300"/>
              </a:spcAft>
              <a:defRPr/>
            </a:pPr>
            <a:r>
              <a:rPr sz="2000" kern="0" dirty="0" err="1"/>
              <a:t>Napredno</a:t>
            </a:r>
            <a:r>
              <a:rPr sz="2000" kern="0" dirty="0"/>
              <a:t> </a:t>
            </a:r>
            <a:r>
              <a:rPr sz="2000" kern="0" dirty="0" err="1"/>
              <a:t>editovanje</a:t>
            </a:r>
            <a:r>
              <a:rPr sz="2000" kern="0" dirty="0"/>
              <a:t>;</a:t>
            </a:r>
          </a:p>
          <a:p>
            <a:pPr>
              <a:spcAft>
                <a:spcPts val="300"/>
              </a:spcAft>
              <a:defRPr/>
            </a:pPr>
            <a:r>
              <a:rPr sz="2000" kern="0" dirty="0" err="1"/>
              <a:t>Geokodiranje</a:t>
            </a:r>
            <a:r>
              <a:rPr sz="2000" kern="0" dirty="0"/>
              <a:t>;</a:t>
            </a:r>
          </a:p>
          <a:p>
            <a:pPr>
              <a:spcAft>
                <a:spcPts val="300"/>
              </a:spcAft>
              <a:defRPr/>
            </a:pPr>
            <a:r>
              <a:rPr sz="2000" kern="0" dirty="0" err="1"/>
              <a:t>Deljenje</a:t>
            </a:r>
            <a:r>
              <a:rPr sz="2000" kern="0" dirty="0"/>
              <a:t> </a:t>
            </a:r>
            <a:r>
              <a:rPr sz="2000" kern="0" dirty="0" err="1"/>
              <a:t>podataka</a:t>
            </a:r>
            <a:r>
              <a:rPr sz="2000" kern="0" dirty="0"/>
              <a:t>;</a:t>
            </a:r>
          </a:p>
          <a:p>
            <a:pPr>
              <a:spcAft>
                <a:spcPts val="300"/>
              </a:spcAft>
              <a:defRPr/>
            </a:pPr>
            <a:r>
              <a:rPr sz="2000" kern="0" dirty="0" err="1"/>
              <a:t>Analiti</a:t>
            </a:r>
            <a:r>
              <a:rPr lang="sr-Latn-RS" sz="2000" kern="0" dirty="0" err="1"/>
              <a:t>čke</a:t>
            </a:r>
            <a:r>
              <a:rPr lang="sr-Latn-RS" sz="2000" kern="0" dirty="0"/>
              <a:t> ekstenzije: 3D </a:t>
            </a:r>
            <a:r>
              <a:rPr lang="sr-Latn-RS" sz="2000" kern="0" dirty="0" err="1"/>
              <a:t>Analyst</a:t>
            </a:r>
            <a:r>
              <a:rPr lang="sr-Latn-RS" sz="2000" kern="0" dirty="0"/>
              <a:t>, </a:t>
            </a:r>
            <a:r>
              <a:rPr lang="sr-Latn-RS" sz="2000" kern="0" dirty="0" err="1"/>
              <a:t>Spatial</a:t>
            </a:r>
            <a:r>
              <a:rPr lang="sr-Latn-RS" sz="2000" kern="0" dirty="0"/>
              <a:t> </a:t>
            </a:r>
            <a:r>
              <a:rPr lang="sr-Latn-RS" sz="2000" kern="0" dirty="0" err="1"/>
              <a:t>Analyst</a:t>
            </a:r>
            <a:r>
              <a:rPr lang="sr-Latn-RS" sz="2000" kern="0" dirty="0"/>
              <a:t>, </a:t>
            </a:r>
            <a:r>
              <a:rPr lang="sr-Latn-RS" sz="2000" kern="0" dirty="0" err="1"/>
              <a:t>Geostatistical</a:t>
            </a:r>
            <a:r>
              <a:rPr lang="sr-Latn-RS" sz="2000" kern="0" dirty="0"/>
              <a:t> </a:t>
            </a:r>
            <a:r>
              <a:rPr lang="sr-Latn-RS" sz="2000" kern="0" dirty="0" err="1"/>
              <a:t>Analyst</a:t>
            </a:r>
            <a:r>
              <a:rPr lang="sr-Latn-RS" sz="2000" kern="0" dirty="0"/>
              <a:t>, </a:t>
            </a:r>
            <a:r>
              <a:rPr lang="sr-Latn-RS" sz="2000" kern="0" dirty="0" err="1"/>
              <a:t>Network</a:t>
            </a:r>
            <a:r>
              <a:rPr lang="sr-Latn-RS" sz="2000" kern="0" dirty="0"/>
              <a:t> </a:t>
            </a:r>
            <a:r>
              <a:rPr lang="sr-Latn-RS" sz="2000" kern="0" dirty="0" err="1"/>
              <a:t>Analyst</a:t>
            </a:r>
            <a:r>
              <a:rPr lang="sr-Latn-RS" sz="2000" kern="0" dirty="0"/>
              <a:t>, </a:t>
            </a:r>
            <a:r>
              <a:rPr lang="sr-Latn-RS" sz="2000" kern="0" dirty="0" err="1"/>
              <a:t>Schematics</a:t>
            </a:r>
            <a:r>
              <a:rPr lang="sr-Latn-RS" sz="2000" kern="0" dirty="0"/>
              <a:t>, </a:t>
            </a:r>
            <a:r>
              <a:rPr lang="sr-Latn-RS" sz="2000" kern="0" dirty="0" err="1"/>
              <a:t>Tracking</a:t>
            </a:r>
            <a:r>
              <a:rPr lang="sr-Latn-RS" sz="2000" kern="0" dirty="0"/>
              <a:t> </a:t>
            </a:r>
            <a:r>
              <a:rPr lang="sr-Latn-RS" sz="2000" kern="0" dirty="0" err="1"/>
              <a:t>Analyst</a:t>
            </a:r>
            <a:r>
              <a:rPr lang="sr-Latn-RS" sz="2000" kern="0" dirty="0"/>
              <a:t>, </a:t>
            </a:r>
            <a:r>
              <a:rPr lang="sr-Latn-RS" sz="2000" kern="0" dirty="0" err="1"/>
              <a:t>Business</a:t>
            </a:r>
            <a:r>
              <a:rPr lang="sr-Latn-RS" sz="2000" kern="0" dirty="0"/>
              <a:t> </a:t>
            </a:r>
            <a:r>
              <a:rPr lang="sr-Latn-RS" sz="2000" kern="0" dirty="0" err="1"/>
              <a:t>Analyst</a:t>
            </a:r>
            <a:r>
              <a:rPr lang="sr-Latn-RS" sz="2000" kern="0" dirty="0"/>
              <a:t>;</a:t>
            </a:r>
          </a:p>
          <a:p>
            <a:pPr>
              <a:spcAft>
                <a:spcPts val="300"/>
              </a:spcAft>
              <a:defRPr/>
            </a:pPr>
            <a:r>
              <a:rPr lang="sr-Latn-RS" sz="2000" kern="0" dirty="0"/>
              <a:t>Ekstenzije za produktivnost: Data </a:t>
            </a:r>
            <a:r>
              <a:rPr lang="sr-Latn-RS" sz="2000" kern="0" dirty="0" err="1"/>
              <a:t>Interoperability</a:t>
            </a:r>
            <a:r>
              <a:rPr lang="sr-Latn-RS" sz="2000" kern="0" dirty="0"/>
              <a:t>, Data </a:t>
            </a:r>
            <a:r>
              <a:rPr lang="sr-Latn-RS" sz="2000" kern="0" dirty="0" err="1"/>
              <a:t>Reviewer</a:t>
            </a:r>
            <a:r>
              <a:rPr lang="sr-Latn-RS" sz="2000" kern="0" dirty="0"/>
              <a:t>, Publisher, </a:t>
            </a:r>
            <a:r>
              <a:rPr lang="sr-Latn-RS" sz="2000" kern="0" dirty="0" err="1"/>
              <a:t>Workflow</a:t>
            </a:r>
            <a:r>
              <a:rPr lang="sr-Latn-RS" sz="2000" kern="0" dirty="0"/>
              <a:t> </a:t>
            </a:r>
            <a:r>
              <a:rPr lang="sr-Latn-RS" sz="2000" kern="0" dirty="0" err="1"/>
              <a:t>Manager</a:t>
            </a:r>
            <a:r>
              <a:rPr lang="sr-Latn-RS" sz="2000" kern="0" dirty="0"/>
              <a:t>, </a:t>
            </a:r>
            <a:r>
              <a:rPr lang="sr-Latn-RS" sz="2000" kern="0" dirty="0" err="1"/>
              <a:t>ArcScan</a:t>
            </a:r>
            <a:r>
              <a:rPr lang="sr-Latn-RS" sz="2000" kern="0" dirty="0"/>
              <a:t>, </a:t>
            </a:r>
            <a:r>
              <a:rPr lang="sr-Latn-RS" sz="2000" kern="0" dirty="0" err="1"/>
              <a:t>Maplex</a:t>
            </a:r>
            <a:r>
              <a:rPr lang="sr-Latn-RS" sz="2000" kern="0" dirty="0"/>
              <a:t>;</a:t>
            </a:r>
          </a:p>
          <a:p>
            <a:pPr>
              <a:spcAft>
                <a:spcPts val="300"/>
              </a:spcAft>
              <a:defRPr/>
            </a:pPr>
            <a:r>
              <a:rPr lang="sr-Latn-RS" sz="2000" kern="0" dirty="0"/>
              <a:t>Specijalizovane ekstenzije: </a:t>
            </a:r>
            <a:r>
              <a:rPr lang="sr-Latn-RS" sz="2000" kern="0" dirty="0" err="1"/>
              <a:t>Production</a:t>
            </a:r>
            <a:r>
              <a:rPr lang="sr-Latn-RS" sz="2000" kern="0" dirty="0"/>
              <a:t> </a:t>
            </a:r>
            <a:r>
              <a:rPr lang="sr-Latn-RS" sz="2000" kern="0" dirty="0" err="1"/>
              <a:t>Mapping</a:t>
            </a:r>
            <a:r>
              <a:rPr lang="sr-Latn-RS" sz="2000" kern="0" dirty="0"/>
              <a:t>, </a:t>
            </a:r>
            <a:r>
              <a:rPr lang="sr-Latn-RS" sz="2000" kern="0" dirty="0" err="1"/>
              <a:t>Aviation</a:t>
            </a:r>
            <a:r>
              <a:rPr lang="sr-Latn-RS" sz="2000" kern="0" dirty="0"/>
              <a:t>, </a:t>
            </a:r>
            <a:r>
              <a:rPr lang="sr-Latn-RS" sz="2000" kern="0" dirty="0" err="1"/>
              <a:t>Maritime</a:t>
            </a:r>
            <a:r>
              <a:rPr lang="sr-Latn-RS" sz="2000" kern="0" dirty="0"/>
              <a:t>, </a:t>
            </a:r>
            <a:r>
              <a:rPr lang="sr-Latn-RS" sz="2000" kern="0" dirty="0" err="1"/>
              <a:t>Defense</a:t>
            </a:r>
            <a:r>
              <a:rPr lang="sr-Latn-RS" sz="2000" kern="0" dirty="0"/>
              <a:t>, </a:t>
            </a:r>
            <a:r>
              <a:rPr lang="sr-Latn-RS" sz="2000" kern="0" dirty="0" err="1"/>
              <a:t>Roads</a:t>
            </a:r>
            <a:endParaRPr lang="sr-Latn-RS" sz="2000" kern="0" dirty="0"/>
          </a:p>
        </p:txBody>
      </p:sp>
      <p:pic>
        <p:nvPicPr>
          <p:cNvPr id="46084" name="Picture 3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anFranAfterGen.PNG"/>
          <p:cNvPicPr>
            <a:picLocks noChangeAspect="1"/>
          </p:cNvPicPr>
          <p:nvPr/>
        </p:nvPicPr>
        <p:blipFill rotWithShape="1">
          <a:blip r:embed="rId3"/>
          <a:srcRect l="22843" t="40940" r="23204" b="21289"/>
          <a:stretch/>
        </p:blipFill>
        <p:spPr>
          <a:xfrm>
            <a:off x="6429375" y="4567238"/>
            <a:ext cx="2420938" cy="1798637"/>
          </a:xfrm>
          <a:prstGeom prst="rect">
            <a:avLst/>
          </a:prstGeom>
          <a:solidFill>
            <a:srgbClr val="FFFFFF"/>
          </a:solidFill>
          <a:ln w="12700" cmpd="sng">
            <a:solidFill>
              <a:srgbClr val="5791B7"/>
            </a:solidFill>
          </a:ln>
          <a:effectLst>
            <a:outerShdw blurRad="127000" dist="63500" dir="2700000" algn="tl" rotWithShape="0">
              <a:srgbClr val="000000">
                <a:alpha val="15000"/>
              </a:srgbClr>
            </a:outerShdw>
          </a:effectLst>
        </p:spPr>
      </p:pic>
      <p:pic>
        <p:nvPicPr>
          <p:cNvPr id="7" name="Picture 6" descr="map7.jpg"/>
          <p:cNvPicPr>
            <a:picLocks noChangeAspect="1"/>
          </p:cNvPicPr>
          <p:nvPr/>
        </p:nvPicPr>
        <p:blipFill rotWithShape="1">
          <a:blip r:embed="rId4"/>
          <a:srcRect l="8395" t="14854" r="772"/>
          <a:stretch/>
        </p:blipFill>
        <p:spPr>
          <a:xfrm>
            <a:off x="6470650" y="736600"/>
            <a:ext cx="2332038" cy="1800225"/>
          </a:xfrm>
          <a:prstGeom prst="rect">
            <a:avLst/>
          </a:prstGeom>
          <a:solidFill>
            <a:srgbClr val="FFFFFF"/>
          </a:solidFill>
          <a:ln w="12700" cmpd="sng">
            <a:solidFill>
              <a:srgbClr val="5791B7"/>
            </a:solidFill>
          </a:ln>
          <a:effectLst>
            <a:outerShdw blurRad="127000" dist="63500" dir="2700000" algn="tl" rotWithShape="0">
              <a:srgbClr val="000000">
                <a:alpha val="15000"/>
              </a:srgbClr>
            </a:outerShdw>
          </a:effectLst>
        </p:spPr>
      </p:pic>
      <p:pic>
        <p:nvPicPr>
          <p:cNvPr id="8" name="Picture 7"/>
          <p:cNvPicPr>
            <a:picLocks noChangeAspect="1"/>
          </p:cNvPicPr>
          <p:nvPr/>
        </p:nvPicPr>
        <p:blipFill rotWithShape="1">
          <a:blip r:embed="rId5"/>
          <a:srcRect l="5394" r="19264"/>
          <a:stretch/>
        </p:blipFill>
        <p:spPr>
          <a:xfrm>
            <a:off x="6429375" y="2640013"/>
            <a:ext cx="2387600" cy="1800225"/>
          </a:xfrm>
          <a:prstGeom prst="rect">
            <a:avLst/>
          </a:prstGeom>
          <a:solidFill>
            <a:srgbClr val="FFFFFF"/>
          </a:solidFill>
          <a:ln w="12700" cmpd="sng">
            <a:solidFill>
              <a:srgbClr val="5791B7"/>
            </a:solidFill>
          </a:ln>
          <a:effectLst>
            <a:outerShdw blurRad="127000" dist="63500" dir="2700000" algn="tl" rotWithShape="0">
              <a:srgbClr val="000000">
                <a:alpha val="15000"/>
              </a:srgbClr>
            </a:outerShdw>
          </a:effec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Esri City Engine</a:t>
            </a:r>
          </a:p>
        </p:txBody>
      </p:sp>
      <p:pic>
        <p:nvPicPr>
          <p:cNvPr id="47107" name="Picture 3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2" descr="http://www.esrij.com/cgi-bin/wp/wp-content/uploads/2012/07/f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4075"/>
            <a:ext cx="9144000"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7"/>
          <p:cNvSpPr txBox="1">
            <a:spLocks/>
          </p:cNvSpPr>
          <p:nvPr/>
        </p:nvSpPr>
        <p:spPr bwMode="auto">
          <a:xfrm>
            <a:off x="914400" y="566738"/>
            <a:ext cx="73152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4400" b="1">
                <a:solidFill>
                  <a:srgbClr val="1982AF"/>
                </a:solidFill>
              </a:rPr>
              <a:t>Understanding our world:</a:t>
            </a:r>
          </a:p>
          <a:p>
            <a:pPr algn="ctr" eaLnBrk="1" hangingPunct="1"/>
            <a:r>
              <a:rPr lang="en-US" sz="4400" b="1">
                <a:solidFill>
                  <a:srgbClr val="1982AF"/>
                </a:solidFill>
              </a:rPr>
              <a:t>Esri i ENVI alati</a:t>
            </a:r>
          </a:p>
        </p:txBody>
      </p:sp>
      <p:sp>
        <p:nvSpPr>
          <p:cNvPr id="4" name="Title 7"/>
          <p:cNvSpPr txBox="1">
            <a:spLocks/>
          </p:cNvSpPr>
          <p:nvPr/>
        </p:nvSpPr>
        <p:spPr>
          <a:xfrm>
            <a:off x="914400" y="2197100"/>
            <a:ext cx="7315200" cy="1973263"/>
          </a:xfrm>
          <a:prstGeom prst="rect">
            <a:avLst/>
          </a:prstGeom>
        </p:spPr>
        <p:txBody>
          <a:bodyPr/>
          <a:lstStyle>
            <a:lvl1pPr algn="l" defTabSz="457200" rtl="0" eaLnBrk="1" latinLnBrk="0" hangingPunct="1">
              <a:lnSpc>
                <a:spcPct val="100000"/>
              </a:lnSpc>
              <a:spcBef>
                <a:spcPct val="0"/>
              </a:spcBef>
              <a:buNone/>
              <a:defRPr sz="3400" b="1" i="0" kern="1200">
                <a:solidFill>
                  <a:schemeClr val="tx1"/>
                </a:solidFill>
                <a:latin typeface="+mj-lt"/>
                <a:ea typeface="+mj-ea"/>
                <a:cs typeface="Avenir LT Std 55 Roman" pitchFamily="34" charset="0"/>
              </a:defRPr>
            </a:lvl1pPr>
          </a:lstStyle>
          <a:p>
            <a:pPr algn="ctr" fontAlgn="auto">
              <a:spcBef>
                <a:spcPts val="600"/>
              </a:spcBef>
              <a:spcAft>
                <a:spcPts val="600"/>
              </a:spcAft>
              <a:defRPr/>
            </a:pPr>
            <a:r>
              <a:rPr lang="sr-Latn-RS" sz="2000" dirty="0" smtClean="0">
                <a:solidFill>
                  <a:schemeClr val="bg1">
                    <a:lumMod val="50000"/>
                  </a:schemeClr>
                </a:solidFill>
              </a:rPr>
              <a:t>Autor:</a:t>
            </a:r>
            <a:r>
              <a:rPr lang="en-US" sz="2000" dirty="0" smtClean="0">
                <a:solidFill>
                  <a:schemeClr val="bg1">
                    <a:lumMod val="50000"/>
                  </a:schemeClr>
                </a:solidFill>
              </a:rPr>
              <a:t> MSc </a:t>
            </a:r>
            <a:r>
              <a:rPr lang="en-US" sz="2000" dirty="0" err="1" smtClean="0">
                <a:solidFill>
                  <a:schemeClr val="bg1">
                    <a:lumMod val="50000"/>
                  </a:schemeClr>
                </a:solidFill>
              </a:rPr>
              <a:t>Vojkan</a:t>
            </a:r>
            <a:r>
              <a:rPr lang="en-US" sz="2000" dirty="0" smtClean="0">
                <a:solidFill>
                  <a:schemeClr val="bg1">
                    <a:lumMod val="50000"/>
                  </a:schemeClr>
                </a:solidFill>
              </a:rPr>
              <a:t> </a:t>
            </a:r>
            <a:r>
              <a:rPr lang="en-US" sz="2000" dirty="0" err="1" smtClean="0">
                <a:solidFill>
                  <a:schemeClr val="bg1">
                    <a:lumMod val="50000"/>
                  </a:schemeClr>
                </a:solidFill>
              </a:rPr>
              <a:t>Gajović</a:t>
            </a:r>
            <a:r>
              <a:rPr lang="en-US" sz="2000" dirty="0" smtClean="0">
                <a:solidFill>
                  <a:schemeClr val="bg1">
                    <a:lumMod val="50000"/>
                  </a:schemeClr>
                </a:solidFill>
              </a:rPr>
              <a:t>, dipl. </a:t>
            </a:r>
            <a:r>
              <a:rPr lang="en-US" sz="2000" dirty="0" err="1" smtClean="0">
                <a:solidFill>
                  <a:schemeClr val="bg1">
                    <a:lumMod val="50000"/>
                  </a:schemeClr>
                </a:solidFill>
              </a:rPr>
              <a:t>prostorni</a:t>
            </a:r>
            <a:r>
              <a:rPr lang="en-US" sz="2000" dirty="0" smtClean="0">
                <a:solidFill>
                  <a:schemeClr val="bg1">
                    <a:lumMod val="50000"/>
                  </a:schemeClr>
                </a:solidFill>
              </a:rPr>
              <a:t> planer</a:t>
            </a:r>
          </a:p>
          <a:p>
            <a:pPr algn="ctr" fontAlgn="auto">
              <a:spcBef>
                <a:spcPts val="600"/>
              </a:spcBef>
              <a:spcAft>
                <a:spcPts val="600"/>
              </a:spcAft>
              <a:defRPr/>
            </a:pPr>
            <a:r>
              <a:rPr lang="en-US" sz="1600" i="1" dirty="0" smtClean="0">
                <a:solidFill>
                  <a:schemeClr val="bg1">
                    <a:lumMod val="65000"/>
                  </a:schemeClr>
                </a:solidFill>
              </a:rPr>
              <a:t>vojkan.gajovic@gdi.net</a:t>
            </a:r>
          </a:p>
          <a:p>
            <a:pPr algn="ctr" fontAlgn="auto">
              <a:spcBef>
                <a:spcPts val="600"/>
              </a:spcBef>
              <a:spcAft>
                <a:spcPts val="600"/>
              </a:spcAft>
              <a:defRPr/>
            </a:pPr>
            <a:endParaRPr lang="en-US" sz="2000" dirty="0" smtClean="0">
              <a:solidFill>
                <a:srgbClr val="008FE9"/>
              </a:solidFill>
            </a:endParaRPr>
          </a:p>
          <a:p>
            <a:pPr algn="ctr" fontAlgn="auto">
              <a:spcBef>
                <a:spcPts val="600"/>
              </a:spcBef>
              <a:spcAft>
                <a:spcPts val="600"/>
              </a:spcAft>
              <a:defRPr/>
            </a:pPr>
            <a:endParaRPr lang="en-US" sz="2000" dirty="0">
              <a:solidFill>
                <a:srgbClr val="008FE9"/>
              </a:solidFill>
            </a:endParaRPr>
          </a:p>
        </p:txBody>
      </p:sp>
      <p:pic>
        <p:nvPicPr>
          <p:cNvPr id="24580" name="Picture 2" descr="GDi GISDATA"/>
          <p:cNvPicPr>
            <a:picLocks noChangeAspect="1" noChangeArrowheads="1"/>
          </p:cNvPicPr>
          <p:nvPr/>
        </p:nvPicPr>
        <p:blipFill>
          <a:blip r:embed="rId2">
            <a:extLst>
              <a:ext uri="{28A0092B-C50C-407E-A947-70E740481C1C}">
                <a14:useLocalDpi xmlns:a14="http://schemas.microsoft.com/office/drawing/2010/main" val="0"/>
              </a:ext>
            </a:extLst>
          </a:blip>
          <a:srcRect l="6120" t="16589" r="4135" b="15822"/>
          <a:stretch>
            <a:fillRect/>
          </a:stretch>
        </p:blipFill>
        <p:spPr bwMode="auto">
          <a:xfrm>
            <a:off x="598488" y="4462463"/>
            <a:ext cx="3206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5150" y="4462463"/>
            <a:ext cx="1584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4"/>
          <p:cNvPicPr>
            <a:picLocks noChangeAspect="1"/>
          </p:cNvPicPr>
          <p:nvPr/>
        </p:nvPicPr>
        <p:blipFill>
          <a:blip r:embed="rId4">
            <a:extLst>
              <a:ext uri="{28A0092B-C50C-407E-A947-70E740481C1C}">
                <a14:useLocalDpi xmlns:a14="http://schemas.microsoft.com/office/drawing/2010/main" val="0"/>
              </a:ext>
            </a:extLst>
          </a:blip>
          <a:srcRect l="8691" t="20238" r="14880" b="20535"/>
          <a:stretch>
            <a:fillRect/>
          </a:stretch>
        </p:blipFill>
        <p:spPr bwMode="auto">
          <a:xfrm>
            <a:off x="3409950" y="3449638"/>
            <a:ext cx="23241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327150" y="5946775"/>
            <a:ext cx="5165725" cy="344488"/>
          </a:xfrm>
          <a:prstGeom prst="rect">
            <a:avLst/>
          </a:prstGeom>
          <a:noFill/>
          <a:effectLst/>
        </p:spPr>
        <p:txBody>
          <a:bodyPr wrap="none" lIns="0" tIns="0" rIns="0" bIns="0"/>
          <a:lstStyle/>
          <a:p>
            <a:pPr fontAlgn="auto">
              <a:lnSpc>
                <a:spcPts val="1800"/>
              </a:lnSpc>
              <a:spcBef>
                <a:spcPts val="0"/>
              </a:spcBef>
              <a:spcAft>
                <a:spcPts val="0"/>
              </a:spcAft>
              <a:defRPr/>
            </a:pPr>
            <a:r>
              <a:rPr lang="sr-Latn-RS" b="1" dirty="0">
                <a:solidFill>
                  <a:schemeClr val="accent3"/>
                </a:solidFill>
                <a:latin typeface="+mn-lt"/>
                <a:ea typeface="+mn-ea"/>
              </a:rPr>
              <a:t>RUDARSKO </a:t>
            </a:r>
          </a:p>
          <a:p>
            <a:pPr fontAlgn="auto">
              <a:lnSpc>
                <a:spcPts val="1800"/>
              </a:lnSpc>
              <a:spcBef>
                <a:spcPts val="0"/>
              </a:spcBef>
              <a:spcAft>
                <a:spcPts val="0"/>
              </a:spcAft>
              <a:defRPr/>
            </a:pPr>
            <a:r>
              <a:rPr lang="sr-Latn-RS" b="1" dirty="0">
                <a:solidFill>
                  <a:schemeClr val="accent3"/>
                </a:solidFill>
                <a:latin typeface="+mn-lt"/>
                <a:ea typeface="+mn-ea"/>
              </a:rPr>
              <a:t>       GEOLOŠKI</a:t>
            </a:r>
            <a:r>
              <a:rPr lang="sr-Latn-RS" sz="1200" b="1" dirty="0">
                <a:solidFill>
                  <a:schemeClr val="accent3"/>
                </a:solidFill>
                <a:latin typeface="+mn-lt"/>
                <a:ea typeface="+mn-ea"/>
              </a:rPr>
              <a:t> </a:t>
            </a:r>
            <a:r>
              <a:rPr lang="sr-Latn-RS" sz="1400" b="1" dirty="0">
                <a:solidFill>
                  <a:schemeClr val="tx2"/>
                </a:solidFill>
                <a:latin typeface="+mn-lt"/>
                <a:ea typeface="+mn-ea"/>
              </a:rPr>
              <a:t>FAKULTET</a:t>
            </a:r>
            <a:endParaRPr lang="en-US" b="1" dirty="0">
              <a:solidFill>
                <a:schemeClr val="tx2"/>
              </a:solidFill>
              <a:latin typeface="+mn-lt"/>
              <a:ea typeface="+mn-ea"/>
            </a:endParaRPr>
          </a:p>
        </p:txBody>
      </p:sp>
      <p:pic>
        <p:nvPicPr>
          <p:cNvPr id="2458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554663"/>
            <a:ext cx="9652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Esri ArcGIS for Server</a:t>
            </a:r>
          </a:p>
        </p:txBody>
      </p:sp>
      <p:sp>
        <p:nvSpPr>
          <p:cNvPr id="4" name="Content Placeholder 2"/>
          <p:cNvSpPr txBox="1">
            <a:spLocks/>
          </p:cNvSpPr>
          <p:nvPr/>
        </p:nvSpPr>
        <p:spPr>
          <a:xfrm>
            <a:off x="228600" y="1023938"/>
            <a:ext cx="5986463" cy="4100512"/>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a:spcAft>
                <a:spcPts val="300"/>
              </a:spcAft>
              <a:defRPr/>
            </a:pPr>
            <a:r>
              <a:rPr lang="sr-Latn-RS" sz="1900" kern="0" dirty="0" err="1"/>
              <a:t>Web</a:t>
            </a:r>
            <a:r>
              <a:rPr lang="sr-Latn-RS" sz="1900" kern="0" dirty="0"/>
              <a:t> GIS </a:t>
            </a:r>
            <a:r>
              <a:rPr sz="1900" kern="0" dirty="0" err="1" smtClean="0"/>
              <a:t>softver</a:t>
            </a:r>
            <a:r>
              <a:rPr sz="1900" kern="0" dirty="0"/>
              <a:t>, </a:t>
            </a:r>
            <a:r>
              <a:rPr sz="1900" kern="0" dirty="0" err="1"/>
              <a:t>namenjen</a:t>
            </a:r>
            <a:r>
              <a:rPr sz="1900" kern="0" dirty="0"/>
              <a:t> </a:t>
            </a:r>
            <a:r>
              <a:rPr lang="sr-Latn-RS" sz="1900" kern="0" dirty="0"/>
              <a:t>organizacijama</a:t>
            </a:r>
            <a:r>
              <a:rPr sz="1900" kern="0" dirty="0"/>
              <a:t>;</a:t>
            </a:r>
          </a:p>
          <a:p>
            <a:pPr>
              <a:spcAft>
                <a:spcPts val="300"/>
              </a:spcAft>
              <a:defRPr/>
            </a:pPr>
            <a:r>
              <a:rPr lang="sr-Latn-RS" sz="1900" kern="0" dirty="0" smtClean="0"/>
              <a:t>Serviranje </a:t>
            </a:r>
            <a:r>
              <a:rPr lang="sr-Latn-RS" sz="1900" kern="0" dirty="0"/>
              <a:t>GIS servisa: mapa, </a:t>
            </a:r>
            <a:r>
              <a:rPr lang="sr-Latn-RS" sz="1900" kern="0" dirty="0" err="1"/>
              <a:t>geoobjekata</a:t>
            </a:r>
            <a:r>
              <a:rPr lang="sr-Latn-RS" sz="1900" kern="0" dirty="0"/>
              <a:t>, saobraćajnih mreža, </a:t>
            </a:r>
            <a:r>
              <a:rPr lang="sr-Latn-RS" sz="1900" kern="0" dirty="0" err="1"/>
              <a:t>geodata</a:t>
            </a:r>
            <a:r>
              <a:rPr lang="sr-Latn-RS" sz="1900" kern="0" dirty="0"/>
              <a:t>, </a:t>
            </a:r>
            <a:r>
              <a:rPr lang="sr-Latn-RS" sz="1900" kern="0" dirty="0" err="1"/>
              <a:t>geoprocesiranja</a:t>
            </a:r>
            <a:r>
              <a:rPr lang="sr-Latn-RS" sz="1900" kern="0" dirty="0"/>
              <a:t>, </a:t>
            </a:r>
            <a:r>
              <a:rPr lang="sr-Latn-RS" sz="1900" kern="0" dirty="0" err="1"/>
              <a:t>lokatora</a:t>
            </a:r>
            <a:r>
              <a:rPr lang="sr-Latn-RS" sz="1900" kern="0" dirty="0"/>
              <a:t>, rastera…</a:t>
            </a:r>
            <a:endParaRPr sz="1900" kern="0" dirty="0"/>
          </a:p>
          <a:p>
            <a:pPr>
              <a:spcAft>
                <a:spcPts val="300"/>
              </a:spcAft>
              <a:defRPr/>
            </a:pPr>
            <a:r>
              <a:rPr lang="sr-Latn-RS" sz="1900" kern="0" dirty="0"/>
              <a:t>Upravljanje </a:t>
            </a:r>
            <a:r>
              <a:rPr lang="sr-Latn-RS" sz="1900" kern="0" dirty="0" err="1"/>
              <a:t>geobazama</a:t>
            </a:r>
            <a:r>
              <a:rPr lang="sr-Latn-RS" sz="1900" kern="0" dirty="0"/>
              <a:t> podataka (SQL Server, </a:t>
            </a:r>
            <a:r>
              <a:rPr lang="sr-Latn-RS" sz="1900" kern="0" dirty="0" err="1"/>
              <a:t>Oracle</a:t>
            </a:r>
            <a:r>
              <a:rPr lang="sr-Latn-RS" sz="1900" kern="0" dirty="0"/>
              <a:t>, DB2, </a:t>
            </a:r>
            <a:r>
              <a:rPr lang="sr-Latn-RS" sz="1900" kern="0" dirty="0" err="1"/>
              <a:t>Informix</a:t>
            </a:r>
            <a:r>
              <a:rPr lang="sr-Latn-RS" sz="1900" kern="0" dirty="0"/>
              <a:t>, </a:t>
            </a:r>
            <a:r>
              <a:rPr lang="sr-Latn-RS" sz="1900" kern="0" dirty="0" err="1"/>
              <a:t>Postgre</a:t>
            </a:r>
            <a:r>
              <a:rPr lang="sr-Latn-RS" sz="1900" kern="0" dirty="0"/>
              <a:t>, </a:t>
            </a:r>
            <a:r>
              <a:rPr lang="sr-Latn-RS" sz="1900" kern="0" dirty="0" err="1"/>
              <a:t>Natezza</a:t>
            </a:r>
            <a:r>
              <a:rPr lang="sr-Latn-RS" sz="1900" kern="0" dirty="0"/>
              <a:t>, </a:t>
            </a:r>
            <a:r>
              <a:rPr lang="sr-Latn-RS" sz="1900" kern="0" dirty="0" err="1"/>
              <a:t>Terradata</a:t>
            </a:r>
            <a:r>
              <a:rPr lang="sr-Latn-RS" sz="1900" kern="0" dirty="0"/>
              <a:t>);</a:t>
            </a:r>
            <a:endParaRPr sz="1900" kern="0" dirty="0"/>
          </a:p>
          <a:p>
            <a:pPr>
              <a:spcAft>
                <a:spcPts val="300"/>
              </a:spcAft>
              <a:defRPr/>
            </a:pPr>
            <a:r>
              <a:rPr lang="sr-Latn-RS" sz="1900" kern="0" dirty="0"/>
              <a:t>Aplikacije za </a:t>
            </a:r>
            <a:r>
              <a:rPr lang="sr-Latn-RS" sz="1900" kern="0" dirty="0" err="1"/>
              <a:t>web</a:t>
            </a:r>
            <a:r>
              <a:rPr lang="sr-Latn-RS" sz="1900" kern="0" dirty="0"/>
              <a:t> mape (</a:t>
            </a:r>
            <a:r>
              <a:rPr lang="sr-Latn-RS" sz="1900" kern="0" dirty="0" err="1"/>
              <a:t>JavaScript</a:t>
            </a:r>
            <a:r>
              <a:rPr lang="sr-Latn-RS" sz="1900" kern="0" dirty="0"/>
              <a:t>, </a:t>
            </a:r>
            <a:r>
              <a:rPr lang="sr-Latn-RS" sz="1900" kern="0" dirty="0" err="1"/>
              <a:t>Silverlight</a:t>
            </a:r>
            <a:r>
              <a:rPr lang="sr-Latn-RS" sz="1900" kern="0" dirty="0"/>
              <a:t>, </a:t>
            </a:r>
            <a:r>
              <a:rPr lang="sr-Latn-RS" sz="1900" kern="0" dirty="0" err="1"/>
              <a:t>Flex</a:t>
            </a:r>
            <a:r>
              <a:rPr lang="sr-Latn-RS" sz="1900" kern="0" dirty="0"/>
              <a:t>)</a:t>
            </a:r>
            <a:endParaRPr sz="1900" kern="0" dirty="0"/>
          </a:p>
          <a:p>
            <a:pPr>
              <a:spcAft>
                <a:spcPts val="300"/>
              </a:spcAft>
              <a:defRPr/>
            </a:pPr>
            <a:r>
              <a:rPr lang="sr-Latn-RS" sz="1900" kern="0" dirty="0"/>
              <a:t>Podrška za pametne telefone i </a:t>
            </a:r>
            <a:r>
              <a:rPr lang="sr-Latn-RS" sz="1900" kern="0" dirty="0" err="1"/>
              <a:t>tablet</a:t>
            </a:r>
            <a:r>
              <a:rPr lang="sr-Latn-RS" sz="1900" kern="0" dirty="0"/>
              <a:t> uređaje (Android, </a:t>
            </a:r>
            <a:r>
              <a:rPr lang="sr-Latn-RS" sz="1900" kern="0" dirty="0" err="1"/>
              <a:t>iOS</a:t>
            </a:r>
            <a:r>
              <a:rPr lang="sr-Latn-RS" sz="1900" kern="0" dirty="0"/>
              <a:t>, Windows)</a:t>
            </a:r>
            <a:endParaRPr sz="1900" kern="0" dirty="0"/>
          </a:p>
          <a:p>
            <a:pPr>
              <a:spcAft>
                <a:spcPts val="300"/>
              </a:spcAft>
              <a:defRPr/>
            </a:pPr>
            <a:r>
              <a:rPr lang="sr-Latn-RS" sz="1900" kern="0" dirty="0" err="1"/>
              <a:t>Editovanje</a:t>
            </a:r>
            <a:r>
              <a:rPr lang="sr-Latn-RS" sz="1900" kern="0" dirty="0"/>
              <a:t> preko </a:t>
            </a:r>
            <a:r>
              <a:rPr lang="sr-Latn-RS" sz="1900" kern="0" dirty="0" err="1"/>
              <a:t>web</a:t>
            </a:r>
            <a:r>
              <a:rPr lang="sr-Latn-RS" sz="1900" kern="0" dirty="0"/>
              <a:t>-a;</a:t>
            </a:r>
          </a:p>
          <a:p>
            <a:pPr>
              <a:spcAft>
                <a:spcPts val="300"/>
              </a:spcAft>
              <a:defRPr/>
            </a:pPr>
            <a:r>
              <a:rPr lang="sr-Latn-RS" sz="1900" kern="0" dirty="0"/>
              <a:t>Portal </a:t>
            </a:r>
            <a:r>
              <a:rPr lang="sr-Latn-RS" sz="1900" kern="0" dirty="0" err="1"/>
              <a:t>for</a:t>
            </a:r>
            <a:r>
              <a:rPr lang="sr-Latn-RS" sz="1900" kern="0" dirty="0"/>
              <a:t> </a:t>
            </a:r>
            <a:r>
              <a:rPr lang="sr-Latn-RS" sz="1900" kern="0" dirty="0" err="1"/>
              <a:t>ArcGIS</a:t>
            </a:r>
            <a:r>
              <a:rPr lang="sr-Latn-RS" sz="1900" kern="0" dirty="0"/>
              <a:t> (</a:t>
            </a:r>
            <a:r>
              <a:rPr lang="sr-Latn-RS" sz="1900" kern="0" dirty="0" err="1"/>
              <a:t>Map</a:t>
            </a:r>
            <a:r>
              <a:rPr lang="sr-Latn-RS" sz="1900" kern="0" dirty="0"/>
              <a:t> </a:t>
            </a:r>
            <a:r>
              <a:rPr lang="sr-Latn-RS" sz="1900" kern="0" dirty="0" err="1"/>
              <a:t>Centric</a:t>
            </a:r>
            <a:r>
              <a:rPr lang="sr-Latn-RS" sz="1900" kern="0" dirty="0"/>
              <a:t> CMS);</a:t>
            </a:r>
          </a:p>
          <a:p>
            <a:pPr>
              <a:spcAft>
                <a:spcPts val="300"/>
              </a:spcAft>
              <a:defRPr/>
            </a:pPr>
            <a:r>
              <a:rPr lang="sr-Latn-RS" sz="1900" kern="0" dirty="0"/>
              <a:t>Ekstenzije: 3D </a:t>
            </a:r>
            <a:r>
              <a:rPr lang="sr-Latn-RS" sz="1900" kern="0" dirty="0" err="1"/>
              <a:t>Analyst</a:t>
            </a:r>
            <a:r>
              <a:rPr lang="sr-Latn-RS" sz="1900" kern="0" dirty="0"/>
              <a:t>, </a:t>
            </a:r>
            <a:r>
              <a:rPr lang="sr-Latn-RS" sz="1900" kern="0" dirty="0" err="1"/>
              <a:t>Spatial</a:t>
            </a:r>
            <a:r>
              <a:rPr lang="sr-Latn-RS" sz="1900" kern="0" dirty="0"/>
              <a:t> </a:t>
            </a:r>
            <a:r>
              <a:rPr lang="sr-Latn-RS" sz="1900" kern="0" dirty="0" err="1"/>
              <a:t>Analyst</a:t>
            </a:r>
            <a:r>
              <a:rPr lang="sr-Latn-RS" sz="1900" kern="0" dirty="0"/>
              <a:t>, </a:t>
            </a:r>
            <a:r>
              <a:rPr lang="sr-Latn-RS" sz="1900" kern="0" dirty="0" err="1"/>
              <a:t>Network</a:t>
            </a:r>
            <a:r>
              <a:rPr lang="sr-Latn-RS" sz="1900" kern="0" dirty="0"/>
              <a:t> </a:t>
            </a:r>
            <a:r>
              <a:rPr lang="sr-Latn-RS" sz="1900" kern="0" dirty="0" err="1"/>
              <a:t>Analyst</a:t>
            </a:r>
            <a:r>
              <a:rPr lang="sr-Latn-RS" sz="1900" kern="0" dirty="0"/>
              <a:t>, </a:t>
            </a:r>
            <a:r>
              <a:rPr lang="sr-Latn-RS" sz="1900" kern="0" dirty="0" err="1"/>
              <a:t>Geostatistical</a:t>
            </a:r>
            <a:r>
              <a:rPr lang="sr-Latn-RS" sz="1900" kern="0" dirty="0"/>
              <a:t> </a:t>
            </a:r>
            <a:r>
              <a:rPr lang="sr-Latn-RS" sz="1900" kern="0" dirty="0" err="1"/>
              <a:t>Analyst</a:t>
            </a:r>
            <a:r>
              <a:rPr lang="sr-Latn-RS" sz="1900" kern="0" dirty="0"/>
              <a:t>, </a:t>
            </a:r>
            <a:r>
              <a:rPr lang="sr-Latn-RS" sz="1900" kern="0" dirty="0" err="1"/>
              <a:t>Schematics</a:t>
            </a:r>
            <a:r>
              <a:rPr lang="sr-Latn-RS" sz="1900" kern="0" dirty="0"/>
              <a:t>, </a:t>
            </a:r>
            <a:r>
              <a:rPr lang="sr-Latn-RS" sz="1900" kern="0" dirty="0" err="1"/>
              <a:t>GeoEvent</a:t>
            </a:r>
            <a:r>
              <a:rPr lang="sr-Latn-RS" sz="1900" kern="0" dirty="0"/>
              <a:t> </a:t>
            </a:r>
            <a:r>
              <a:rPr lang="sr-Latn-RS" sz="1900" kern="0" dirty="0" err="1"/>
              <a:t>Processor</a:t>
            </a:r>
            <a:r>
              <a:rPr lang="sr-Latn-RS" sz="1900" kern="0" dirty="0"/>
              <a:t>, Data </a:t>
            </a:r>
            <a:r>
              <a:rPr lang="sr-Latn-RS" sz="1900" kern="0" dirty="0" err="1"/>
              <a:t>Interoperability</a:t>
            </a:r>
            <a:r>
              <a:rPr lang="sr-Latn-RS" sz="1900" kern="0" dirty="0"/>
              <a:t>, Data </a:t>
            </a:r>
            <a:r>
              <a:rPr lang="sr-Latn-RS" sz="1900" kern="0" dirty="0" err="1"/>
              <a:t>Reviewer</a:t>
            </a:r>
            <a:r>
              <a:rPr lang="sr-Latn-RS" sz="1900" kern="0" dirty="0"/>
              <a:t>, </a:t>
            </a:r>
            <a:r>
              <a:rPr lang="sr-Latn-RS" sz="1900" kern="0" dirty="0" err="1"/>
              <a:t>Workflow</a:t>
            </a:r>
            <a:r>
              <a:rPr lang="sr-Latn-RS" sz="1900" kern="0" dirty="0"/>
              <a:t> </a:t>
            </a:r>
            <a:r>
              <a:rPr lang="sr-Latn-RS" sz="1900" kern="0" dirty="0" err="1"/>
              <a:t>Manager</a:t>
            </a:r>
            <a:r>
              <a:rPr lang="sr-Latn-RS" sz="1900" kern="0" dirty="0"/>
              <a:t>, </a:t>
            </a:r>
            <a:r>
              <a:rPr lang="sr-Latn-RS" sz="1900" kern="0" dirty="0" err="1"/>
              <a:t>Image</a:t>
            </a:r>
            <a:r>
              <a:rPr lang="sr-Latn-RS" sz="1900" kern="0" dirty="0"/>
              <a:t>, </a:t>
            </a:r>
            <a:r>
              <a:rPr lang="sr-Latn-RS" sz="1900" kern="0" dirty="0" err="1"/>
              <a:t>ArcGIS</a:t>
            </a:r>
            <a:r>
              <a:rPr lang="sr-Latn-RS" sz="1900" kern="0" dirty="0"/>
              <a:t> </a:t>
            </a:r>
            <a:r>
              <a:rPr lang="sr-Latn-RS" sz="1900" kern="0" dirty="0" err="1"/>
              <a:t>for</a:t>
            </a:r>
            <a:r>
              <a:rPr lang="sr-Latn-RS" sz="1900" kern="0" dirty="0"/>
              <a:t> INSPIRE, Portal </a:t>
            </a:r>
            <a:r>
              <a:rPr lang="sr-Latn-RS" sz="1900" kern="0" dirty="0" err="1"/>
              <a:t>for</a:t>
            </a:r>
            <a:r>
              <a:rPr lang="sr-Latn-RS" sz="1900" kern="0" dirty="0"/>
              <a:t> </a:t>
            </a:r>
            <a:r>
              <a:rPr lang="sr-Latn-RS" sz="1900" kern="0" dirty="0" err="1"/>
              <a:t>ArcGIS</a:t>
            </a:r>
            <a:endParaRPr lang="sr-Latn-RS" sz="1900" kern="0" dirty="0"/>
          </a:p>
        </p:txBody>
      </p:sp>
      <p:pic>
        <p:nvPicPr>
          <p:cNvPr id="48132" name="Picture 3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1101725"/>
            <a:ext cx="29749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9700" y="2860675"/>
            <a:ext cx="25463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4250" y="4687888"/>
            <a:ext cx="29765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esri.com/~/media/Images/background-images/featured/mobile-banner.jpg"/>
          <p:cNvPicPr>
            <a:picLocks noChangeAspect="1" noChangeArrowheads="1"/>
          </p:cNvPicPr>
          <p:nvPr/>
        </p:nvPicPr>
        <p:blipFill rotWithShape="1">
          <a:blip r:embed="rId2">
            <a:extLst>
              <a:ext uri="{28A0092B-C50C-407E-A947-70E740481C1C}">
                <a14:useLocalDpi xmlns:a14="http://schemas.microsoft.com/office/drawing/2010/main" val="0"/>
              </a:ext>
            </a:extLst>
          </a:blip>
          <a:srcRect l="44955" r="25720"/>
          <a:stretch/>
        </p:blipFill>
        <p:spPr bwMode="auto">
          <a:xfrm>
            <a:off x="3548956" y="3074590"/>
            <a:ext cx="5798160" cy="33241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9155"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Esri ArcGIS for Mobile</a:t>
            </a:r>
          </a:p>
        </p:txBody>
      </p:sp>
      <p:sp>
        <p:nvSpPr>
          <p:cNvPr id="4" name="Content Placeholder 2"/>
          <p:cNvSpPr txBox="1">
            <a:spLocks/>
          </p:cNvSpPr>
          <p:nvPr/>
        </p:nvSpPr>
        <p:spPr>
          <a:xfrm>
            <a:off x="228600" y="1023938"/>
            <a:ext cx="5986463" cy="4100512"/>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a:spcBef>
                <a:spcPts val="600"/>
              </a:spcBef>
              <a:spcAft>
                <a:spcPts val="600"/>
              </a:spcAft>
              <a:defRPr/>
            </a:pPr>
            <a:r>
              <a:rPr lang="sr-Latn-RS" sz="2400" kern="0" dirty="0"/>
              <a:t>Softver za mobilne uređaje, namenjen pojedinačnim korisnicima, </a:t>
            </a:r>
            <a:r>
              <a:rPr lang="sr-Latn-RS" sz="2400" kern="0" dirty="0" err="1"/>
              <a:t>profesionalncima</a:t>
            </a:r>
            <a:r>
              <a:rPr lang="sr-Latn-RS" sz="2400" kern="0" dirty="0"/>
              <a:t> i organizacijama</a:t>
            </a:r>
            <a:r>
              <a:rPr sz="2400" kern="0" dirty="0"/>
              <a:t>;</a:t>
            </a:r>
            <a:endParaRPr lang="sr-Latn-RS" sz="2400" kern="0" dirty="0"/>
          </a:p>
          <a:p>
            <a:pPr>
              <a:spcBef>
                <a:spcPts val="600"/>
              </a:spcBef>
              <a:spcAft>
                <a:spcPts val="600"/>
              </a:spcAft>
              <a:defRPr/>
            </a:pPr>
            <a:r>
              <a:rPr lang="sr-Latn-RS" sz="2400" dirty="0"/>
              <a:t>Aplikacije za pametne telefone i </a:t>
            </a:r>
            <a:r>
              <a:rPr lang="sr-Latn-RS" sz="2400" dirty="0" err="1"/>
              <a:t>tablet</a:t>
            </a:r>
            <a:r>
              <a:rPr lang="sr-Latn-RS" sz="2400" dirty="0"/>
              <a:t> </a:t>
            </a:r>
            <a:r>
              <a:rPr lang="sr-Latn-RS" sz="2400" dirty="0" smtClean="0"/>
              <a:t>uređaje</a:t>
            </a:r>
            <a:r>
              <a:rPr sz="2400" dirty="0" smtClean="0"/>
              <a:t>:</a:t>
            </a:r>
            <a:endParaRPr lang="sr-Latn-RS" sz="2400" dirty="0"/>
          </a:p>
          <a:p>
            <a:pPr lvl="2" fontAlgn="auto">
              <a:lnSpc>
                <a:spcPct val="100000"/>
              </a:lnSpc>
              <a:spcBef>
                <a:spcPts val="600"/>
              </a:spcBef>
              <a:spcAft>
                <a:spcPts val="600"/>
              </a:spcAft>
              <a:defRPr/>
            </a:pPr>
            <a:r>
              <a:rPr lang="sr-Latn-RS" sz="2000" dirty="0" err="1"/>
              <a:t>Collector</a:t>
            </a:r>
            <a:r>
              <a:rPr lang="sr-Latn-RS" sz="2000" dirty="0"/>
              <a:t> </a:t>
            </a:r>
            <a:r>
              <a:rPr lang="sr-Latn-RS" sz="2000" dirty="0" err="1"/>
              <a:t>for</a:t>
            </a:r>
            <a:r>
              <a:rPr lang="sr-Latn-RS" sz="2000" dirty="0"/>
              <a:t> </a:t>
            </a:r>
            <a:r>
              <a:rPr lang="sr-Latn-RS" sz="2000" dirty="0" err="1"/>
              <a:t>ArcGIS</a:t>
            </a:r>
            <a:endParaRPr lang="sr-Latn-RS" sz="2000" dirty="0"/>
          </a:p>
          <a:p>
            <a:pPr lvl="2" fontAlgn="auto">
              <a:lnSpc>
                <a:spcPct val="100000"/>
              </a:lnSpc>
              <a:spcBef>
                <a:spcPts val="600"/>
              </a:spcBef>
              <a:spcAft>
                <a:spcPts val="600"/>
              </a:spcAft>
              <a:defRPr/>
            </a:pPr>
            <a:r>
              <a:rPr lang="sr-Latn-RS" sz="2000" dirty="0" err="1"/>
              <a:t>ArcGIS</a:t>
            </a:r>
            <a:r>
              <a:rPr lang="sr-Latn-RS" sz="2000" dirty="0"/>
              <a:t> </a:t>
            </a:r>
            <a:r>
              <a:rPr lang="sr-Latn-RS" sz="2000" dirty="0" err="1"/>
              <a:t>for</a:t>
            </a:r>
            <a:r>
              <a:rPr lang="sr-Latn-RS" sz="2000" dirty="0"/>
              <a:t> </a:t>
            </a:r>
            <a:r>
              <a:rPr lang="sr-Latn-RS" sz="2000" dirty="0" err="1"/>
              <a:t>Smartphones</a:t>
            </a:r>
            <a:r>
              <a:rPr lang="sr-Latn-RS" sz="2000" dirty="0"/>
              <a:t> </a:t>
            </a:r>
            <a:r>
              <a:rPr lang="sr-Latn-RS" sz="2000" dirty="0" err="1"/>
              <a:t>and</a:t>
            </a:r>
            <a:r>
              <a:rPr lang="sr-Latn-RS" sz="2000" dirty="0"/>
              <a:t> </a:t>
            </a:r>
            <a:r>
              <a:rPr lang="sr-Latn-RS" sz="2000" dirty="0" err="1"/>
              <a:t>Tablets</a:t>
            </a:r>
            <a:endParaRPr lang="sr-Latn-RS" sz="2000" dirty="0"/>
          </a:p>
          <a:p>
            <a:pPr lvl="2" fontAlgn="auto">
              <a:lnSpc>
                <a:spcPct val="100000"/>
              </a:lnSpc>
              <a:spcBef>
                <a:spcPts val="600"/>
              </a:spcBef>
              <a:spcAft>
                <a:spcPts val="600"/>
              </a:spcAft>
              <a:defRPr/>
            </a:pPr>
            <a:r>
              <a:rPr lang="sr-Latn-RS" sz="2000" dirty="0" err="1"/>
              <a:t>ArcGIS</a:t>
            </a:r>
            <a:r>
              <a:rPr lang="sr-Latn-RS" sz="2000" dirty="0"/>
              <a:t> </a:t>
            </a:r>
            <a:r>
              <a:rPr lang="sr-Latn-RS" sz="2000" dirty="0" err="1"/>
              <a:t>for</a:t>
            </a:r>
            <a:r>
              <a:rPr lang="sr-Latn-RS" sz="2000" dirty="0"/>
              <a:t> Windows </a:t>
            </a:r>
            <a:r>
              <a:rPr lang="sr-Latn-RS" sz="2000" dirty="0" smtClean="0"/>
              <a:t>8</a:t>
            </a:r>
            <a:endParaRPr lang="en-US" sz="2000" dirty="0"/>
          </a:p>
          <a:p>
            <a:pPr lvl="2" fontAlgn="auto">
              <a:lnSpc>
                <a:spcPct val="100000"/>
              </a:lnSpc>
              <a:spcBef>
                <a:spcPts val="600"/>
              </a:spcBef>
              <a:spcAft>
                <a:spcPts val="600"/>
              </a:spcAft>
              <a:defRPr/>
            </a:pPr>
            <a:r>
              <a:rPr lang="sr-Latn-RS" sz="2000" dirty="0" err="1" smtClean="0"/>
              <a:t>ArcGIS</a:t>
            </a:r>
            <a:r>
              <a:rPr lang="sr-Latn-RS" sz="2000" dirty="0" smtClean="0"/>
              <a:t> </a:t>
            </a:r>
            <a:r>
              <a:rPr lang="sr-Latn-RS" sz="2000" dirty="0"/>
              <a:t>za Windows </a:t>
            </a:r>
            <a:r>
              <a:rPr lang="sr-Latn-RS" sz="2000" dirty="0" err="1"/>
              <a:t>Mobile</a:t>
            </a:r>
            <a:endParaRPr lang="sr-Latn-RS" sz="2000" dirty="0"/>
          </a:p>
          <a:p>
            <a:pPr>
              <a:spcBef>
                <a:spcPts val="600"/>
              </a:spcBef>
              <a:spcAft>
                <a:spcPts val="600"/>
              </a:spcAft>
              <a:defRPr/>
            </a:pPr>
            <a:r>
              <a:rPr lang="sr-Latn-RS" sz="2400" dirty="0" err="1"/>
              <a:t>ArcPad</a:t>
            </a:r>
            <a:endParaRPr lang="sr-Latn-RS" sz="2400" dirty="0"/>
          </a:p>
        </p:txBody>
      </p:sp>
      <p:pic>
        <p:nvPicPr>
          <p:cNvPr id="49157" name="Picture 3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8" name="Group 1"/>
          <p:cNvGrpSpPr>
            <a:grpSpLocks noChangeAspect="1"/>
          </p:cNvGrpSpPr>
          <p:nvPr/>
        </p:nvGrpSpPr>
        <p:grpSpPr bwMode="auto">
          <a:xfrm>
            <a:off x="5964238" y="1247775"/>
            <a:ext cx="2867025" cy="801688"/>
            <a:chOff x="300262" y="4689104"/>
            <a:chExt cx="5151956" cy="1440001"/>
          </a:xfrm>
        </p:grpSpPr>
        <p:grpSp>
          <p:nvGrpSpPr>
            <p:cNvPr id="49159" name="Group 11"/>
            <p:cNvGrpSpPr>
              <a:grpSpLocks noChangeAspect="1"/>
            </p:cNvGrpSpPr>
            <p:nvPr/>
          </p:nvGrpSpPr>
          <p:grpSpPr bwMode="auto">
            <a:xfrm>
              <a:off x="4527253" y="4689105"/>
              <a:ext cx="924965" cy="1440000"/>
              <a:chOff x="4375664" y="4911227"/>
              <a:chExt cx="410764" cy="639484"/>
            </a:xfrm>
          </p:grpSpPr>
          <p:sp>
            <p:nvSpPr>
              <p:cNvPr id="13" name="Freeform 12"/>
              <p:cNvSpPr>
                <a:spLocks/>
              </p:cNvSpPr>
              <p:nvPr/>
            </p:nvSpPr>
            <p:spPr bwMode="auto">
              <a:xfrm>
                <a:off x="4375972" y="4911226"/>
                <a:ext cx="410456" cy="639485"/>
              </a:xfrm>
              <a:custGeom>
                <a:avLst/>
                <a:gdLst>
                  <a:gd name="T0" fmla="*/ 173 w 1756"/>
                  <a:gd name="T1" fmla="*/ 0 h 2742"/>
                  <a:gd name="T2" fmla="*/ 1583 w 1756"/>
                  <a:gd name="T3" fmla="*/ 0 h 2742"/>
                  <a:gd name="T4" fmla="*/ 1618 w 1756"/>
                  <a:gd name="T5" fmla="*/ 4 h 2742"/>
                  <a:gd name="T6" fmla="*/ 1651 w 1756"/>
                  <a:gd name="T7" fmla="*/ 14 h 2742"/>
                  <a:gd name="T8" fmla="*/ 1680 w 1756"/>
                  <a:gd name="T9" fmla="*/ 30 h 2742"/>
                  <a:gd name="T10" fmla="*/ 1705 w 1756"/>
                  <a:gd name="T11" fmla="*/ 51 h 2742"/>
                  <a:gd name="T12" fmla="*/ 1727 w 1756"/>
                  <a:gd name="T13" fmla="*/ 77 h 2742"/>
                  <a:gd name="T14" fmla="*/ 1743 w 1756"/>
                  <a:gd name="T15" fmla="*/ 106 h 2742"/>
                  <a:gd name="T16" fmla="*/ 1752 w 1756"/>
                  <a:gd name="T17" fmla="*/ 139 h 2742"/>
                  <a:gd name="T18" fmla="*/ 1756 w 1756"/>
                  <a:gd name="T19" fmla="*/ 174 h 2742"/>
                  <a:gd name="T20" fmla="*/ 1756 w 1756"/>
                  <a:gd name="T21" fmla="*/ 2568 h 2742"/>
                  <a:gd name="T22" fmla="*/ 1752 w 1756"/>
                  <a:gd name="T23" fmla="*/ 2603 h 2742"/>
                  <a:gd name="T24" fmla="*/ 1743 w 1756"/>
                  <a:gd name="T25" fmla="*/ 2636 h 2742"/>
                  <a:gd name="T26" fmla="*/ 1727 w 1756"/>
                  <a:gd name="T27" fmla="*/ 2665 h 2742"/>
                  <a:gd name="T28" fmla="*/ 1705 w 1756"/>
                  <a:gd name="T29" fmla="*/ 2691 h 2742"/>
                  <a:gd name="T30" fmla="*/ 1680 w 1756"/>
                  <a:gd name="T31" fmla="*/ 2712 h 2742"/>
                  <a:gd name="T32" fmla="*/ 1651 w 1756"/>
                  <a:gd name="T33" fmla="*/ 2728 h 2742"/>
                  <a:gd name="T34" fmla="*/ 1618 w 1756"/>
                  <a:gd name="T35" fmla="*/ 2738 h 2742"/>
                  <a:gd name="T36" fmla="*/ 1583 w 1756"/>
                  <a:gd name="T37" fmla="*/ 2742 h 2742"/>
                  <a:gd name="T38" fmla="*/ 173 w 1756"/>
                  <a:gd name="T39" fmla="*/ 2742 h 2742"/>
                  <a:gd name="T40" fmla="*/ 138 w 1756"/>
                  <a:gd name="T41" fmla="*/ 2738 h 2742"/>
                  <a:gd name="T42" fmla="*/ 105 w 1756"/>
                  <a:gd name="T43" fmla="*/ 2728 h 2742"/>
                  <a:gd name="T44" fmla="*/ 76 w 1756"/>
                  <a:gd name="T45" fmla="*/ 2712 h 2742"/>
                  <a:gd name="T46" fmla="*/ 51 w 1756"/>
                  <a:gd name="T47" fmla="*/ 2691 h 2742"/>
                  <a:gd name="T48" fmla="*/ 29 w 1756"/>
                  <a:gd name="T49" fmla="*/ 2665 h 2742"/>
                  <a:gd name="T50" fmla="*/ 14 w 1756"/>
                  <a:gd name="T51" fmla="*/ 2636 h 2742"/>
                  <a:gd name="T52" fmla="*/ 4 w 1756"/>
                  <a:gd name="T53" fmla="*/ 2603 h 2742"/>
                  <a:gd name="T54" fmla="*/ 0 w 1756"/>
                  <a:gd name="T55" fmla="*/ 2568 h 2742"/>
                  <a:gd name="T56" fmla="*/ 0 w 1756"/>
                  <a:gd name="T57" fmla="*/ 174 h 2742"/>
                  <a:gd name="T58" fmla="*/ 4 w 1756"/>
                  <a:gd name="T59" fmla="*/ 139 h 2742"/>
                  <a:gd name="T60" fmla="*/ 14 w 1756"/>
                  <a:gd name="T61" fmla="*/ 106 h 2742"/>
                  <a:gd name="T62" fmla="*/ 29 w 1756"/>
                  <a:gd name="T63" fmla="*/ 77 h 2742"/>
                  <a:gd name="T64" fmla="*/ 51 w 1756"/>
                  <a:gd name="T65" fmla="*/ 51 h 2742"/>
                  <a:gd name="T66" fmla="*/ 76 w 1756"/>
                  <a:gd name="T67" fmla="*/ 30 h 2742"/>
                  <a:gd name="T68" fmla="*/ 105 w 1756"/>
                  <a:gd name="T69" fmla="*/ 14 h 2742"/>
                  <a:gd name="T70" fmla="*/ 138 w 1756"/>
                  <a:gd name="T71" fmla="*/ 4 h 2742"/>
                  <a:gd name="T72" fmla="*/ 173 w 1756"/>
                  <a:gd name="T73" fmla="*/ 0 h 2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56" h="2742">
                    <a:moveTo>
                      <a:pt x="173" y="0"/>
                    </a:moveTo>
                    <a:lnTo>
                      <a:pt x="1583" y="0"/>
                    </a:lnTo>
                    <a:lnTo>
                      <a:pt x="1618" y="4"/>
                    </a:lnTo>
                    <a:lnTo>
                      <a:pt x="1651" y="14"/>
                    </a:lnTo>
                    <a:lnTo>
                      <a:pt x="1680" y="30"/>
                    </a:lnTo>
                    <a:lnTo>
                      <a:pt x="1705" y="51"/>
                    </a:lnTo>
                    <a:lnTo>
                      <a:pt x="1727" y="77"/>
                    </a:lnTo>
                    <a:lnTo>
                      <a:pt x="1743" y="106"/>
                    </a:lnTo>
                    <a:lnTo>
                      <a:pt x="1752" y="139"/>
                    </a:lnTo>
                    <a:lnTo>
                      <a:pt x="1756" y="174"/>
                    </a:lnTo>
                    <a:lnTo>
                      <a:pt x="1756" y="2568"/>
                    </a:lnTo>
                    <a:lnTo>
                      <a:pt x="1752" y="2603"/>
                    </a:lnTo>
                    <a:lnTo>
                      <a:pt x="1743" y="2636"/>
                    </a:lnTo>
                    <a:lnTo>
                      <a:pt x="1727" y="2665"/>
                    </a:lnTo>
                    <a:lnTo>
                      <a:pt x="1705" y="2691"/>
                    </a:lnTo>
                    <a:lnTo>
                      <a:pt x="1680" y="2712"/>
                    </a:lnTo>
                    <a:lnTo>
                      <a:pt x="1651" y="2728"/>
                    </a:lnTo>
                    <a:lnTo>
                      <a:pt x="1618" y="2738"/>
                    </a:lnTo>
                    <a:lnTo>
                      <a:pt x="1583" y="2742"/>
                    </a:lnTo>
                    <a:lnTo>
                      <a:pt x="173" y="2742"/>
                    </a:lnTo>
                    <a:lnTo>
                      <a:pt x="138" y="2738"/>
                    </a:lnTo>
                    <a:lnTo>
                      <a:pt x="105" y="2728"/>
                    </a:lnTo>
                    <a:lnTo>
                      <a:pt x="76" y="2712"/>
                    </a:lnTo>
                    <a:lnTo>
                      <a:pt x="51" y="2691"/>
                    </a:lnTo>
                    <a:lnTo>
                      <a:pt x="29" y="2665"/>
                    </a:lnTo>
                    <a:lnTo>
                      <a:pt x="14" y="2636"/>
                    </a:lnTo>
                    <a:lnTo>
                      <a:pt x="4" y="2603"/>
                    </a:lnTo>
                    <a:lnTo>
                      <a:pt x="0" y="2568"/>
                    </a:lnTo>
                    <a:lnTo>
                      <a:pt x="0" y="174"/>
                    </a:lnTo>
                    <a:lnTo>
                      <a:pt x="4" y="139"/>
                    </a:lnTo>
                    <a:lnTo>
                      <a:pt x="14" y="106"/>
                    </a:lnTo>
                    <a:lnTo>
                      <a:pt x="29" y="77"/>
                    </a:lnTo>
                    <a:lnTo>
                      <a:pt x="51" y="51"/>
                    </a:lnTo>
                    <a:lnTo>
                      <a:pt x="76" y="30"/>
                    </a:lnTo>
                    <a:lnTo>
                      <a:pt x="105" y="14"/>
                    </a:lnTo>
                    <a:lnTo>
                      <a:pt x="138" y="4"/>
                    </a:lnTo>
                    <a:lnTo>
                      <a:pt x="173" y="0"/>
                    </a:lnTo>
                    <a:close/>
                  </a:path>
                </a:pathLst>
              </a:custGeom>
              <a:ln w="0">
                <a:solidFill>
                  <a:schemeClr val="bg1">
                    <a:lumMod val="50000"/>
                  </a:schemeClr>
                </a:solidFill>
                <a:prstDash val="solid"/>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14" name="Freeform 13"/>
              <p:cNvSpPr>
                <a:spLocks noEditPoints="1"/>
              </p:cNvSpPr>
              <p:nvPr/>
            </p:nvSpPr>
            <p:spPr bwMode="auto">
              <a:xfrm>
                <a:off x="4403842" y="4939085"/>
                <a:ext cx="354715" cy="583767"/>
              </a:xfrm>
              <a:custGeom>
                <a:avLst/>
                <a:gdLst>
                  <a:gd name="T0" fmla="*/ 682 w 1516"/>
                  <a:gd name="T1" fmla="*/ 2246 h 2502"/>
                  <a:gd name="T2" fmla="*/ 682 w 1516"/>
                  <a:gd name="T3" fmla="*/ 2398 h 2502"/>
                  <a:gd name="T4" fmla="*/ 834 w 1516"/>
                  <a:gd name="T5" fmla="*/ 2398 h 2502"/>
                  <a:gd name="T6" fmla="*/ 834 w 1516"/>
                  <a:gd name="T7" fmla="*/ 2246 h 2502"/>
                  <a:gd name="T8" fmla="*/ 682 w 1516"/>
                  <a:gd name="T9" fmla="*/ 2246 h 2502"/>
                  <a:gd name="T10" fmla="*/ 718 w 1516"/>
                  <a:gd name="T11" fmla="*/ 1275 h 2502"/>
                  <a:gd name="T12" fmla="*/ 1141 w 1516"/>
                  <a:gd name="T13" fmla="*/ 1284 h 2502"/>
                  <a:gd name="T14" fmla="*/ 1141 w 1516"/>
                  <a:gd name="T15" fmla="*/ 1652 h 2502"/>
                  <a:gd name="T16" fmla="*/ 718 w 1516"/>
                  <a:gd name="T17" fmla="*/ 1567 h 2502"/>
                  <a:gd name="T18" fmla="*/ 718 w 1516"/>
                  <a:gd name="T19" fmla="*/ 1275 h 2502"/>
                  <a:gd name="T20" fmla="*/ 374 w 1516"/>
                  <a:gd name="T21" fmla="*/ 1275 h 2502"/>
                  <a:gd name="T22" fmla="*/ 635 w 1516"/>
                  <a:gd name="T23" fmla="*/ 1275 h 2502"/>
                  <a:gd name="T24" fmla="*/ 635 w 1516"/>
                  <a:gd name="T25" fmla="*/ 1558 h 2502"/>
                  <a:gd name="T26" fmla="*/ 374 w 1516"/>
                  <a:gd name="T27" fmla="*/ 1506 h 2502"/>
                  <a:gd name="T28" fmla="*/ 374 w 1516"/>
                  <a:gd name="T29" fmla="*/ 1275 h 2502"/>
                  <a:gd name="T30" fmla="*/ 635 w 1516"/>
                  <a:gd name="T31" fmla="*/ 914 h 2502"/>
                  <a:gd name="T32" fmla="*/ 635 w 1516"/>
                  <a:gd name="T33" fmla="*/ 1199 h 2502"/>
                  <a:gd name="T34" fmla="*/ 374 w 1516"/>
                  <a:gd name="T35" fmla="*/ 1199 h 2502"/>
                  <a:gd name="T36" fmla="*/ 374 w 1516"/>
                  <a:gd name="T37" fmla="*/ 968 h 2502"/>
                  <a:gd name="T38" fmla="*/ 635 w 1516"/>
                  <a:gd name="T39" fmla="*/ 914 h 2502"/>
                  <a:gd name="T40" fmla="*/ 1139 w 1516"/>
                  <a:gd name="T41" fmla="*/ 822 h 2502"/>
                  <a:gd name="T42" fmla="*/ 1142 w 1516"/>
                  <a:gd name="T43" fmla="*/ 1197 h 2502"/>
                  <a:gd name="T44" fmla="*/ 716 w 1516"/>
                  <a:gd name="T45" fmla="*/ 1199 h 2502"/>
                  <a:gd name="T46" fmla="*/ 716 w 1516"/>
                  <a:gd name="T47" fmla="*/ 908 h 2502"/>
                  <a:gd name="T48" fmla="*/ 1139 w 1516"/>
                  <a:gd name="T49" fmla="*/ 822 h 2502"/>
                  <a:gd name="T50" fmla="*/ 138 w 1516"/>
                  <a:gd name="T51" fmla="*/ 302 h 2502"/>
                  <a:gd name="T52" fmla="*/ 138 w 1516"/>
                  <a:gd name="T53" fmla="*/ 2161 h 2502"/>
                  <a:gd name="T54" fmla="*/ 1378 w 1516"/>
                  <a:gd name="T55" fmla="*/ 2161 h 2502"/>
                  <a:gd name="T56" fmla="*/ 1378 w 1516"/>
                  <a:gd name="T57" fmla="*/ 302 h 2502"/>
                  <a:gd name="T58" fmla="*/ 138 w 1516"/>
                  <a:gd name="T59" fmla="*/ 302 h 2502"/>
                  <a:gd name="T60" fmla="*/ 53 w 1516"/>
                  <a:gd name="T61" fmla="*/ 0 h 2502"/>
                  <a:gd name="T62" fmla="*/ 1463 w 1516"/>
                  <a:gd name="T63" fmla="*/ 0 h 2502"/>
                  <a:gd name="T64" fmla="*/ 1480 w 1516"/>
                  <a:gd name="T65" fmla="*/ 3 h 2502"/>
                  <a:gd name="T66" fmla="*/ 1494 w 1516"/>
                  <a:gd name="T67" fmla="*/ 10 h 2502"/>
                  <a:gd name="T68" fmla="*/ 1506 w 1516"/>
                  <a:gd name="T69" fmla="*/ 23 h 2502"/>
                  <a:gd name="T70" fmla="*/ 1514 w 1516"/>
                  <a:gd name="T71" fmla="*/ 37 h 2502"/>
                  <a:gd name="T72" fmla="*/ 1516 w 1516"/>
                  <a:gd name="T73" fmla="*/ 54 h 2502"/>
                  <a:gd name="T74" fmla="*/ 1516 w 1516"/>
                  <a:gd name="T75" fmla="*/ 2448 h 2502"/>
                  <a:gd name="T76" fmla="*/ 1514 w 1516"/>
                  <a:gd name="T77" fmla="*/ 2465 h 2502"/>
                  <a:gd name="T78" fmla="*/ 1506 w 1516"/>
                  <a:gd name="T79" fmla="*/ 2479 h 2502"/>
                  <a:gd name="T80" fmla="*/ 1494 w 1516"/>
                  <a:gd name="T81" fmla="*/ 2492 h 2502"/>
                  <a:gd name="T82" fmla="*/ 1480 w 1516"/>
                  <a:gd name="T83" fmla="*/ 2499 h 2502"/>
                  <a:gd name="T84" fmla="*/ 1463 w 1516"/>
                  <a:gd name="T85" fmla="*/ 2502 h 2502"/>
                  <a:gd name="T86" fmla="*/ 53 w 1516"/>
                  <a:gd name="T87" fmla="*/ 2502 h 2502"/>
                  <a:gd name="T88" fmla="*/ 36 w 1516"/>
                  <a:gd name="T89" fmla="*/ 2499 h 2502"/>
                  <a:gd name="T90" fmla="*/ 22 w 1516"/>
                  <a:gd name="T91" fmla="*/ 2492 h 2502"/>
                  <a:gd name="T92" fmla="*/ 10 w 1516"/>
                  <a:gd name="T93" fmla="*/ 2479 h 2502"/>
                  <a:gd name="T94" fmla="*/ 2 w 1516"/>
                  <a:gd name="T95" fmla="*/ 2465 h 2502"/>
                  <a:gd name="T96" fmla="*/ 0 w 1516"/>
                  <a:gd name="T97" fmla="*/ 2448 h 2502"/>
                  <a:gd name="T98" fmla="*/ 0 w 1516"/>
                  <a:gd name="T99" fmla="*/ 54 h 2502"/>
                  <a:gd name="T100" fmla="*/ 2 w 1516"/>
                  <a:gd name="T101" fmla="*/ 37 h 2502"/>
                  <a:gd name="T102" fmla="*/ 10 w 1516"/>
                  <a:gd name="T103" fmla="*/ 23 h 2502"/>
                  <a:gd name="T104" fmla="*/ 22 w 1516"/>
                  <a:gd name="T105" fmla="*/ 10 h 2502"/>
                  <a:gd name="T106" fmla="*/ 36 w 1516"/>
                  <a:gd name="T107" fmla="*/ 3 h 2502"/>
                  <a:gd name="T108" fmla="*/ 53 w 1516"/>
                  <a:gd name="T109" fmla="*/ 0 h 2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6" h="2502">
                    <a:moveTo>
                      <a:pt x="682" y="2246"/>
                    </a:moveTo>
                    <a:lnTo>
                      <a:pt x="682" y="2398"/>
                    </a:lnTo>
                    <a:lnTo>
                      <a:pt x="834" y="2398"/>
                    </a:lnTo>
                    <a:lnTo>
                      <a:pt x="834" y="2246"/>
                    </a:lnTo>
                    <a:lnTo>
                      <a:pt x="682" y="2246"/>
                    </a:lnTo>
                    <a:close/>
                    <a:moveTo>
                      <a:pt x="718" y="1275"/>
                    </a:moveTo>
                    <a:lnTo>
                      <a:pt x="1141" y="1284"/>
                    </a:lnTo>
                    <a:lnTo>
                      <a:pt x="1141" y="1652"/>
                    </a:lnTo>
                    <a:lnTo>
                      <a:pt x="718" y="1567"/>
                    </a:lnTo>
                    <a:lnTo>
                      <a:pt x="718" y="1275"/>
                    </a:lnTo>
                    <a:close/>
                    <a:moveTo>
                      <a:pt x="374" y="1275"/>
                    </a:moveTo>
                    <a:lnTo>
                      <a:pt x="635" y="1275"/>
                    </a:lnTo>
                    <a:lnTo>
                      <a:pt x="635" y="1558"/>
                    </a:lnTo>
                    <a:lnTo>
                      <a:pt x="374" y="1506"/>
                    </a:lnTo>
                    <a:lnTo>
                      <a:pt x="374" y="1275"/>
                    </a:lnTo>
                    <a:close/>
                    <a:moveTo>
                      <a:pt x="635" y="914"/>
                    </a:moveTo>
                    <a:lnTo>
                      <a:pt x="635" y="1199"/>
                    </a:lnTo>
                    <a:lnTo>
                      <a:pt x="374" y="1199"/>
                    </a:lnTo>
                    <a:lnTo>
                      <a:pt x="374" y="968"/>
                    </a:lnTo>
                    <a:lnTo>
                      <a:pt x="635" y="914"/>
                    </a:lnTo>
                    <a:close/>
                    <a:moveTo>
                      <a:pt x="1139" y="822"/>
                    </a:moveTo>
                    <a:lnTo>
                      <a:pt x="1142" y="1197"/>
                    </a:lnTo>
                    <a:lnTo>
                      <a:pt x="716" y="1199"/>
                    </a:lnTo>
                    <a:lnTo>
                      <a:pt x="716" y="908"/>
                    </a:lnTo>
                    <a:lnTo>
                      <a:pt x="1139" y="822"/>
                    </a:lnTo>
                    <a:close/>
                    <a:moveTo>
                      <a:pt x="138" y="302"/>
                    </a:moveTo>
                    <a:lnTo>
                      <a:pt x="138" y="2161"/>
                    </a:lnTo>
                    <a:lnTo>
                      <a:pt x="1378" y="2161"/>
                    </a:lnTo>
                    <a:lnTo>
                      <a:pt x="1378" y="302"/>
                    </a:lnTo>
                    <a:lnTo>
                      <a:pt x="138" y="302"/>
                    </a:lnTo>
                    <a:close/>
                    <a:moveTo>
                      <a:pt x="53" y="0"/>
                    </a:moveTo>
                    <a:lnTo>
                      <a:pt x="1463" y="0"/>
                    </a:lnTo>
                    <a:lnTo>
                      <a:pt x="1480" y="3"/>
                    </a:lnTo>
                    <a:lnTo>
                      <a:pt x="1494" y="10"/>
                    </a:lnTo>
                    <a:lnTo>
                      <a:pt x="1506" y="23"/>
                    </a:lnTo>
                    <a:lnTo>
                      <a:pt x="1514" y="37"/>
                    </a:lnTo>
                    <a:lnTo>
                      <a:pt x="1516" y="54"/>
                    </a:lnTo>
                    <a:lnTo>
                      <a:pt x="1516" y="2448"/>
                    </a:lnTo>
                    <a:lnTo>
                      <a:pt x="1514" y="2465"/>
                    </a:lnTo>
                    <a:lnTo>
                      <a:pt x="1506" y="2479"/>
                    </a:lnTo>
                    <a:lnTo>
                      <a:pt x="1494" y="2492"/>
                    </a:lnTo>
                    <a:lnTo>
                      <a:pt x="1480" y="2499"/>
                    </a:lnTo>
                    <a:lnTo>
                      <a:pt x="1463" y="2502"/>
                    </a:lnTo>
                    <a:lnTo>
                      <a:pt x="53" y="2502"/>
                    </a:lnTo>
                    <a:lnTo>
                      <a:pt x="36" y="2499"/>
                    </a:lnTo>
                    <a:lnTo>
                      <a:pt x="22" y="2492"/>
                    </a:lnTo>
                    <a:lnTo>
                      <a:pt x="10" y="2479"/>
                    </a:lnTo>
                    <a:lnTo>
                      <a:pt x="2" y="2465"/>
                    </a:lnTo>
                    <a:lnTo>
                      <a:pt x="0" y="2448"/>
                    </a:lnTo>
                    <a:lnTo>
                      <a:pt x="0" y="54"/>
                    </a:lnTo>
                    <a:lnTo>
                      <a:pt x="2" y="37"/>
                    </a:lnTo>
                    <a:lnTo>
                      <a:pt x="10" y="23"/>
                    </a:lnTo>
                    <a:lnTo>
                      <a:pt x="22" y="10"/>
                    </a:lnTo>
                    <a:lnTo>
                      <a:pt x="36" y="3"/>
                    </a:lnTo>
                    <a:lnTo>
                      <a:pt x="53" y="0"/>
                    </a:lnTo>
                    <a:close/>
                  </a:path>
                </a:pathLst>
              </a:custGeom>
              <a:solidFill>
                <a:srgbClr val="FFFFFF"/>
              </a:solidFill>
              <a:ln w="0">
                <a:solidFill>
                  <a:schemeClr val="bg1">
                    <a:lumMod val="50000"/>
                  </a:schemeClr>
                </a:solidFill>
                <a:prstDash val="solid"/>
                <a:round/>
                <a:headEnd/>
                <a:tailEnd/>
              </a:ln>
            </p:spPr>
            <p:txBody>
              <a:bodyPr/>
              <a:lstStyle/>
              <a:p>
                <a:pPr eaLnBrk="1" fontAlgn="auto" hangingPunct="1">
                  <a:spcBef>
                    <a:spcPts val="0"/>
                  </a:spcBef>
                  <a:spcAft>
                    <a:spcPts val="0"/>
                  </a:spcAft>
                  <a:defRPr/>
                </a:pPr>
                <a:endParaRPr lang="en-US">
                  <a:latin typeface="+mn-lt"/>
                  <a:ea typeface="+mn-ea"/>
                </a:endParaRPr>
              </a:p>
            </p:txBody>
          </p:sp>
        </p:grpSp>
        <p:grpSp>
          <p:nvGrpSpPr>
            <p:cNvPr id="49160" name="Group 14"/>
            <p:cNvGrpSpPr>
              <a:grpSpLocks noChangeAspect="1"/>
            </p:cNvGrpSpPr>
            <p:nvPr/>
          </p:nvGrpSpPr>
          <p:grpSpPr bwMode="auto">
            <a:xfrm>
              <a:off x="1921514" y="4689104"/>
              <a:ext cx="899264" cy="1440000"/>
              <a:chOff x="3135679" y="4945068"/>
              <a:chExt cx="357084" cy="571802"/>
            </a:xfrm>
          </p:grpSpPr>
          <p:sp>
            <p:nvSpPr>
              <p:cNvPr id="16" name="Freeform 15"/>
              <p:cNvSpPr>
                <a:spLocks/>
              </p:cNvSpPr>
              <p:nvPr/>
            </p:nvSpPr>
            <p:spPr bwMode="auto">
              <a:xfrm>
                <a:off x="3135312" y="4945068"/>
                <a:ext cx="357952" cy="571803"/>
              </a:xfrm>
              <a:custGeom>
                <a:avLst/>
                <a:gdLst>
                  <a:gd name="T0" fmla="*/ 260 w 1526"/>
                  <a:gd name="T1" fmla="*/ 0 h 2450"/>
                  <a:gd name="T2" fmla="*/ 1266 w 1526"/>
                  <a:gd name="T3" fmla="*/ 0 h 2450"/>
                  <a:gd name="T4" fmla="*/ 1308 w 1526"/>
                  <a:gd name="T5" fmla="*/ 4 h 2450"/>
                  <a:gd name="T6" fmla="*/ 1348 w 1526"/>
                  <a:gd name="T7" fmla="*/ 13 h 2450"/>
                  <a:gd name="T8" fmla="*/ 1386 w 1526"/>
                  <a:gd name="T9" fmla="*/ 30 h 2450"/>
                  <a:gd name="T10" fmla="*/ 1420 w 1526"/>
                  <a:gd name="T11" fmla="*/ 51 h 2450"/>
                  <a:gd name="T12" fmla="*/ 1450 w 1526"/>
                  <a:gd name="T13" fmla="*/ 78 h 2450"/>
                  <a:gd name="T14" fmla="*/ 1476 w 1526"/>
                  <a:gd name="T15" fmla="*/ 109 h 2450"/>
                  <a:gd name="T16" fmla="*/ 1497 w 1526"/>
                  <a:gd name="T17" fmla="*/ 144 h 2450"/>
                  <a:gd name="T18" fmla="*/ 1513 w 1526"/>
                  <a:gd name="T19" fmla="*/ 182 h 2450"/>
                  <a:gd name="T20" fmla="*/ 1522 w 1526"/>
                  <a:gd name="T21" fmla="*/ 223 h 2450"/>
                  <a:gd name="T22" fmla="*/ 1526 w 1526"/>
                  <a:gd name="T23" fmla="*/ 266 h 2450"/>
                  <a:gd name="T24" fmla="*/ 1526 w 1526"/>
                  <a:gd name="T25" fmla="*/ 2185 h 2450"/>
                  <a:gd name="T26" fmla="*/ 1522 w 1526"/>
                  <a:gd name="T27" fmla="*/ 2227 h 2450"/>
                  <a:gd name="T28" fmla="*/ 1513 w 1526"/>
                  <a:gd name="T29" fmla="*/ 2268 h 2450"/>
                  <a:gd name="T30" fmla="*/ 1497 w 1526"/>
                  <a:gd name="T31" fmla="*/ 2306 h 2450"/>
                  <a:gd name="T32" fmla="*/ 1476 w 1526"/>
                  <a:gd name="T33" fmla="*/ 2341 h 2450"/>
                  <a:gd name="T34" fmla="*/ 1450 w 1526"/>
                  <a:gd name="T35" fmla="*/ 2372 h 2450"/>
                  <a:gd name="T36" fmla="*/ 1420 w 1526"/>
                  <a:gd name="T37" fmla="*/ 2399 h 2450"/>
                  <a:gd name="T38" fmla="*/ 1386 w 1526"/>
                  <a:gd name="T39" fmla="*/ 2420 h 2450"/>
                  <a:gd name="T40" fmla="*/ 1348 w 1526"/>
                  <a:gd name="T41" fmla="*/ 2437 h 2450"/>
                  <a:gd name="T42" fmla="*/ 1308 w 1526"/>
                  <a:gd name="T43" fmla="*/ 2446 h 2450"/>
                  <a:gd name="T44" fmla="*/ 1266 w 1526"/>
                  <a:gd name="T45" fmla="*/ 2450 h 2450"/>
                  <a:gd name="T46" fmla="*/ 260 w 1526"/>
                  <a:gd name="T47" fmla="*/ 2450 h 2450"/>
                  <a:gd name="T48" fmla="*/ 218 w 1526"/>
                  <a:gd name="T49" fmla="*/ 2446 h 2450"/>
                  <a:gd name="T50" fmla="*/ 178 w 1526"/>
                  <a:gd name="T51" fmla="*/ 2437 h 2450"/>
                  <a:gd name="T52" fmla="*/ 140 w 1526"/>
                  <a:gd name="T53" fmla="*/ 2420 h 2450"/>
                  <a:gd name="T54" fmla="*/ 106 w 1526"/>
                  <a:gd name="T55" fmla="*/ 2399 h 2450"/>
                  <a:gd name="T56" fmla="*/ 76 w 1526"/>
                  <a:gd name="T57" fmla="*/ 2372 h 2450"/>
                  <a:gd name="T58" fmla="*/ 50 w 1526"/>
                  <a:gd name="T59" fmla="*/ 2341 h 2450"/>
                  <a:gd name="T60" fmla="*/ 29 w 1526"/>
                  <a:gd name="T61" fmla="*/ 2306 h 2450"/>
                  <a:gd name="T62" fmla="*/ 13 w 1526"/>
                  <a:gd name="T63" fmla="*/ 2268 h 2450"/>
                  <a:gd name="T64" fmla="*/ 4 w 1526"/>
                  <a:gd name="T65" fmla="*/ 2227 h 2450"/>
                  <a:gd name="T66" fmla="*/ 0 w 1526"/>
                  <a:gd name="T67" fmla="*/ 2185 h 2450"/>
                  <a:gd name="T68" fmla="*/ 0 w 1526"/>
                  <a:gd name="T69" fmla="*/ 266 h 2450"/>
                  <a:gd name="T70" fmla="*/ 4 w 1526"/>
                  <a:gd name="T71" fmla="*/ 223 h 2450"/>
                  <a:gd name="T72" fmla="*/ 13 w 1526"/>
                  <a:gd name="T73" fmla="*/ 182 h 2450"/>
                  <a:gd name="T74" fmla="*/ 29 w 1526"/>
                  <a:gd name="T75" fmla="*/ 144 h 2450"/>
                  <a:gd name="T76" fmla="*/ 50 w 1526"/>
                  <a:gd name="T77" fmla="*/ 109 h 2450"/>
                  <a:gd name="T78" fmla="*/ 76 w 1526"/>
                  <a:gd name="T79" fmla="*/ 78 h 2450"/>
                  <a:gd name="T80" fmla="*/ 106 w 1526"/>
                  <a:gd name="T81" fmla="*/ 51 h 2450"/>
                  <a:gd name="T82" fmla="*/ 140 w 1526"/>
                  <a:gd name="T83" fmla="*/ 30 h 2450"/>
                  <a:gd name="T84" fmla="*/ 178 w 1526"/>
                  <a:gd name="T85" fmla="*/ 13 h 2450"/>
                  <a:gd name="T86" fmla="*/ 218 w 1526"/>
                  <a:gd name="T87" fmla="*/ 4 h 2450"/>
                  <a:gd name="T88" fmla="*/ 260 w 1526"/>
                  <a:gd name="T89" fmla="*/ 0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26" h="2450">
                    <a:moveTo>
                      <a:pt x="260" y="0"/>
                    </a:moveTo>
                    <a:lnTo>
                      <a:pt x="1266" y="0"/>
                    </a:lnTo>
                    <a:lnTo>
                      <a:pt x="1308" y="4"/>
                    </a:lnTo>
                    <a:lnTo>
                      <a:pt x="1348" y="13"/>
                    </a:lnTo>
                    <a:lnTo>
                      <a:pt x="1386" y="30"/>
                    </a:lnTo>
                    <a:lnTo>
                      <a:pt x="1420" y="51"/>
                    </a:lnTo>
                    <a:lnTo>
                      <a:pt x="1450" y="78"/>
                    </a:lnTo>
                    <a:lnTo>
                      <a:pt x="1476" y="109"/>
                    </a:lnTo>
                    <a:lnTo>
                      <a:pt x="1497" y="144"/>
                    </a:lnTo>
                    <a:lnTo>
                      <a:pt x="1513" y="182"/>
                    </a:lnTo>
                    <a:lnTo>
                      <a:pt x="1522" y="223"/>
                    </a:lnTo>
                    <a:lnTo>
                      <a:pt x="1526" y="266"/>
                    </a:lnTo>
                    <a:lnTo>
                      <a:pt x="1526" y="2185"/>
                    </a:lnTo>
                    <a:lnTo>
                      <a:pt x="1522" y="2227"/>
                    </a:lnTo>
                    <a:lnTo>
                      <a:pt x="1513" y="2268"/>
                    </a:lnTo>
                    <a:lnTo>
                      <a:pt x="1497" y="2306"/>
                    </a:lnTo>
                    <a:lnTo>
                      <a:pt x="1476" y="2341"/>
                    </a:lnTo>
                    <a:lnTo>
                      <a:pt x="1450" y="2372"/>
                    </a:lnTo>
                    <a:lnTo>
                      <a:pt x="1420" y="2399"/>
                    </a:lnTo>
                    <a:lnTo>
                      <a:pt x="1386" y="2420"/>
                    </a:lnTo>
                    <a:lnTo>
                      <a:pt x="1348" y="2437"/>
                    </a:lnTo>
                    <a:lnTo>
                      <a:pt x="1308" y="2446"/>
                    </a:lnTo>
                    <a:lnTo>
                      <a:pt x="1266" y="2450"/>
                    </a:lnTo>
                    <a:lnTo>
                      <a:pt x="260" y="2450"/>
                    </a:lnTo>
                    <a:lnTo>
                      <a:pt x="218" y="2446"/>
                    </a:lnTo>
                    <a:lnTo>
                      <a:pt x="178" y="2437"/>
                    </a:lnTo>
                    <a:lnTo>
                      <a:pt x="140" y="2420"/>
                    </a:lnTo>
                    <a:lnTo>
                      <a:pt x="106" y="2399"/>
                    </a:lnTo>
                    <a:lnTo>
                      <a:pt x="76" y="2372"/>
                    </a:lnTo>
                    <a:lnTo>
                      <a:pt x="50" y="2341"/>
                    </a:lnTo>
                    <a:lnTo>
                      <a:pt x="29" y="2306"/>
                    </a:lnTo>
                    <a:lnTo>
                      <a:pt x="13" y="2268"/>
                    </a:lnTo>
                    <a:lnTo>
                      <a:pt x="4" y="2227"/>
                    </a:lnTo>
                    <a:lnTo>
                      <a:pt x="0" y="2185"/>
                    </a:lnTo>
                    <a:lnTo>
                      <a:pt x="0" y="266"/>
                    </a:lnTo>
                    <a:lnTo>
                      <a:pt x="4" y="223"/>
                    </a:lnTo>
                    <a:lnTo>
                      <a:pt x="13" y="182"/>
                    </a:lnTo>
                    <a:lnTo>
                      <a:pt x="29" y="144"/>
                    </a:lnTo>
                    <a:lnTo>
                      <a:pt x="50" y="109"/>
                    </a:lnTo>
                    <a:lnTo>
                      <a:pt x="76" y="78"/>
                    </a:lnTo>
                    <a:lnTo>
                      <a:pt x="106" y="51"/>
                    </a:lnTo>
                    <a:lnTo>
                      <a:pt x="140" y="30"/>
                    </a:lnTo>
                    <a:lnTo>
                      <a:pt x="178" y="13"/>
                    </a:lnTo>
                    <a:lnTo>
                      <a:pt x="218" y="4"/>
                    </a:lnTo>
                    <a:lnTo>
                      <a:pt x="260" y="0"/>
                    </a:lnTo>
                    <a:close/>
                  </a:path>
                </a:pathLst>
              </a:custGeom>
              <a:ln w="0">
                <a:solidFill>
                  <a:schemeClr val="bg1">
                    <a:lumMod val="50000"/>
                  </a:schemeClr>
                </a:solidFill>
                <a:prstDash val="solid"/>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17" name="Freeform 16"/>
              <p:cNvSpPr>
                <a:spLocks noEditPoints="1"/>
              </p:cNvSpPr>
              <p:nvPr/>
            </p:nvSpPr>
            <p:spPr bwMode="auto">
              <a:xfrm>
                <a:off x="3163630" y="4973375"/>
                <a:ext cx="301314" cy="515188"/>
              </a:xfrm>
              <a:custGeom>
                <a:avLst/>
                <a:gdLst>
                  <a:gd name="T0" fmla="*/ 574 w 1286"/>
                  <a:gd name="T1" fmla="*/ 1925 h 2210"/>
                  <a:gd name="T2" fmla="*/ 531 w 1286"/>
                  <a:gd name="T3" fmla="*/ 2015 h 2210"/>
                  <a:gd name="T4" fmla="*/ 574 w 1286"/>
                  <a:gd name="T5" fmla="*/ 2107 h 2210"/>
                  <a:gd name="T6" fmla="*/ 674 w 1286"/>
                  <a:gd name="T7" fmla="*/ 2129 h 2210"/>
                  <a:gd name="T8" fmla="*/ 753 w 1286"/>
                  <a:gd name="T9" fmla="*/ 2067 h 2210"/>
                  <a:gd name="T10" fmla="*/ 753 w 1286"/>
                  <a:gd name="T11" fmla="*/ 1965 h 2210"/>
                  <a:gd name="T12" fmla="*/ 674 w 1286"/>
                  <a:gd name="T13" fmla="*/ 1902 h 2210"/>
                  <a:gd name="T14" fmla="*/ 867 w 1286"/>
                  <a:gd name="T15" fmla="*/ 773 h 2210"/>
                  <a:gd name="T16" fmla="*/ 942 w 1286"/>
                  <a:gd name="T17" fmla="*/ 815 h 2210"/>
                  <a:gd name="T18" fmla="*/ 983 w 1286"/>
                  <a:gd name="T19" fmla="*/ 851 h 2210"/>
                  <a:gd name="T20" fmla="*/ 965 w 1286"/>
                  <a:gd name="T21" fmla="*/ 868 h 2210"/>
                  <a:gd name="T22" fmla="*/ 911 w 1286"/>
                  <a:gd name="T23" fmla="*/ 930 h 2210"/>
                  <a:gd name="T24" fmla="*/ 892 w 1286"/>
                  <a:gd name="T25" fmla="*/ 1039 h 2210"/>
                  <a:gd name="T26" fmla="*/ 925 w 1286"/>
                  <a:gd name="T27" fmla="*/ 1136 h 2210"/>
                  <a:gd name="T28" fmla="*/ 983 w 1286"/>
                  <a:gd name="T29" fmla="*/ 1197 h 2210"/>
                  <a:gd name="T30" fmla="*/ 946 w 1286"/>
                  <a:gd name="T31" fmla="*/ 1318 h 2210"/>
                  <a:gd name="T32" fmla="*/ 924 w 1286"/>
                  <a:gd name="T33" fmla="*/ 1349 h 2210"/>
                  <a:gd name="T34" fmla="*/ 865 w 1286"/>
                  <a:gd name="T35" fmla="*/ 1407 h 2210"/>
                  <a:gd name="T36" fmla="*/ 784 w 1286"/>
                  <a:gd name="T37" fmla="*/ 1434 h 2210"/>
                  <a:gd name="T38" fmla="*/ 701 w 1286"/>
                  <a:gd name="T39" fmla="*/ 1415 h 2210"/>
                  <a:gd name="T40" fmla="*/ 628 w 1286"/>
                  <a:gd name="T41" fmla="*/ 1408 h 2210"/>
                  <a:gd name="T42" fmla="*/ 547 w 1286"/>
                  <a:gd name="T43" fmla="*/ 1441 h 2210"/>
                  <a:gd name="T44" fmla="*/ 480 w 1286"/>
                  <a:gd name="T45" fmla="*/ 1433 h 2210"/>
                  <a:gd name="T46" fmla="*/ 423 w 1286"/>
                  <a:gd name="T47" fmla="*/ 1389 h 2210"/>
                  <a:gd name="T48" fmla="*/ 405 w 1286"/>
                  <a:gd name="T49" fmla="*/ 1370 h 2210"/>
                  <a:gd name="T50" fmla="*/ 372 w 1286"/>
                  <a:gd name="T51" fmla="*/ 1327 h 2210"/>
                  <a:gd name="T52" fmla="*/ 330 w 1286"/>
                  <a:gd name="T53" fmla="*/ 1249 h 2210"/>
                  <a:gd name="T54" fmla="*/ 303 w 1286"/>
                  <a:gd name="T55" fmla="*/ 1181 h 2210"/>
                  <a:gd name="T56" fmla="*/ 285 w 1286"/>
                  <a:gd name="T57" fmla="*/ 1089 h 2210"/>
                  <a:gd name="T58" fmla="*/ 292 w 1286"/>
                  <a:gd name="T59" fmla="*/ 938 h 2210"/>
                  <a:gd name="T60" fmla="*/ 352 w 1286"/>
                  <a:gd name="T61" fmla="*/ 824 h 2210"/>
                  <a:gd name="T62" fmla="*/ 447 w 1286"/>
                  <a:gd name="T63" fmla="*/ 775 h 2210"/>
                  <a:gd name="T64" fmla="*/ 556 w 1286"/>
                  <a:gd name="T65" fmla="*/ 782 h 2210"/>
                  <a:gd name="T66" fmla="*/ 644 w 1286"/>
                  <a:gd name="T67" fmla="*/ 803 h 2210"/>
                  <a:gd name="T68" fmla="*/ 702 w 1286"/>
                  <a:gd name="T69" fmla="*/ 797 h 2210"/>
                  <a:gd name="T70" fmla="*/ 797 w 1286"/>
                  <a:gd name="T71" fmla="*/ 770 h 2210"/>
                  <a:gd name="T72" fmla="*/ 811 w 1286"/>
                  <a:gd name="T73" fmla="*/ 539 h 2210"/>
                  <a:gd name="T74" fmla="*/ 801 w 1286"/>
                  <a:gd name="T75" fmla="*/ 615 h 2210"/>
                  <a:gd name="T76" fmla="*/ 736 w 1286"/>
                  <a:gd name="T77" fmla="*/ 705 h 2210"/>
                  <a:gd name="T78" fmla="*/ 658 w 1286"/>
                  <a:gd name="T79" fmla="*/ 737 h 2210"/>
                  <a:gd name="T80" fmla="*/ 643 w 1286"/>
                  <a:gd name="T81" fmla="*/ 725 h 2210"/>
                  <a:gd name="T82" fmla="*/ 664 w 1286"/>
                  <a:gd name="T83" fmla="*/ 635 h 2210"/>
                  <a:gd name="T84" fmla="*/ 728 w 1286"/>
                  <a:gd name="T85" fmla="*/ 558 h 2210"/>
                  <a:gd name="T86" fmla="*/ 798 w 1286"/>
                  <a:gd name="T87" fmla="*/ 531 h 2210"/>
                  <a:gd name="T88" fmla="*/ 119 w 1286"/>
                  <a:gd name="T89" fmla="*/ 1812 h 2210"/>
                  <a:gd name="T90" fmla="*/ 140 w 1286"/>
                  <a:gd name="T91" fmla="*/ 0 h 2210"/>
                  <a:gd name="T92" fmla="*/ 1225 w 1286"/>
                  <a:gd name="T93" fmla="*/ 25 h 2210"/>
                  <a:gd name="T94" fmla="*/ 1284 w 1286"/>
                  <a:gd name="T95" fmla="*/ 116 h 2210"/>
                  <a:gd name="T96" fmla="*/ 1275 w 1286"/>
                  <a:gd name="T97" fmla="*/ 2121 h 2210"/>
                  <a:gd name="T98" fmla="*/ 1200 w 1286"/>
                  <a:gd name="T99" fmla="*/ 2199 h 2210"/>
                  <a:gd name="T100" fmla="*/ 111 w 1286"/>
                  <a:gd name="T101" fmla="*/ 2208 h 2210"/>
                  <a:gd name="T102" fmla="*/ 24 w 1286"/>
                  <a:gd name="T103" fmla="*/ 2146 h 2210"/>
                  <a:gd name="T104" fmla="*/ 0 w 1286"/>
                  <a:gd name="T105" fmla="*/ 146 h 2210"/>
                  <a:gd name="T106" fmla="*/ 41 w 1286"/>
                  <a:gd name="T107" fmla="*/ 42 h 2210"/>
                  <a:gd name="T108" fmla="*/ 140 w 1286"/>
                  <a:gd name="T109"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6" h="2210">
                    <a:moveTo>
                      <a:pt x="648" y="1898"/>
                    </a:moveTo>
                    <a:lnTo>
                      <a:pt x="621" y="1902"/>
                    </a:lnTo>
                    <a:lnTo>
                      <a:pt x="596" y="1910"/>
                    </a:lnTo>
                    <a:lnTo>
                      <a:pt x="574" y="1925"/>
                    </a:lnTo>
                    <a:lnTo>
                      <a:pt x="556" y="1943"/>
                    </a:lnTo>
                    <a:lnTo>
                      <a:pt x="543" y="1965"/>
                    </a:lnTo>
                    <a:lnTo>
                      <a:pt x="534" y="1989"/>
                    </a:lnTo>
                    <a:lnTo>
                      <a:pt x="531" y="2015"/>
                    </a:lnTo>
                    <a:lnTo>
                      <a:pt x="534" y="2042"/>
                    </a:lnTo>
                    <a:lnTo>
                      <a:pt x="543" y="2067"/>
                    </a:lnTo>
                    <a:lnTo>
                      <a:pt x="556" y="2089"/>
                    </a:lnTo>
                    <a:lnTo>
                      <a:pt x="574" y="2107"/>
                    </a:lnTo>
                    <a:lnTo>
                      <a:pt x="596" y="2121"/>
                    </a:lnTo>
                    <a:lnTo>
                      <a:pt x="621" y="2129"/>
                    </a:lnTo>
                    <a:lnTo>
                      <a:pt x="648" y="2133"/>
                    </a:lnTo>
                    <a:lnTo>
                      <a:pt x="674" y="2129"/>
                    </a:lnTo>
                    <a:lnTo>
                      <a:pt x="699" y="2121"/>
                    </a:lnTo>
                    <a:lnTo>
                      <a:pt x="720" y="2107"/>
                    </a:lnTo>
                    <a:lnTo>
                      <a:pt x="739" y="2089"/>
                    </a:lnTo>
                    <a:lnTo>
                      <a:pt x="753" y="2067"/>
                    </a:lnTo>
                    <a:lnTo>
                      <a:pt x="761" y="2042"/>
                    </a:lnTo>
                    <a:lnTo>
                      <a:pt x="765" y="2015"/>
                    </a:lnTo>
                    <a:lnTo>
                      <a:pt x="761" y="1989"/>
                    </a:lnTo>
                    <a:lnTo>
                      <a:pt x="753" y="1965"/>
                    </a:lnTo>
                    <a:lnTo>
                      <a:pt x="739" y="1943"/>
                    </a:lnTo>
                    <a:lnTo>
                      <a:pt x="720" y="1925"/>
                    </a:lnTo>
                    <a:lnTo>
                      <a:pt x="699" y="1910"/>
                    </a:lnTo>
                    <a:lnTo>
                      <a:pt x="674" y="1902"/>
                    </a:lnTo>
                    <a:lnTo>
                      <a:pt x="648" y="1898"/>
                    </a:lnTo>
                    <a:close/>
                    <a:moveTo>
                      <a:pt x="824" y="766"/>
                    </a:moveTo>
                    <a:lnTo>
                      <a:pt x="845" y="768"/>
                    </a:lnTo>
                    <a:lnTo>
                      <a:pt x="867" y="773"/>
                    </a:lnTo>
                    <a:lnTo>
                      <a:pt x="887" y="781"/>
                    </a:lnTo>
                    <a:lnTo>
                      <a:pt x="907" y="791"/>
                    </a:lnTo>
                    <a:lnTo>
                      <a:pt x="925" y="803"/>
                    </a:lnTo>
                    <a:lnTo>
                      <a:pt x="942" y="815"/>
                    </a:lnTo>
                    <a:lnTo>
                      <a:pt x="956" y="826"/>
                    </a:lnTo>
                    <a:lnTo>
                      <a:pt x="968" y="837"/>
                    </a:lnTo>
                    <a:lnTo>
                      <a:pt x="977" y="845"/>
                    </a:lnTo>
                    <a:lnTo>
                      <a:pt x="983" y="851"/>
                    </a:lnTo>
                    <a:lnTo>
                      <a:pt x="985" y="854"/>
                    </a:lnTo>
                    <a:lnTo>
                      <a:pt x="983" y="855"/>
                    </a:lnTo>
                    <a:lnTo>
                      <a:pt x="976" y="860"/>
                    </a:lnTo>
                    <a:lnTo>
                      <a:pt x="965" y="868"/>
                    </a:lnTo>
                    <a:lnTo>
                      <a:pt x="953" y="879"/>
                    </a:lnTo>
                    <a:lnTo>
                      <a:pt x="938" y="892"/>
                    </a:lnTo>
                    <a:lnTo>
                      <a:pt x="925" y="909"/>
                    </a:lnTo>
                    <a:lnTo>
                      <a:pt x="911" y="930"/>
                    </a:lnTo>
                    <a:lnTo>
                      <a:pt x="901" y="953"/>
                    </a:lnTo>
                    <a:lnTo>
                      <a:pt x="893" y="978"/>
                    </a:lnTo>
                    <a:lnTo>
                      <a:pt x="890" y="1007"/>
                    </a:lnTo>
                    <a:lnTo>
                      <a:pt x="892" y="1039"/>
                    </a:lnTo>
                    <a:lnTo>
                      <a:pt x="893" y="1065"/>
                    </a:lnTo>
                    <a:lnTo>
                      <a:pt x="901" y="1092"/>
                    </a:lnTo>
                    <a:lnTo>
                      <a:pt x="911" y="1115"/>
                    </a:lnTo>
                    <a:lnTo>
                      <a:pt x="925" y="1136"/>
                    </a:lnTo>
                    <a:lnTo>
                      <a:pt x="939" y="1156"/>
                    </a:lnTo>
                    <a:lnTo>
                      <a:pt x="954" y="1172"/>
                    </a:lnTo>
                    <a:lnTo>
                      <a:pt x="969" y="1186"/>
                    </a:lnTo>
                    <a:lnTo>
                      <a:pt x="983" y="1197"/>
                    </a:lnTo>
                    <a:lnTo>
                      <a:pt x="992" y="1205"/>
                    </a:lnTo>
                    <a:lnTo>
                      <a:pt x="1000" y="1210"/>
                    </a:lnTo>
                    <a:lnTo>
                      <a:pt x="1003" y="1211"/>
                    </a:lnTo>
                    <a:lnTo>
                      <a:pt x="946" y="1318"/>
                    </a:lnTo>
                    <a:lnTo>
                      <a:pt x="945" y="1320"/>
                    </a:lnTo>
                    <a:lnTo>
                      <a:pt x="940" y="1326"/>
                    </a:lnTo>
                    <a:lnTo>
                      <a:pt x="933" y="1337"/>
                    </a:lnTo>
                    <a:lnTo>
                      <a:pt x="924" y="1349"/>
                    </a:lnTo>
                    <a:lnTo>
                      <a:pt x="911" y="1364"/>
                    </a:lnTo>
                    <a:lnTo>
                      <a:pt x="898" y="1379"/>
                    </a:lnTo>
                    <a:lnTo>
                      <a:pt x="882" y="1394"/>
                    </a:lnTo>
                    <a:lnTo>
                      <a:pt x="865" y="1407"/>
                    </a:lnTo>
                    <a:lnTo>
                      <a:pt x="849" y="1419"/>
                    </a:lnTo>
                    <a:lnTo>
                      <a:pt x="830" y="1428"/>
                    </a:lnTo>
                    <a:lnTo>
                      <a:pt x="812" y="1433"/>
                    </a:lnTo>
                    <a:lnTo>
                      <a:pt x="784" y="1434"/>
                    </a:lnTo>
                    <a:lnTo>
                      <a:pt x="760" y="1433"/>
                    </a:lnTo>
                    <a:lnTo>
                      <a:pt x="739" y="1428"/>
                    </a:lnTo>
                    <a:lnTo>
                      <a:pt x="719" y="1422"/>
                    </a:lnTo>
                    <a:lnTo>
                      <a:pt x="701" y="1415"/>
                    </a:lnTo>
                    <a:lnTo>
                      <a:pt x="683" y="1408"/>
                    </a:lnTo>
                    <a:lnTo>
                      <a:pt x="665" y="1405"/>
                    </a:lnTo>
                    <a:lnTo>
                      <a:pt x="647" y="1405"/>
                    </a:lnTo>
                    <a:lnTo>
                      <a:pt x="628" y="1408"/>
                    </a:lnTo>
                    <a:lnTo>
                      <a:pt x="609" y="1416"/>
                    </a:lnTo>
                    <a:lnTo>
                      <a:pt x="589" y="1425"/>
                    </a:lnTo>
                    <a:lnTo>
                      <a:pt x="568" y="1434"/>
                    </a:lnTo>
                    <a:lnTo>
                      <a:pt x="547" y="1441"/>
                    </a:lnTo>
                    <a:lnTo>
                      <a:pt x="528" y="1446"/>
                    </a:lnTo>
                    <a:lnTo>
                      <a:pt x="511" y="1445"/>
                    </a:lnTo>
                    <a:lnTo>
                      <a:pt x="495" y="1441"/>
                    </a:lnTo>
                    <a:lnTo>
                      <a:pt x="480" y="1433"/>
                    </a:lnTo>
                    <a:lnTo>
                      <a:pt x="463" y="1423"/>
                    </a:lnTo>
                    <a:lnTo>
                      <a:pt x="448" y="1412"/>
                    </a:lnTo>
                    <a:lnTo>
                      <a:pt x="435" y="1400"/>
                    </a:lnTo>
                    <a:lnTo>
                      <a:pt x="423" y="1389"/>
                    </a:lnTo>
                    <a:lnTo>
                      <a:pt x="414" y="1381"/>
                    </a:lnTo>
                    <a:lnTo>
                      <a:pt x="408" y="1375"/>
                    </a:lnTo>
                    <a:lnTo>
                      <a:pt x="406" y="1372"/>
                    </a:lnTo>
                    <a:lnTo>
                      <a:pt x="405" y="1370"/>
                    </a:lnTo>
                    <a:lnTo>
                      <a:pt x="399" y="1364"/>
                    </a:lnTo>
                    <a:lnTo>
                      <a:pt x="392" y="1355"/>
                    </a:lnTo>
                    <a:lnTo>
                      <a:pt x="383" y="1343"/>
                    </a:lnTo>
                    <a:lnTo>
                      <a:pt x="372" y="1327"/>
                    </a:lnTo>
                    <a:lnTo>
                      <a:pt x="361" y="1311"/>
                    </a:lnTo>
                    <a:lnTo>
                      <a:pt x="349" y="1291"/>
                    </a:lnTo>
                    <a:lnTo>
                      <a:pt x="340" y="1271"/>
                    </a:lnTo>
                    <a:lnTo>
                      <a:pt x="330" y="1249"/>
                    </a:lnTo>
                    <a:lnTo>
                      <a:pt x="324" y="1232"/>
                    </a:lnTo>
                    <a:lnTo>
                      <a:pt x="317" y="1215"/>
                    </a:lnTo>
                    <a:lnTo>
                      <a:pt x="309" y="1198"/>
                    </a:lnTo>
                    <a:lnTo>
                      <a:pt x="303" y="1181"/>
                    </a:lnTo>
                    <a:lnTo>
                      <a:pt x="297" y="1162"/>
                    </a:lnTo>
                    <a:lnTo>
                      <a:pt x="292" y="1141"/>
                    </a:lnTo>
                    <a:lnTo>
                      <a:pt x="288" y="1117"/>
                    </a:lnTo>
                    <a:lnTo>
                      <a:pt x="285" y="1089"/>
                    </a:lnTo>
                    <a:lnTo>
                      <a:pt x="284" y="1058"/>
                    </a:lnTo>
                    <a:lnTo>
                      <a:pt x="284" y="1019"/>
                    </a:lnTo>
                    <a:lnTo>
                      <a:pt x="286" y="976"/>
                    </a:lnTo>
                    <a:lnTo>
                      <a:pt x="292" y="938"/>
                    </a:lnTo>
                    <a:lnTo>
                      <a:pt x="302" y="904"/>
                    </a:lnTo>
                    <a:lnTo>
                      <a:pt x="315" y="874"/>
                    </a:lnTo>
                    <a:lnTo>
                      <a:pt x="332" y="847"/>
                    </a:lnTo>
                    <a:lnTo>
                      <a:pt x="352" y="824"/>
                    </a:lnTo>
                    <a:lnTo>
                      <a:pt x="373" y="806"/>
                    </a:lnTo>
                    <a:lnTo>
                      <a:pt x="398" y="791"/>
                    </a:lnTo>
                    <a:lnTo>
                      <a:pt x="424" y="780"/>
                    </a:lnTo>
                    <a:lnTo>
                      <a:pt x="447" y="775"/>
                    </a:lnTo>
                    <a:lnTo>
                      <a:pt x="473" y="773"/>
                    </a:lnTo>
                    <a:lnTo>
                      <a:pt x="500" y="774"/>
                    </a:lnTo>
                    <a:lnTo>
                      <a:pt x="528" y="777"/>
                    </a:lnTo>
                    <a:lnTo>
                      <a:pt x="556" y="782"/>
                    </a:lnTo>
                    <a:lnTo>
                      <a:pt x="583" y="787"/>
                    </a:lnTo>
                    <a:lnTo>
                      <a:pt x="607" y="793"/>
                    </a:lnTo>
                    <a:lnTo>
                      <a:pt x="627" y="799"/>
                    </a:lnTo>
                    <a:lnTo>
                      <a:pt x="644" y="803"/>
                    </a:lnTo>
                    <a:lnTo>
                      <a:pt x="655" y="805"/>
                    </a:lnTo>
                    <a:lnTo>
                      <a:pt x="668" y="805"/>
                    </a:lnTo>
                    <a:lnTo>
                      <a:pt x="683" y="802"/>
                    </a:lnTo>
                    <a:lnTo>
                      <a:pt x="702" y="797"/>
                    </a:lnTo>
                    <a:lnTo>
                      <a:pt x="723" y="789"/>
                    </a:lnTo>
                    <a:lnTo>
                      <a:pt x="746" y="782"/>
                    </a:lnTo>
                    <a:lnTo>
                      <a:pt x="770" y="775"/>
                    </a:lnTo>
                    <a:lnTo>
                      <a:pt x="797" y="770"/>
                    </a:lnTo>
                    <a:lnTo>
                      <a:pt x="824" y="766"/>
                    </a:lnTo>
                    <a:close/>
                    <a:moveTo>
                      <a:pt x="810" y="527"/>
                    </a:moveTo>
                    <a:lnTo>
                      <a:pt x="811" y="531"/>
                    </a:lnTo>
                    <a:lnTo>
                      <a:pt x="811" y="539"/>
                    </a:lnTo>
                    <a:lnTo>
                      <a:pt x="812" y="554"/>
                    </a:lnTo>
                    <a:lnTo>
                      <a:pt x="811" y="571"/>
                    </a:lnTo>
                    <a:lnTo>
                      <a:pt x="807" y="591"/>
                    </a:lnTo>
                    <a:lnTo>
                      <a:pt x="801" y="615"/>
                    </a:lnTo>
                    <a:lnTo>
                      <a:pt x="792" y="640"/>
                    </a:lnTo>
                    <a:lnTo>
                      <a:pt x="777" y="665"/>
                    </a:lnTo>
                    <a:lnTo>
                      <a:pt x="758" y="687"/>
                    </a:lnTo>
                    <a:lnTo>
                      <a:pt x="736" y="705"/>
                    </a:lnTo>
                    <a:lnTo>
                      <a:pt x="714" y="718"/>
                    </a:lnTo>
                    <a:lnTo>
                      <a:pt x="693" y="728"/>
                    </a:lnTo>
                    <a:lnTo>
                      <a:pt x="673" y="734"/>
                    </a:lnTo>
                    <a:lnTo>
                      <a:pt x="658" y="737"/>
                    </a:lnTo>
                    <a:lnTo>
                      <a:pt x="647" y="740"/>
                    </a:lnTo>
                    <a:lnTo>
                      <a:pt x="643" y="740"/>
                    </a:lnTo>
                    <a:lnTo>
                      <a:pt x="643" y="736"/>
                    </a:lnTo>
                    <a:lnTo>
                      <a:pt x="643" y="725"/>
                    </a:lnTo>
                    <a:lnTo>
                      <a:pt x="644" y="708"/>
                    </a:lnTo>
                    <a:lnTo>
                      <a:pt x="648" y="687"/>
                    </a:lnTo>
                    <a:lnTo>
                      <a:pt x="654" y="661"/>
                    </a:lnTo>
                    <a:lnTo>
                      <a:pt x="664" y="635"/>
                    </a:lnTo>
                    <a:lnTo>
                      <a:pt x="677" y="608"/>
                    </a:lnTo>
                    <a:lnTo>
                      <a:pt x="691" y="588"/>
                    </a:lnTo>
                    <a:lnTo>
                      <a:pt x="708" y="572"/>
                    </a:lnTo>
                    <a:lnTo>
                      <a:pt x="728" y="558"/>
                    </a:lnTo>
                    <a:lnTo>
                      <a:pt x="747" y="548"/>
                    </a:lnTo>
                    <a:lnTo>
                      <a:pt x="766" y="540"/>
                    </a:lnTo>
                    <a:lnTo>
                      <a:pt x="783" y="534"/>
                    </a:lnTo>
                    <a:lnTo>
                      <a:pt x="798" y="531"/>
                    </a:lnTo>
                    <a:lnTo>
                      <a:pt x="807" y="528"/>
                    </a:lnTo>
                    <a:lnTo>
                      <a:pt x="810" y="527"/>
                    </a:lnTo>
                    <a:close/>
                    <a:moveTo>
                      <a:pt x="119" y="238"/>
                    </a:moveTo>
                    <a:lnTo>
                      <a:pt x="119" y="1812"/>
                    </a:lnTo>
                    <a:lnTo>
                      <a:pt x="1174" y="1812"/>
                    </a:lnTo>
                    <a:lnTo>
                      <a:pt x="1174" y="238"/>
                    </a:lnTo>
                    <a:lnTo>
                      <a:pt x="119" y="238"/>
                    </a:lnTo>
                    <a:close/>
                    <a:moveTo>
                      <a:pt x="140" y="0"/>
                    </a:moveTo>
                    <a:lnTo>
                      <a:pt x="1146" y="0"/>
                    </a:lnTo>
                    <a:lnTo>
                      <a:pt x="1175" y="2"/>
                    </a:lnTo>
                    <a:lnTo>
                      <a:pt x="1200" y="11"/>
                    </a:lnTo>
                    <a:lnTo>
                      <a:pt x="1225" y="25"/>
                    </a:lnTo>
                    <a:lnTo>
                      <a:pt x="1245" y="42"/>
                    </a:lnTo>
                    <a:lnTo>
                      <a:pt x="1262" y="64"/>
                    </a:lnTo>
                    <a:lnTo>
                      <a:pt x="1275" y="89"/>
                    </a:lnTo>
                    <a:lnTo>
                      <a:pt x="1284" y="116"/>
                    </a:lnTo>
                    <a:lnTo>
                      <a:pt x="1286" y="146"/>
                    </a:lnTo>
                    <a:lnTo>
                      <a:pt x="1286" y="2065"/>
                    </a:lnTo>
                    <a:lnTo>
                      <a:pt x="1284" y="2094"/>
                    </a:lnTo>
                    <a:lnTo>
                      <a:pt x="1275" y="2121"/>
                    </a:lnTo>
                    <a:lnTo>
                      <a:pt x="1262" y="2146"/>
                    </a:lnTo>
                    <a:lnTo>
                      <a:pt x="1245" y="2168"/>
                    </a:lnTo>
                    <a:lnTo>
                      <a:pt x="1225" y="2185"/>
                    </a:lnTo>
                    <a:lnTo>
                      <a:pt x="1200" y="2199"/>
                    </a:lnTo>
                    <a:lnTo>
                      <a:pt x="1175" y="2208"/>
                    </a:lnTo>
                    <a:lnTo>
                      <a:pt x="1146" y="2210"/>
                    </a:lnTo>
                    <a:lnTo>
                      <a:pt x="140" y="2210"/>
                    </a:lnTo>
                    <a:lnTo>
                      <a:pt x="111" y="2208"/>
                    </a:lnTo>
                    <a:lnTo>
                      <a:pt x="86" y="2199"/>
                    </a:lnTo>
                    <a:lnTo>
                      <a:pt x="61" y="2185"/>
                    </a:lnTo>
                    <a:lnTo>
                      <a:pt x="41" y="2168"/>
                    </a:lnTo>
                    <a:lnTo>
                      <a:pt x="24" y="2146"/>
                    </a:lnTo>
                    <a:lnTo>
                      <a:pt x="11" y="2121"/>
                    </a:lnTo>
                    <a:lnTo>
                      <a:pt x="2" y="2094"/>
                    </a:lnTo>
                    <a:lnTo>
                      <a:pt x="0" y="2065"/>
                    </a:lnTo>
                    <a:lnTo>
                      <a:pt x="0" y="146"/>
                    </a:lnTo>
                    <a:lnTo>
                      <a:pt x="2" y="116"/>
                    </a:lnTo>
                    <a:lnTo>
                      <a:pt x="11" y="89"/>
                    </a:lnTo>
                    <a:lnTo>
                      <a:pt x="24" y="64"/>
                    </a:lnTo>
                    <a:lnTo>
                      <a:pt x="41" y="42"/>
                    </a:lnTo>
                    <a:lnTo>
                      <a:pt x="61" y="25"/>
                    </a:lnTo>
                    <a:lnTo>
                      <a:pt x="86" y="11"/>
                    </a:lnTo>
                    <a:lnTo>
                      <a:pt x="111" y="2"/>
                    </a:lnTo>
                    <a:lnTo>
                      <a:pt x="140" y="0"/>
                    </a:lnTo>
                    <a:close/>
                  </a:path>
                </a:pathLst>
              </a:custGeom>
              <a:solidFill>
                <a:srgbClr val="FFFFFF"/>
              </a:solidFill>
              <a:ln w="0">
                <a:solidFill>
                  <a:schemeClr val="bg1">
                    <a:lumMod val="50000"/>
                  </a:schemeClr>
                </a:solidFill>
                <a:prstDash val="solid"/>
                <a:round/>
                <a:headEnd/>
                <a:tailEnd/>
              </a:ln>
            </p:spPr>
            <p:txBody>
              <a:bodyPr/>
              <a:lstStyle/>
              <a:p>
                <a:pPr eaLnBrk="1" fontAlgn="auto" hangingPunct="1">
                  <a:spcBef>
                    <a:spcPts val="0"/>
                  </a:spcBef>
                  <a:spcAft>
                    <a:spcPts val="0"/>
                  </a:spcAft>
                  <a:defRPr/>
                </a:pPr>
                <a:endParaRPr lang="en-US">
                  <a:latin typeface="+mn-lt"/>
                  <a:ea typeface="+mn-ea"/>
                </a:endParaRPr>
              </a:p>
            </p:txBody>
          </p:sp>
        </p:grpSp>
        <p:grpSp>
          <p:nvGrpSpPr>
            <p:cNvPr id="49161" name="Group 17"/>
            <p:cNvGrpSpPr>
              <a:grpSpLocks noChangeAspect="1"/>
            </p:cNvGrpSpPr>
            <p:nvPr/>
          </p:nvGrpSpPr>
          <p:grpSpPr bwMode="auto">
            <a:xfrm>
              <a:off x="3154257" y="4689105"/>
              <a:ext cx="1028572" cy="1440000"/>
              <a:chOff x="1828337" y="4928731"/>
              <a:chExt cx="431769" cy="604476"/>
            </a:xfrm>
          </p:grpSpPr>
          <p:sp>
            <p:nvSpPr>
              <p:cNvPr id="19" name="Freeform 18"/>
              <p:cNvSpPr>
                <a:spLocks/>
              </p:cNvSpPr>
              <p:nvPr/>
            </p:nvSpPr>
            <p:spPr bwMode="auto">
              <a:xfrm>
                <a:off x="1827789" y="4928730"/>
                <a:ext cx="432292" cy="604477"/>
              </a:xfrm>
              <a:custGeom>
                <a:avLst/>
                <a:gdLst>
                  <a:gd name="T0" fmla="*/ 224 w 1846"/>
                  <a:gd name="T1" fmla="*/ 0 h 2586"/>
                  <a:gd name="T2" fmla="*/ 1622 w 1846"/>
                  <a:gd name="T3" fmla="*/ 0 h 2586"/>
                  <a:gd name="T4" fmla="*/ 1662 w 1846"/>
                  <a:gd name="T5" fmla="*/ 4 h 2586"/>
                  <a:gd name="T6" fmla="*/ 1699 w 1846"/>
                  <a:gd name="T7" fmla="*/ 15 h 2586"/>
                  <a:gd name="T8" fmla="*/ 1734 w 1846"/>
                  <a:gd name="T9" fmla="*/ 32 h 2586"/>
                  <a:gd name="T10" fmla="*/ 1766 w 1846"/>
                  <a:gd name="T11" fmla="*/ 54 h 2586"/>
                  <a:gd name="T12" fmla="*/ 1792 w 1846"/>
                  <a:gd name="T13" fmla="*/ 80 h 2586"/>
                  <a:gd name="T14" fmla="*/ 1815 w 1846"/>
                  <a:gd name="T15" fmla="*/ 112 h 2586"/>
                  <a:gd name="T16" fmla="*/ 1831 w 1846"/>
                  <a:gd name="T17" fmla="*/ 147 h 2586"/>
                  <a:gd name="T18" fmla="*/ 1842 w 1846"/>
                  <a:gd name="T19" fmla="*/ 185 h 2586"/>
                  <a:gd name="T20" fmla="*/ 1846 w 1846"/>
                  <a:gd name="T21" fmla="*/ 225 h 2586"/>
                  <a:gd name="T22" fmla="*/ 1846 w 1846"/>
                  <a:gd name="T23" fmla="*/ 2361 h 2586"/>
                  <a:gd name="T24" fmla="*/ 1842 w 1846"/>
                  <a:gd name="T25" fmla="*/ 2401 h 2586"/>
                  <a:gd name="T26" fmla="*/ 1831 w 1846"/>
                  <a:gd name="T27" fmla="*/ 2439 h 2586"/>
                  <a:gd name="T28" fmla="*/ 1815 w 1846"/>
                  <a:gd name="T29" fmla="*/ 2474 h 2586"/>
                  <a:gd name="T30" fmla="*/ 1792 w 1846"/>
                  <a:gd name="T31" fmla="*/ 2506 h 2586"/>
                  <a:gd name="T32" fmla="*/ 1766 w 1846"/>
                  <a:gd name="T33" fmla="*/ 2532 h 2586"/>
                  <a:gd name="T34" fmla="*/ 1734 w 1846"/>
                  <a:gd name="T35" fmla="*/ 2554 h 2586"/>
                  <a:gd name="T36" fmla="*/ 1699 w 1846"/>
                  <a:gd name="T37" fmla="*/ 2571 h 2586"/>
                  <a:gd name="T38" fmla="*/ 1662 w 1846"/>
                  <a:gd name="T39" fmla="*/ 2582 h 2586"/>
                  <a:gd name="T40" fmla="*/ 1622 w 1846"/>
                  <a:gd name="T41" fmla="*/ 2586 h 2586"/>
                  <a:gd name="T42" fmla="*/ 224 w 1846"/>
                  <a:gd name="T43" fmla="*/ 2586 h 2586"/>
                  <a:gd name="T44" fmla="*/ 184 w 1846"/>
                  <a:gd name="T45" fmla="*/ 2582 h 2586"/>
                  <a:gd name="T46" fmla="*/ 147 w 1846"/>
                  <a:gd name="T47" fmla="*/ 2571 h 2586"/>
                  <a:gd name="T48" fmla="*/ 112 w 1846"/>
                  <a:gd name="T49" fmla="*/ 2554 h 2586"/>
                  <a:gd name="T50" fmla="*/ 80 w 1846"/>
                  <a:gd name="T51" fmla="*/ 2532 h 2586"/>
                  <a:gd name="T52" fmla="*/ 54 w 1846"/>
                  <a:gd name="T53" fmla="*/ 2506 h 2586"/>
                  <a:gd name="T54" fmla="*/ 31 w 1846"/>
                  <a:gd name="T55" fmla="*/ 2474 h 2586"/>
                  <a:gd name="T56" fmla="*/ 15 w 1846"/>
                  <a:gd name="T57" fmla="*/ 2439 h 2586"/>
                  <a:gd name="T58" fmla="*/ 4 w 1846"/>
                  <a:gd name="T59" fmla="*/ 2401 h 2586"/>
                  <a:gd name="T60" fmla="*/ 0 w 1846"/>
                  <a:gd name="T61" fmla="*/ 2361 h 2586"/>
                  <a:gd name="T62" fmla="*/ 0 w 1846"/>
                  <a:gd name="T63" fmla="*/ 225 h 2586"/>
                  <a:gd name="T64" fmla="*/ 4 w 1846"/>
                  <a:gd name="T65" fmla="*/ 185 h 2586"/>
                  <a:gd name="T66" fmla="*/ 15 w 1846"/>
                  <a:gd name="T67" fmla="*/ 147 h 2586"/>
                  <a:gd name="T68" fmla="*/ 31 w 1846"/>
                  <a:gd name="T69" fmla="*/ 112 h 2586"/>
                  <a:gd name="T70" fmla="*/ 54 w 1846"/>
                  <a:gd name="T71" fmla="*/ 80 h 2586"/>
                  <a:gd name="T72" fmla="*/ 80 w 1846"/>
                  <a:gd name="T73" fmla="*/ 54 h 2586"/>
                  <a:gd name="T74" fmla="*/ 112 w 1846"/>
                  <a:gd name="T75" fmla="*/ 32 h 2586"/>
                  <a:gd name="T76" fmla="*/ 147 w 1846"/>
                  <a:gd name="T77" fmla="*/ 15 h 2586"/>
                  <a:gd name="T78" fmla="*/ 184 w 1846"/>
                  <a:gd name="T79" fmla="*/ 4 h 2586"/>
                  <a:gd name="T80" fmla="*/ 224 w 1846"/>
                  <a:gd name="T81" fmla="*/ 0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46" h="2586">
                    <a:moveTo>
                      <a:pt x="224" y="0"/>
                    </a:moveTo>
                    <a:lnTo>
                      <a:pt x="1622" y="0"/>
                    </a:lnTo>
                    <a:lnTo>
                      <a:pt x="1662" y="4"/>
                    </a:lnTo>
                    <a:lnTo>
                      <a:pt x="1699" y="15"/>
                    </a:lnTo>
                    <a:lnTo>
                      <a:pt x="1734" y="32"/>
                    </a:lnTo>
                    <a:lnTo>
                      <a:pt x="1766" y="54"/>
                    </a:lnTo>
                    <a:lnTo>
                      <a:pt x="1792" y="80"/>
                    </a:lnTo>
                    <a:lnTo>
                      <a:pt x="1815" y="112"/>
                    </a:lnTo>
                    <a:lnTo>
                      <a:pt x="1831" y="147"/>
                    </a:lnTo>
                    <a:lnTo>
                      <a:pt x="1842" y="185"/>
                    </a:lnTo>
                    <a:lnTo>
                      <a:pt x="1846" y="225"/>
                    </a:lnTo>
                    <a:lnTo>
                      <a:pt x="1846" y="2361"/>
                    </a:lnTo>
                    <a:lnTo>
                      <a:pt x="1842" y="2401"/>
                    </a:lnTo>
                    <a:lnTo>
                      <a:pt x="1831" y="2439"/>
                    </a:lnTo>
                    <a:lnTo>
                      <a:pt x="1815" y="2474"/>
                    </a:lnTo>
                    <a:lnTo>
                      <a:pt x="1792" y="2506"/>
                    </a:lnTo>
                    <a:lnTo>
                      <a:pt x="1766" y="2532"/>
                    </a:lnTo>
                    <a:lnTo>
                      <a:pt x="1734" y="2554"/>
                    </a:lnTo>
                    <a:lnTo>
                      <a:pt x="1699" y="2571"/>
                    </a:lnTo>
                    <a:lnTo>
                      <a:pt x="1662" y="2582"/>
                    </a:lnTo>
                    <a:lnTo>
                      <a:pt x="1622" y="2586"/>
                    </a:lnTo>
                    <a:lnTo>
                      <a:pt x="224" y="2586"/>
                    </a:lnTo>
                    <a:lnTo>
                      <a:pt x="184" y="2582"/>
                    </a:lnTo>
                    <a:lnTo>
                      <a:pt x="147" y="2571"/>
                    </a:lnTo>
                    <a:lnTo>
                      <a:pt x="112" y="2554"/>
                    </a:lnTo>
                    <a:lnTo>
                      <a:pt x="80" y="2532"/>
                    </a:lnTo>
                    <a:lnTo>
                      <a:pt x="54" y="2506"/>
                    </a:lnTo>
                    <a:lnTo>
                      <a:pt x="31" y="2474"/>
                    </a:lnTo>
                    <a:lnTo>
                      <a:pt x="15" y="2439"/>
                    </a:lnTo>
                    <a:lnTo>
                      <a:pt x="4" y="2401"/>
                    </a:lnTo>
                    <a:lnTo>
                      <a:pt x="0" y="2361"/>
                    </a:lnTo>
                    <a:lnTo>
                      <a:pt x="0" y="225"/>
                    </a:lnTo>
                    <a:lnTo>
                      <a:pt x="4" y="185"/>
                    </a:lnTo>
                    <a:lnTo>
                      <a:pt x="15" y="147"/>
                    </a:lnTo>
                    <a:lnTo>
                      <a:pt x="31" y="112"/>
                    </a:lnTo>
                    <a:lnTo>
                      <a:pt x="54" y="80"/>
                    </a:lnTo>
                    <a:lnTo>
                      <a:pt x="80" y="54"/>
                    </a:lnTo>
                    <a:lnTo>
                      <a:pt x="112" y="32"/>
                    </a:lnTo>
                    <a:lnTo>
                      <a:pt x="147" y="15"/>
                    </a:lnTo>
                    <a:lnTo>
                      <a:pt x="184" y="4"/>
                    </a:lnTo>
                    <a:lnTo>
                      <a:pt x="224" y="0"/>
                    </a:lnTo>
                    <a:close/>
                  </a:path>
                </a:pathLst>
              </a:custGeom>
              <a:ln w="0">
                <a:solidFill>
                  <a:schemeClr val="bg1">
                    <a:lumMod val="50000"/>
                  </a:schemeClr>
                </a:solidFill>
                <a:prstDash val="solid"/>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0" name="Freeform 19"/>
              <p:cNvSpPr>
                <a:spLocks noEditPoints="1"/>
              </p:cNvSpPr>
              <p:nvPr/>
            </p:nvSpPr>
            <p:spPr bwMode="auto">
              <a:xfrm>
                <a:off x="1855330" y="4956261"/>
                <a:ext cx="377209" cy="549415"/>
              </a:xfrm>
              <a:custGeom>
                <a:avLst/>
                <a:gdLst>
                  <a:gd name="T0" fmla="*/ 1266 w 1606"/>
                  <a:gd name="T1" fmla="*/ 2012 h 2346"/>
                  <a:gd name="T2" fmla="*/ 503 w 1606"/>
                  <a:gd name="T3" fmla="*/ 2175 h 2346"/>
                  <a:gd name="T4" fmla="*/ 774 w 1606"/>
                  <a:gd name="T5" fmla="*/ 1969 h 2346"/>
                  <a:gd name="T6" fmla="*/ 688 w 1606"/>
                  <a:gd name="T7" fmla="*/ 2038 h 2346"/>
                  <a:gd name="T8" fmla="*/ 688 w 1606"/>
                  <a:gd name="T9" fmla="*/ 2150 h 2346"/>
                  <a:gd name="T10" fmla="*/ 774 w 1606"/>
                  <a:gd name="T11" fmla="*/ 2219 h 2346"/>
                  <a:gd name="T12" fmla="*/ 883 w 1606"/>
                  <a:gd name="T13" fmla="*/ 2193 h 2346"/>
                  <a:gd name="T14" fmla="*/ 931 w 1606"/>
                  <a:gd name="T15" fmla="*/ 2094 h 2346"/>
                  <a:gd name="T16" fmla="*/ 883 w 1606"/>
                  <a:gd name="T17" fmla="*/ 1994 h 2346"/>
                  <a:gd name="T18" fmla="*/ 1165 w 1606"/>
                  <a:gd name="T19" fmla="*/ 884 h 2346"/>
                  <a:gd name="T20" fmla="*/ 1221 w 1606"/>
                  <a:gd name="T21" fmla="*/ 903 h 2346"/>
                  <a:gd name="T22" fmla="*/ 1229 w 1606"/>
                  <a:gd name="T23" fmla="*/ 1188 h 2346"/>
                  <a:gd name="T24" fmla="*/ 1184 w 1606"/>
                  <a:gd name="T25" fmla="*/ 1220 h 2346"/>
                  <a:gd name="T26" fmla="*/ 1126 w 1606"/>
                  <a:gd name="T27" fmla="*/ 1201 h 2346"/>
                  <a:gd name="T28" fmla="*/ 1120 w 1606"/>
                  <a:gd name="T29" fmla="*/ 917 h 2346"/>
                  <a:gd name="T30" fmla="*/ 1165 w 1606"/>
                  <a:gd name="T31" fmla="*/ 884 h 2346"/>
                  <a:gd name="T32" fmla="*/ 1050 w 1606"/>
                  <a:gd name="T33" fmla="*/ 1305 h 2346"/>
                  <a:gd name="T34" fmla="*/ 1005 w 1606"/>
                  <a:gd name="T35" fmla="*/ 1336 h 2346"/>
                  <a:gd name="T36" fmla="*/ 955 w 1606"/>
                  <a:gd name="T37" fmla="*/ 1496 h 2346"/>
                  <a:gd name="T38" fmla="*/ 899 w 1606"/>
                  <a:gd name="T39" fmla="*/ 1515 h 2346"/>
                  <a:gd name="T40" fmla="*/ 854 w 1606"/>
                  <a:gd name="T41" fmla="*/ 1484 h 2346"/>
                  <a:gd name="T42" fmla="*/ 762 w 1606"/>
                  <a:gd name="T43" fmla="*/ 1468 h 2346"/>
                  <a:gd name="T44" fmla="*/ 730 w 1606"/>
                  <a:gd name="T45" fmla="*/ 1513 h 2346"/>
                  <a:gd name="T46" fmla="*/ 668 w 1606"/>
                  <a:gd name="T47" fmla="*/ 1507 h 2346"/>
                  <a:gd name="T48" fmla="*/ 649 w 1606"/>
                  <a:gd name="T49" fmla="*/ 1336 h 2346"/>
                  <a:gd name="T50" fmla="*/ 562 w 1606"/>
                  <a:gd name="T51" fmla="*/ 1318 h 2346"/>
                  <a:gd name="T52" fmla="*/ 422 w 1606"/>
                  <a:gd name="T53" fmla="*/ 884 h 2346"/>
                  <a:gd name="T54" fmla="*/ 480 w 1606"/>
                  <a:gd name="T55" fmla="*/ 903 h 2346"/>
                  <a:gd name="T56" fmla="*/ 486 w 1606"/>
                  <a:gd name="T57" fmla="*/ 1188 h 2346"/>
                  <a:gd name="T58" fmla="*/ 441 w 1606"/>
                  <a:gd name="T59" fmla="*/ 1220 h 2346"/>
                  <a:gd name="T60" fmla="*/ 385 w 1606"/>
                  <a:gd name="T61" fmla="*/ 1201 h 2346"/>
                  <a:gd name="T62" fmla="*/ 377 w 1606"/>
                  <a:gd name="T63" fmla="*/ 917 h 2346"/>
                  <a:gd name="T64" fmla="*/ 422 w 1606"/>
                  <a:gd name="T65" fmla="*/ 884 h 2346"/>
                  <a:gd name="T66" fmla="*/ 848 w 1606"/>
                  <a:gd name="T67" fmla="*/ 716 h 2346"/>
                  <a:gd name="T68" fmla="*/ 868 w 1606"/>
                  <a:gd name="T69" fmla="*/ 764 h 2346"/>
                  <a:gd name="T70" fmla="*/ 915 w 1606"/>
                  <a:gd name="T71" fmla="*/ 744 h 2346"/>
                  <a:gd name="T72" fmla="*/ 896 w 1606"/>
                  <a:gd name="T73" fmla="*/ 697 h 2346"/>
                  <a:gd name="T74" fmla="*/ 689 w 1606"/>
                  <a:gd name="T75" fmla="*/ 704 h 2346"/>
                  <a:gd name="T76" fmla="*/ 689 w 1606"/>
                  <a:gd name="T77" fmla="*/ 756 h 2346"/>
                  <a:gd name="T78" fmla="*/ 741 w 1606"/>
                  <a:gd name="T79" fmla="*/ 756 h 2346"/>
                  <a:gd name="T80" fmla="*/ 741 w 1606"/>
                  <a:gd name="T81" fmla="*/ 704 h 2346"/>
                  <a:gd name="T82" fmla="*/ 969 w 1606"/>
                  <a:gd name="T83" fmla="*/ 561 h 2346"/>
                  <a:gd name="T84" fmla="*/ 971 w 1606"/>
                  <a:gd name="T85" fmla="*/ 571 h 2346"/>
                  <a:gd name="T86" fmla="*/ 1000 w 1606"/>
                  <a:gd name="T87" fmla="*/ 705 h 2346"/>
                  <a:gd name="T88" fmla="*/ 1045 w 1606"/>
                  <a:gd name="T89" fmla="*/ 790 h 2346"/>
                  <a:gd name="T90" fmla="*/ 553 w 1606"/>
                  <a:gd name="T91" fmla="*/ 816 h 2346"/>
                  <a:gd name="T92" fmla="*/ 567 w 1606"/>
                  <a:gd name="T93" fmla="*/ 770 h 2346"/>
                  <a:gd name="T94" fmla="*/ 626 w 1606"/>
                  <a:gd name="T95" fmla="*/ 681 h 2346"/>
                  <a:gd name="T96" fmla="*/ 637 w 1606"/>
                  <a:gd name="T97" fmla="*/ 571 h 2346"/>
                  <a:gd name="T98" fmla="*/ 643 w 1606"/>
                  <a:gd name="T99" fmla="*/ 562 h 2346"/>
                  <a:gd name="T100" fmla="*/ 694 w 1606"/>
                  <a:gd name="T101" fmla="*/ 636 h 2346"/>
                  <a:gd name="T102" fmla="*/ 804 w 1606"/>
                  <a:gd name="T103" fmla="*/ 617 h 2346"/>
                  <a:gd name="T104" fmla="*/ 912 w 1606"/>
                  <a:gd name="T105" fmla="*/ 637 h 2346"/>
                  <a:gd name="T106" fmla="*/ 966 w 1606"/>
                  <a:gd name="T107" fmla="*/ 560 h 2346"/>
                  <a:gd name="T108" fmla="*/ 1460 w 1606"/>
                  <a:gd name="T109" fmla="*/ 190 h 2346"/>
                  <a:gd name="T110" fmla="*/ 1530 w 1606"/>
                  <a:gd name="T111" fmla="*/ 5 h 2346"/>
                  <a:gd name="T112" fmla="*/ 1602 w 1606"/>
                  <a:gd name="T113" fmla="*/ 78 h 2346"/>
                  <a:gd name="T114" fmla="*/ 1591 w 1606"/>
                  <a:gd name="T115" fmla="*/ 2294 h 2346"/>
                  <a:gd name="T116" fmla="*/ 1502 w 1606"/>
                  <a:gd name="T117" fmla="*/ 2346 h 2346"/>
                  <a:gd name="T118" fmla="*/ 30 w 1606"/>
                  <a:gd name="T119" fmla="*/ 2314 h 2346"/>
                  <a:gd name="T120" fmla="*/ 0 w 1606"/>
                  <a:gd name="T121" fmla="*/ 105 h 2346"/>
                  <a:gd name="T122" fmla="*/ 52 w 1606"/>
                  <a:gd name="T123" fmla="*/ 15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6" h="2346">
                    <a:moveTo>
                      <a:pt x="1103" y="2012"/>
                    </a:moveTo>
                    <a:lnTo>
                      <a:pt x="1103" y="2175"/>
                    </a:lnTo>
                    <a:lnTo>
                      <a:pt x="1266" y="2175"/>
                    </a:lnTo>
                    <a:lnTo>
                      <a:pt x="1266" y="2012"/>
                    </a:lnTo>
                    <a:lnTo>
                      <a:pt x="1103" y="2012"/>
                    </a:lnTo>
                    <a:close/>
                    <a:moveTo>
                      <a:pt x="340" y="2012"/>
                    </a:moveTo>
                    <a:lnTo>
                      <a:pt x="340" y="2175"/>
                    </a:lnTo>
                    <a:lnTo>
                      <a:pt x="503" y="2175"/>
                    </a:lnTo>
                    <a:lnTo>
                      <a:pt x="503" y="2012"/>
                    </a:lnTo>
                    <a:lnTo>
                      <a:pt x="340" y="2012"/>
                    </a:lnTo>
                    <a:close/>
                    <a:moveTo>
                      <a:pt x="802" y="1965"/>
                    </a:moveTo>
                    <a:lnTo>
                      <a:pt x="774" y="1969"/>
                    </a:lnTo>
                    <a:lnTo>
                      <a:pt x="746" y="1978"/>
                    </a:lnTo>
                    <a:lnTo>
                      <a:pt x="722" y="1994"/>
                    </a:lnTo>
                    <a:lnTo>
                      <a:pt x="703" y="2013"/>
                    </a:lnTo>
                    <a:lnTo>
                      <a:pt x="688" y="2038"/>
                    </a:lnTo>
                    <a:lnTo>
                      <a:pt x="678" y="2064"/>
                    </a:lnTo>
                    <a:lnTo>
                      <a:pt x="675" y="2094"/>
                    </a:lnTo>
                    <a:lnTo>
                      <a:pt x="678" y="2123"/>
                    </a:lnTo>
                    <a:lnTo>
                      <a:pt x="688" y="2150"/>
                    </a:lnTo>
                    <a:lnTo>
                      <a:pt x="703" y="2174"/>
                    </a:lnTo>
                    <a:lnTo>
                      <a:pt x="722" y="2193"/>
                    </a:lnTo>
                    <a:lnTo>
                      <a:pt x="746" y="2209"/>
                    </a:lnTo>
                    <a:lnTo>
                      <a:pt x="774" y="2219"/>
                    </a:lnTo>
                    <a:lnTo>
                      <a:pt x="802" y="2222"/>
                    </a:lnTo>
                    <a:lnTo>
                      <a:pt x="832" y="2219"/>
                    </a:lnTo>
                    <a:lnTo>
                      <a:pt x="860" y="2209"/>
                    </a:lnTo>
                    <a:lnTo>
                      <a:pt x="883" y="2193"/>
                    </a:lnTo>
                    <a:lnTo>
                      <a:pt x="903" y="2174"/>
                    </a:lnTo>
                    <a:lnTo>
                      <a:pt x="918" y="2150"/>
                    </a:lnTo>
                    <a:lnTo>
                      <a:pt x="928" y="2123"/>
                    </a:lnTo>
                    <a:lnTo>
                      <a:pt x="931" y="2094"/>
                    </a:lnTo>
                    <a:lnTo>
                      <a:pt x="928" y="2064"/>
                    </a:lnTo>
                    <a:lnTo>
                      <a:pt x="918" y="2038"/>
                    </a:lnTo>
                    <a:lnTo>
                      <a:pt x="903" y="2013"/>
                    </a:lnTo>
                    <a:lnTo>
                      <a:pt x="883" y="1994"/>
                    </a:lnTo>
                    <a:lnTo>
                      <a:pt x="860" y="1978"/>
                    </a:lnTo>
                    <a:lnTo>
                      <a:pt x="832" y="1969"/>
                    </a:lnTo>
                    <a:lnTo>
                      <a:pt x="802" y="1965"/>
                    </a:lnTo>
                    <a:close/>
                    <a:moveTo>
                      <a:pt x="1165" y="884"/>
                    </a:moveTo>
                    <a:lnTo>
                      <a:pt x="1184" y="884"/>
                    </a:lnTo>
                    <a:lnTo>
                      <a:pt x="1198" y="886"/>
                    </a:lnTo>
                    <a:lnTo>
                      <a:pt x="1212" y="894"/>
                    </a:lnTo>
                    <a:lnTo>
                      <a:pt x="1221" y="903"/>
                    </a:lnTo>
                    <a:lnTo>
                      <a:pt x="1229" y="917"/>
                    </a:lnTo>
                    <a:lnTo>
                      <a:pt x="1230" y="931"/>
                    </a:lnTo>
                    <a:lnTo>
                      <a:pt x="1230" y="1173"/>
                    </a:lnTo>
                    <a:lnTo>
                      <a:pt x="1229" y="1188"/>
                    </a:lnTo>
                    <a:lnTo>
                      <a:pt x="1221" y="1201"/>
                    </a:lnTo>
                    <a:lnTo>
                      <a:pt x="1212" y="1210"/>
                    </a:lnTo>
                    <a:lnTo>
                      <a:pt x="1198" y="1218"/>
                    </a:lnTo>
                    <a:lnTo>
                      <a:pt x="1184" y="1220"/>
                    </a:lnTo>
                    <a:lnTo>
                      <a:pt x="1165" y="1220"/>
                    </a:lnTo>
                    <a:lnTo>
                      <a:pt x="1149" y="1218"/>
                    </a:lnTo>
                    <a:lnTo>
                      <a:pt x="1137" y="1210"/>
                    </a:lnTo>
                    <a:lnTo>
                      <a:pt x="1126" y="1201"/>
                    </a:lnTo>
                    <a:lnTo>
                      <a:pt x="1120" y="1188"/>
                    </a:lnTo>
                    <a:lnTo>
                      <a:pt x="1117" y="1173"/>
                    </a:lnTo>
                    <a:lnTo>
                      <a:pt x="1117" y="931"/>
                    </a:lnTo>
                    <a:lnTo>
                      <a:pt x="1120" y="917"/>
                    </a:lnTo>
                    <a:lnTo>
                      <a:pt x="1126" y="903"/>
                    </a:lnTo>
                    <a:lnTo>
                      <a:pt x="1137" y="894"/>
                    </a:lnTo>
                    <a:lnTo>
                      <a:pt x="1149" y="886"/>
                    </a:lnTo>
                    <a:lnTo>
                      <a:pt x="1165" y="884"/>
                    </a:lnTo>
                    <a:close/>
                    <a:moveTo>
                      <a:pt x="553" y="884"/>
                    </a:moveTo>
                    <a:lnTo>
                      <a:pt x="1051" y="884"/>
                    </a:lnTo>
                    <a:lnTo>
                      <a:pt x="1051" y="1290"/>
                    </a:lnTo>
                    <a:lnTo>
                      <a:pt x="1050" y="1305"/>
                    </a:lnTo>
                    <a:lnTo>
                      <a:pt x="1042" y="1318"/>
                    </a:lnTo>
                    <a:lnTo>
                      <a:pt x="1033" y="1328"/>
                    </a:lnTo>
                    <a:lnTo>
                      <a:pt x="1019" y="1335"/>
                    </a:lnTo>
                    <a:lnTo>
                      <a:pt x="1005" y="1336"/>
                    </a:lnTo>
                    <a:lnTo>
                      <a:pt x="964" y="1336"/>
                    </a:lnTo>
                    <a:lnTo>
                      <a:pt x="964" y="1468"/>
                    </a:lnTo>
                    <a:lnTo>
                      <a:pt x="961" y="1484"/>
                    </a:lnTo>
                    <a:lnTo>
                      <a:pt x="955" y="1496"/>
                    </a:lnTo>
                    <a:lnTo>
                      <a:pt x="946" y="1507"/>
                    </a:lnTo>
                    <a:lnTo>
                      <a:pt x="932" y="1513"/>
                    </a:lnTo>
                    <a:lnTo>
                      <a:pt x="918" y="1515"/>
                    </a:lnTo>
                    <a:lnTo>
                      <a:pt x="899" y="1515"/>
                    </a:lnTo>
                    <a:lnTo>
                      <a:pt x="883" y="1513"/>
                    </a:lnTo>
                    <a:lnTo>
                      <a:pt x="871" y="1507"/>
                    </a:lnTo>
                    <a:lnTo>
                      <a:pt x="860" y="1496"/>
                    </a:lnTo>
                    <a:lnTo>
                      <a:pt x="854" y="1484"/>
                    </a:lnTo>
                    <a:lnTo>
                      <a:pt x="851" y="1468"/>
                    </a:lnTo>
                    <a:lnTo>
                      <a:pt x="851" y="1336"/>
                    </a:lnTo>
                    <a:lnTo>
                      <a:pt x="762" y="1336"/>
                    </a:lnTo>
                    <a:lnTo>
                      <a:pt x="762" y="1468"/>
                    </a:lnTo>
                    <a:lnTo>
                      <a:pt x="759" y="1484"/>
                    </a:lnTo>
                    <a:lnTo>
                      <a:pt x="753" y="1496"/>
                    </a:lnTo>
                    <a:lnTo>
                      <a:pt x="743" y="1507"/>
                    </a:lnTo>
                    <a:lnTo>
                      <a:pt x="730" y="1513"/>
                    </a:lnTo>
                    <a:lnTo>
                      <a:pt x="715" y="1515"/>
                    </a:lnTo>
                    <a:lnTo>
                      <a:pt x="695" y="1515"/>
                    </a:lnTo>
                    <a:lnTo>
                      <a:pt x="681" y="1513"/>
                    </a:lnTo>
                    <a:lnTo>
                      <a:pt x="668" y="1507"/>
                    </a:lnTo>
                    <a:lnTo>
                      <a:pt x="658" y="1496"/>
                    </a:lnTo>
                    <a:lnTo>
                      <a:pt x="652" y="1484"/>
                    </a:lnTo>
                    <a:lnTo>
                      <a:pt x="649" y="1468"/>
                    </a:lnTo>
                    <a:lnTo>
                      <a:pt x="649" y="1336"/>
                    </a:lnTo>
                    <a:lnTo>
                      <a:pt x="600" y="1336"/>
                    </a:lnTo>
                    <a:lnTo>
                      <a:pt x="585" y="1335"/>
                    </a:lnTo>
                    <a:lnTo>
                      <a:pt x="572" y="1328"/>
                    </a:lnTo>
                    <a:lnTo>
                      <a:pt x="562" y="1318"/>
                    </a:lnTo>
                    <a:lnTo>
                      <a:pt x="555" y="1305"/>
                    </a:lnTo>
                    <a:lnTo>
                      <a:pt x="553" y="1290"/>
                    </a:lnTo>
                    <a:lnTo>
                      <a:pt x="553" y="884"/>
                    </a:lnTo>
                    <a:close/>
                    <a:moveTo>
                      <a:pt x="422" y="884"/>
                    </a:moveTo>
                    <a:lnTo>
                      <a:pt x="441" y="884"/>
                    </a:lnTo>
                    <a:lnTo>
                      <a:pt x="457" y="886"/>
                    </a:lnTo>
                    <a:lnTo>
                      <a:pt x="469" y="894"/>
                    </a:lnTo>
                    <a:lnTo>
                      <a:pt x="480" y="903"/>
                    </a:lnTo>
                    <a:lnTo>
                      <a:pt x="486" y="917"/>
                    </a:lnTo>
                    <a:lnTo>
                      <a:pt x="489" y="931"/>
                    </a:lnTo>
                    <a:lnTo>
                      <a:pt x="489" y="1173"/>
                    </a:lnTo>
                    <a:lnTo>
                      <a:pt x="486" y="1188"/>
                    </a:lnTo>
                    <a:lnTo>
                      <a:pt x="480" y="1201"/>
                    </a:lnTo>
                    <a:lnTo>
                      <a:pt x="469" y="1210"/>
                    </a:lnTo>
                    <a:lnTo>
                      <a:pt x="457" y="1218"/>
                    </a:lnTo>
                    <a:lnTo>
                      <a:pt x="441" y="1220"/>
                    </a:lnTo>
                    <a:lnTo>
                      <a:pt x="422" y="1220"/>
                    </a:lnTo>
                    <a:lnTo>
                      <a:pt x="408" y="1218"/>
                    </a:lnTo>
                    <a:lnTo>
                      <a:pt x="394" y="1210"/>
                    </a:lnTo>
                    <a:lnTo>
                      <a:pt x="385" y="1201"/>
                    </a:lnTo>
                    <a:lnTo>
                      <a:pt x="377" y="1188"/>
                    </a:lnTo>
                    <a:lnTo>
                      <a:pt x="375" y="1173"/>
                    </a:lnTo>
                    <a:lnTo>
                      <a:pt x="375" y="931"/>
                    </a:lnTo>
                    <a:lnTo>
                      <a:pt x="377" y="917"/>
                    </a:lnTo>
                    <a:lnTo>
                      <a:pt x="385" y="903"/>
                    </a:lnTo>
                    <a:lnTo>
                      <a:pt x="394" y="894"/>
                    </a:lnTo>
                    <a:lnTo>
                      <a:pt x="408" y="886"/>
                    </a:lnTo>
                    <a:lnTo>
                      <a:pt x="422" y="884"/>
                    </a:lnTo>
                    <a:close/>
                    <a:moveTo>
                      <a:pt x="882" y="693"/>
                    </a:moveTo>
                    <a:lnTo>
                      <a:pt x="868" y="697"/>
                    </a:lnTo>
                    <a:lnTo>
                      <a:pt x="856" y="704"/>
                    </a:lnTo>
                    <a:lnTo>
                      <a:pt x="848" y="716"/>
                    </a:lnTo>
                    <a:lnTo>
                      <a:pt x="845" y="730"/>
                    </a:lnTo>
                    <a:lnTo>
                      <a:pt x="848" y="744"/>
                    </a:lnTo>
                    <a:lnTo>
                      <a:pt x="856" y="756"/>
                    </a:lnTo>
                    <a:lnTo>
                      <a:pt x="868" y="764"/>
                    </a:lnTo>
                    <a:lnTo>
                      <a:pt x="882" y="767"/>
                    </a:lnTo>
                    <a:lnTo>
                      <a:pt x="896" y="764"/>
                    </a:lnTo>
                    <a:lnTo>
                      <a:pt x="908" y="756"/>
                    </a:lnTo>
                    <a:lnTo>
                      <a:pt x="915" y="744"/>
                    </a:lnTo>
                    <a:lnTo>
                      <a:pt x="919" y="730"/>
                    </a:lnTo>
                    <a:lnTo>
                      <a:pt x="915" y="716"/>
                    </a:lnTo>
                    <a:lnTo>
                      <a:pt x="908" y="704"/>
                    </a:lnTo>
                    <a:lnTo>
                      <a:pt x="896" y="697"/>
                    </a:lnTo>
                    <a:lnTo>
                      <a:pt x="882" y="693"/>
                    </a:lnTo>
                    <a:close/>
                    <a:moveTo>
                      <a:pt x="716" y="693"/>
                    </a:moveTo>
                    <a:lnTo>
                      <a:pt x="701" y="697"/>
                    </a:lnTo>
                    <a:lnTo>
                      <a:pt x="689" y="704"/>
                    </a:lnTo>
                    <a:lnTo>
                      <a:pt x="682" y="716"/>
                    </a:lnTo>
                    <a:lnTo>
                      <a:pt x="678" y="730"/>
                    </a:lnTo>
                    <a:lnTo>
                      <a:pt x="682" y="744"/>
                    </a:lnTo>
                    <a:lnTo>
                      <a:pt x="689" y="756"/>
                    </a:lnTo>
                    <a:lnTo>
                      <a:pt x="701" y="764"/>
                    </a:lnTo>
                    <a:lnTo>
                      <a:pt x="716" y="767"/>
                    </a:lnTo>
                    <a:lnTo>
                      <a:pt x="729" y="764"/>
                    </a:lnTo>
                    <a:lnTo>
                      <a:pt x="741" y="756"/>
                    </a:lnTo>
                    <a:lnTo>
                      <a:pt x="749" y="744"/>
                    </a:lnTo>
                    <a:lnTo>
                      <a:pt x="752" y="730"/>
                    </a:lnTo>
                    <a:lnTo>
                      <a:pt x="749" y="716"/>
                    </a:lnTo>
                    <a:lnTo>
                      <a:pt x="741" y="704"/>
                    </a:lnTo>
                    <a:lnTo>
                      <a:pt x="729" y="697"/>
                    </a:lnTo>
                    <a:lnTo>
                      <a:pt x="716" y="693"/>
                    </a:lnTo>
                    <a:close/>
                    <a:moveTo>
                      <a:pt x="966" y="560"/>
                    </a:moveTo>
                    <a:lnTo>
                      <a:pt x="969" y="561"/>
                    </a:lnTo>
                    <a:lnTo>
                      <a:pt x="971" y="562"/>
                    </a:lnTo>
                    <a:lnTo>
                      <a:pt x="972" y="565"/>
                    </a:lnTo>
                    <a:lnTo>
                      <a:pt x="972" y="567"/>
                    </a:lnTo>
                    <a:lnTo>
                      <a:pt x="971" y="571"/>
                    </a:lnTo>
                    <a:lnTo>
                      <a:pt x="925" y="643"/>
                    </a:lnTo>
                    <a:lnTo>
                      <a:pt x="955" y="662"/>
                    </a:lnTo>
                    <a:lnTo>
                      <a:pt x="980" y="683"/>
                    </a:lnTo>
                    <a:lnTo>
                      <a:pt x="1000" y="705"/>
                    </a:lnTo>
                    <a:lnTo>
                      <a:pt x="1017" y="728"/>
                    </a:lnTo>
                    <a:lnTo>
                      <a:pt x="1029" y="751"/>
                    </a:lnTo>
                    <a:lnTo>
                      <a:pt x="1039" y="772"/>
                    </a:lnTo>
                    <a:lnTo>
                      <a:pt x="1045" y="790"/>
                    </a:lnTo>
                    <a:lnTo>
                      <a:pt x="1048" y="804"/>
                    </a:lnTo>
                    <a:lnTo>
                      <a:pt x="1051" y="814"/>
                    </a:lnTo>
                    <a:lnTo>
                      <a:pt x="1051" y="818"/>
                    </a:lnTo>
                    <a:lnTo>
                      <a:pt x="553" y="816"/>
                    </a:lnTo>
                    <a:lnTo>
                      <a:pt x="554" y="813"/>
                    </a:lnTo>
                    <a:lnTo>
                      <a:pt x="556" y="803"/>
                    </a:lnTo>
                    <a:lnTo>
                      <a:pt x="560" y="789"/>
                    </a:lnTo>
                    <a:lnTo>
                      <a:pt x="567" y="770"/>
                    </a:lnTo>
                    <a:lnTo>
                      <a:pt x="577" y="750"/>
                    </a:lnTo>
                    <a:lnTo>
                      <a:pt x="589" y="727"/>
                    </a:lnTo>
                    <a:lnTo>
                      <a:pt x="606" y="704"/>
                    </a:lnTo>
                    <a:lnTo>
                      <a:pt x="626" y="681"/>
                    </a:lnTo>
                    <a:lnTo>
                      <a:pt x="652" y="660"/>
                    </a:lnTo>
                    <a:lnTo>
                      <a:pt x="682" y="642"/>
                    </a:lnTo>
                    <a:lnTo>
                      <a:pt x="639" y="573"/>
                    </a:lnTo>
                    <a:lnTo>
                      <a:pt x="637" y="571"/>
                    </a:lnTo>
                    <a:lnTo>
                      <a:pt x="637" y="568"/>
                    </a:lnTo>
                    <a:lnTo>
                      <a:pt x="639" y="566"/>
                    </a:lnTo>
                    <a:lnTo>
                      <a:pt x="641" y="564"/>
                    </a:lnTo>
                    <a:lnTo>
                      <a:pt x="643" y="562"/>
                    </a:lnTo>
                    <a:lnTo>
                      <a:pt x="646" y="562"/>
                    </a:lnTo>
                    <a:lnTo>
                      <a:pt x="649" y="564"/>
                    </a:lnTo>
                    <a:lnTo>
                      <a:pt x="651" y="566"/>
                    </a:lnTo>
                    <a:lnTo>
                      <a:pt x="694" y="636"/>
                    </a:lnTo>
                    <a:lnTo>
                      <a:pt x="718" y="628"/>
                    </a:lnTo>
                    <a:lnTo>
                      <a:pt x="744" y="622"/>
                    </a:lnTo>
                    <a:lnTo>
                      <a:pt x="773" y="618"/>
                    </a:lnTo>
                    <a:lnTo>
                      <a:pt x="804" y="617"/>
                    </a:lnTo>
                    <a:lnTo>
                      <a:pt x="834" y="618"/>
                    </a:lnTo>
                    <a:lnTo>
                      <a:pt x="863" y="623"/>
                    </a:lnTo>
                    <a:lnTo>
                      <a:pt x="889" y="629"/>
                    </a:lnTo>
                    <a:lnTo>
                      <a:pt x="912" y="637"/>
                    </a:lnTo>
                    <a:lnTo>
                      <a:pt x="959" y="562"/>
                    </a:lnTo>
                    <a:lnTo>
                      <a:pt x="960" y="561"/>
                    </a:lnTo>
                    <a:lnTo>
                      <a:pt x="963" y="560"/>
                    </a:lnTo>
                    <a:lnTo>
                      <a:pt x="966" y="560"/>
                    </a:lnTo>
                    <a:close/>
                    <a:moveTo>
                      <a:pt x="146" y="190"/>
                    </a:moveTo>
                    <a:lnTo>
                      <a:pt x="146" y="1888"/>
                    </a:lnTo>
                    <a:lnTo>
                      <a:pt x="1460" y="1888"/>
                    </a:lnTo>
                    <a:lnTo>
                      <a:pt x="1460" y="190"/>
                    </a:lnTo>
                    <a:lnTo>
                      <a:pt x="146" y="190"/>
                    </a:lnTo>
                    <a:close/>
                    <a:moveTo>
                      <a:pt x="104" y="0"/>
                    </a:moveTo>
                    <a:lnTo>
                      <a:pt x="1502" y="0"/>
                    </a:lnTo>
                    <a:lnTo>
                      <a:pt x="1530" y="5"/>
                    </a:lnTo>
                    <a:lnTo>
                      <a:pt x="1554" y="15"/>
                    </a:lnTo>
                    <a:lnTo>
                      <a:pt x="1576" y="32"/>
                    </a:lnTo>
                    <a:lnTo>
                      <a:pt x="1591" y="52"/>
                    </a:lnTo>
                    <a:lnTo>
                      <a:pt x="1602" y="78"/>
                    </a:lnTo>
                    <a:lnTo>
                      <a:pt x="1606" y="105"/>
                    </a:lnTo>
                    <a:lnTo>
                      <a:pt x="1606" y="2241"/>
                    </a:lnTo>
                    <a:lnTo>
                      <a:pt x="1602" y="2268"/>
                    </a:lnTo>
                    <a:lnTo>
                      <a:pt x="1591" y="2294"/>
                    </a:lnTo>
                    <a:lnTo>
                      <a:pt x="1576" y="2314"/>
                    </a:lnTo>
                    <a:lnTo>
                      <a:pt x="1554" y="2331"/>
                    </a:lnTo>
                    <a:lnTo>
                      <a:pt x="1530" y="2341"/>
                    </a:lnTo>
                    <a:lnTo>
                      <a:pt x="1502" y="2346"/>
                    </a:lnTo>
                    <a:lnTo>
                      <a:pt x="104" y="2346"/>
                    </a:lnTo>
                    <a:lnTo>
                      <a:pt x="76" y="2341"/>
                    </a:lnTo>
                    <a:lnTo>
                      <a:pt x="52" y="2331"/>
                    </a:lnTo>
                    <a:lnTo>
                      <a:pt x="30" y="2314"/>
                    </a:lnTo>
                    <a:lnTo>
                      <a:pt x="15" y="2294"/>
                    </a:lnTo>
                    <a:lnTo>
                      <a:pt x="4" y="2268"/>
                    </a:lnTo>
                    <a:lnTo>
                      <a:pt x="0" y="2241"/>
                    </a:lnTo>
                    <a:lnTo>
                      <a:pt x="0" y="105"/>
                    </a:lnTo>
                    <a:lnTo>
                      <a:pt x="4" y="78"/>
                    </a:lnTo>
                    <a:lnTo>
                      <a:pt x="15" y="52"/>
                    </a:lnTo>
                    <a:lnTo>
                      <a:pt x="30" y="32"/>
                    </a:lnTo>
                    <a:lnTo>
                      <a:pt x="52" y="15"/>
                    </a:lnTo>
                    <a:lnTo>
                      <a:pt x="76" y="5"/>
                    </a:lnTo>
                    <a:lnTo>
                      <a:pt x="104" y="0"/>
                    </a:lnTo>
                    <a:close/>
                  </a:path>
                </a:pathLst>
              </a:custGeom>
              <a:solidFill>
                <a:srgbClr val="FFFFFF"/>
              </a:solidFill>
              <a:ln w="0">
                <a:solidFill>
                  <a:schemeClr val="bg1">
                    <a:lumMod val="50000"/>
                  </a:schemeClr>
                </a:solidFill>
                <a:prstDash val="solid"/>
                <a:round/>
                <a:headEnd/>
                <a:tailEnd/>
              </a:ln>
            </p:spPr>
            <p:txBody>
              <a:bodyPr/>
              <a:lstStyle/>
              <a:p>
                <a:pPr eaLnBrk="1" fontAlgn="auto" hangingPunct="1">
                  <a:spcBef>
                    <a:spcPts val="0"/>
                  </a:spcBef>
                  <a:spcAft>
                    <a:spcPts val="0"/>
                  </a:spcAft>
                  <a:defRPr/>
                </a:pPr>
                <a:endParaRPr lang="en-US">
                  <a:latin typeface="+mn-lt"/>
                  <a:ea typeface="+mn-ea"/>
                </a:endParaRPr>
              </a:p>
            </p:txBody>
          </p:sp>
        </p:grpSp>
        <p:pic>
          <p:nvPicPr>
            <p:cNvPr id="49162" name="Picture 6" descr="http://images1.wikia.nocookie.net/__cb20130826153357/logopedia/images/c/c7/Windows_logo_-_20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262" y="4798575"/>
              <a:ext cx="1150236"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Esri ArcGIS Online</a:t>
            </a:r>
          </a:p>
        </p:txBody>
      </p:sp>
      <p:pic>
        <p:nvPicPr>
          <p:cNvPr id="50179" name="Picture 3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oup 22"/>
          <p:cNvGrpSpPr/>
          <p:nvPr/>
        </p:nvGrpSpPr>
        <p:grpSpPr>
          <a:xfrm>
            <a:off x="2298700" y="1581375"/>
            <a:ext cx="4546600" cy="4545013"/>
            <a:chOff x="2298700" y="1835150"/>
            <a:chExt cx="4546600" cy="4545013"/>
          </a:xfrm>
          <a:effectLst>
            <a:reflection stA="20000" endPos="20000" dist="63500" dir="5400000" sy="-100000" algn="bl" rotWithShape="0"/>
          </a:effectLst>
        </p:grpSpPr>
        <p:sp>
          <p:nvSpPr>
            <p:cNvPr id="45" name="Freeform 44"/>
            <p:cNvSpPr>
              <a:spLocks/>
            </p:cNvSpPr>
            <p:nvPr/>
          </p:nvSpPr>
          <p:spPr bwMode="gray">
            <a:xfrm>
              <a:off x="4572000" y="1835150"/>
              <a:ext cx="1973263" cy="1927225"/>
            </a:xfrm>
            <a:custGeom>
              <a:avLst/>
              <a:gdLst>
                <a:gd name="T0" fmla="*/ 176471 w 738"/>
                <a:gd name="T1" fmla="*/ 507868 h 721"/>
                <a:gd name="T2" fmla="*/ 409091 w 738"/>
                <a:gd name="T3" fmla="*/ 740418 h 721"/>
                <a:gd name="T4" fmla="*/ 176471 w 738"/>
                <a:gd name="T5" fmla="*/ 972968 h 721"/>
                <a:gd name="T6" fmla="*/ 0 w 738"/>
                <a:gd name="T7" fmla="*/ 892778 h 721"/>
                <a:gd name="T8" fmla="*/ 0 w 738"/>
                <a:gd name="T9" fmla="*/ 1459452 h 721"/>
                <a:gd name="T10" fmla="*/ 708556 w 738"/>
                <a:gd name="T11" fmla="*/ 1871092 h 721"/>
                <a:gd name="T12" fmla="*/ 1203209 w 738"/>
                <a:gd name="T13" fmla="*/ 1587755 h 721"/>
                <a:gd name="T14" fmla="*/ 1219252 w 738"/>
                <a:gd name="T15" fmla="*/ 1777538 h 721"/>
                <a:gd name="T16" fmla="*/ 1537434 w 738"/>
                <a:gd name="T17" fmla="*/ 1863073 h 721"/>
                <a:gd name="T18" fmla="*/ 1622995 w 738"/>
                <a:gd name="T19" fmla="*/ 1544988 h 721"/>
                <a:gd name="T20" fmla="*/ 1465241 w 738"/>
                <a:gd name="T21" fmla="*/ 1435395 h 721"/>
                <a:gd name="T22" fmla="*/ 1973263 w 738"/>
                <a:gd name="T23" fmla="*/ 1141366 h 721"/>
                <a:gd name="T24" fmla="*/ 0 w 738"/>
                <a:gd name="T25" fmla="*/ 0 h 721"/>
                <a:gd name="T26" fmla="*/ 0 w 738"/>
                <a:gd name="T27" fmla="*/ 588058 h 721"/>
                <a:gd name="T28" fmla="*/ 176471 w 738"/>
                <a:gd name="T29" fmla="*/ 507868 h 7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8"/>
                <a:gd name="T46" fmla="*/ 0 h 721"/>
                <a:gd name="T47" fmla="*/ 738 w 738"/>
                <a:gd name="T48" fmla="*/ 721 h 7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8" h="721">
                  <a:moveTo>
                    <a:pt x="66" y="190"/>
                  </a:moveTo>
                  <a:cubicBezTo>
                    <a:pt x="114" y="190"/>
                    <a:pt x="153" y="229"/>
                    <a:pt x="153" y="277"/>
                  </a:cubicBezTo>
                  <a:cubicBezTo>
                    <a:pt x="153" y="325"/>
                    <a:pt x="114" y="364"/>
                    <a:pt x="66" y="364"/>
                  </a:cubicBezTo>
                  <a:cubicBezTo>
                    <a:pt x="39" y="364"/>
                    <a:pt x="16" y="352"/>
                    <a:pt x="0" y="334"/>
                  </a:cubicBezTo>
                  <a:cubicBezTo>
                    <a:pt x="0" y="546"/>
                    <a:pt x="0" y="546"/>
                    <a:pt x="0" y="546"/>
                  </a:cubicBezTo>
                  <a:cubicBezTo>
                    <a:pt x="114" y="546"/>
                    <a:pt x="213" y="608"/>
                    <a:pt x="265" y="700"/>
                  </a:cubicBezTo>
                  <a:cubicBezTo>
                    <a:pt x="450" y="594"/>
                    <a:pt x="450" y="594"/>
                    <a:pt x="450" y="594"/>
                  </a:cubicBezTo>
                  <a:cubicBezTo>
                    <a:pt x="442" y="616"/>
                    <a:pt x="443" y="642"/>
                    <a:pt x="456" y="665"/>
                  </a:cubicBezTo>
                  <a:cubicBezTo>
                    <a:pt x="480" y="707"/>
                    <a:pt x="534" y="721"/>
                    <a:pt x="575" y="697"/>
                  </a:cubicBezTo>
                  <a:cubicBezTo>
                    <a:pt x="617" y="673"/>
                    <a:pt x="631" y="620"/>
                    <a:pt x="607" y="578"/>
                  </a:cubicBezTo>
                  <a:cubicBezTo>
                    <a:pt x="594" y="555"/>
                    <a:pt x="572" y="541"/>
                    <a:pt x="548" y="537"/>
                  </a:cubicBezTo>
                  <a:cubicBezTo>
                    <a:pt x="738" y="427"/>
                    <a:pt x="738" y="427"/>
                    <a:pt x="738" y="427"/>
                  </a:cubicBezTo>
                  <a:cubicBezTo>
                    <a:pt x="591" y="172"/>
                    <a:pt x="316" y="0"/>
                    <a:pt x="0" y="0"/>
                  </a:cubicBezTo>
                  <a:cubicBezTo>
                    <a:pt x="0" y="220"/>
                    <a:pt x="0" y="220"/>
                    <a:pt x="0" y="220"/>
                  </a:cubicBezTo>
                  <a:cubicBezTo>
                    <a:pt x="16" y="202"/>
                    <a:pt x="39" y="190"/>
                    <a:pt x="66" y="190"/>
                  </a:cubicBezTo>
                  <a:close/>
                </a:path>
              </a:pathLst>
            </a:custGeom>
            <a:gradFill rotWithShape="1">
              <a:gsLst>
                <a:gs pos="0">
                  <a:srgbClr val="AAD04B">
                    <a:tint val="100000"/>
                    <a:shade val="100000"/>
                    <a:satMod val="130000"/>
                  </a:srgbClr>
                </a:gs>
                <a:gs pos="100000">
                  <a:srgbClr val="AAD04B">
                    <a:tint val="50000"/>
                    <a:shade val="100000"/>
                    <a:satMod val="350000"/>
                  </a:srgbClr>
                </a:gs>
              </a:gsLst>
              <a:lin ang="16200000" scaled="0"/>
            </a:gradFill>
            <a:ln w="9525" cap="flat" cmpd="sng" algn="ctr">
              <a:solidFill>
                <a:srgbClr val="AAD04B">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defTabSz="914400" eaLnBrk="1" fontAlgn="auto" hangingPunct="1">
                <a:spcBef>
                  <a:spcPts val="0"/>
                </a:spcBef>
                <a:spcAft>
                  <a:spcPts val="0"/>
                </a:spcAft>
                <a:defRPr/>
              </a:pPr>
              <a:endParaRPr lang="en-US" kern="0">
                <a:solidFill>
                  <a:srgbClr val="000000"/>
                </a:solidFill>
                <a:latin typeface="Arial"/>
                <a:ea typeface="ＭＳ Ｐゴシック"/>
              </a:endParaRPr>
            </a:p>
          </p:txBody>
        </p:sp>
        <p:sp>
          <p:nvSpPr>
            <p:cNvPr id="46" name="Freeform 45"/>
            <p:cNvSpPr>
              <a:spLocks/>
            </p:cNvSpPr>
            <p:nvPr/>
          </p:nvSpPr>
          <p:spPr bwMode="gray">
            <a:xfrm>
              <a:off x="2298700" y="2935288"/>
              <a:ext cx="1573213" cy="2314575"/>
            </a:xfrm>
            <a:custGeom>
              <a:avLst/>
              <a:gdLst>
                <a:gd name="T0" fmla="*/ 644803 w 588"/>
                <a:gd name="T1" fmla="*/ 1919013 h 866"/>
                <a:gd name="T2" fmla="*/ 730420 w 588"/>
                <a:gd name="T3" fmla="*/ 1600959 h 866"/>
                <a:gd name="T4" fmla="*/ 1046133 w 588"/>
                <a:gd name="T5" fmla="*/ 1686486 h 866"/>
                <a:gd name="T6" fmla="*/ 1064862 w 588"/>
                <a:gd name="T7" fmla="*/ 1878922 h 866"/>
                <a:gd name="T8" fmla="*/ 1573213 w 588"/>
                <a:gd name="T9" fmla="*/ 1584923 h 866"/>
                <a:gd name="T10" fmla="*/ 1460841 w 588"/>
                <a:gd name="T11" fmla="*/ 1173324 h 866"/>
                <a:gd name="T12" fmla="*/ 1565186 w 588"/>
                <a:gd name="T13" fmla="*/ 777761 h 866"/>
                <a:gd name="T14" fmla="*/ 1059511 w 588"/>
                <a:gd name="T15" fmla="*/ 491780 h 866"/>
                <a:gd name="T16" fmla="*/ 1217367 w 588"/>
                <a:gd name="T17" fmla="*/ 379526 h 866"/>
                <a:gd name="T18" fmla="*/ 1129075 w 588"/>
                <a:gd name="T19" fmla="*/ 61473 h 866"/>
                <a:gd name="T20" fmla="*/ 813362 w 588"/>
                <a:gd name="T21" fmla="*/ 149672 h 866"/>
                <a:gd name="T22" fmla="*/ 794633 w 588"/>
                <a:gd name="T23" fmla="*/ 342108 h 866"/>
                <a:gd name="T24" fmla="*/ 294309 w 588"/>
                <a:gd name="T25" fmla="*/ 56127 h 866"/>
                <a:gd name="T26" fmla="*/ 0 w 588"/>
                <a:gd name="T27" fmla="*/ 1173324 h 866"/>
                <a:gd name="T28" fmla="*/ 307686 w 588"/>
                <a:gd name="T29" fmla="*/ 2314575 h 866"/>
                <a:gd name="T30" fmla="*/ 799984 w 588"/>
                <a:gd name="T31" fmla="*/ 2031267 h 866"/>
                <a:gd name="T32" fmla="*/ 644803 w 588"/>
                <a:gd name="T33" fmla="*/ 1919013 h 8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8"/>
                <a:gd name="T52" fmla="*/ 0 h 866"/>
                <a:gd name="T53" fmla="*/ 588 w 588"/>
                <a:gd name="T54" fmla="*/ 866 h 8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8" h="866">
                  <a:moveTo>
                    <a:pt x="241" y="718"/>
                  </a:moveTo>
                  <a:cubicBezTo>
                    <a:pt x="217" y="677"/>
                    <a:pt x="231" y="623"/>
                    <a:pt x="273" y="599"/>
                  </a:cubicBezTo>
                  <a:cubicBezTo>
                    <a:pt x="314" y="575"/>
                    <a:pt x="367" y="590"/>
                    <a:pt x="391" y="631"/>
                  </a:cubicBezTo>
                  <a:cubicBezTo>
                    <a:pt x="404" y="654"/>
                    <a:pt x="406" y="680"/>
                    <a:pt x="398" y="703"/>
                  </a:cubicBezTo>
                  <a:cubicBezTo>
                    <a:pt x="588" y="593"/>
                    <a:pt x="588" y="593"/>
                    <a:pt x="588" y="593"/>
                  </a:cubicBezTo>
                  <a:cubicBezTo>
                    <a:pt x="562" y="548"/>
                    <a:pt x="546" y="495"/>
                    <a:pt x="546" y="439"/>
                  </a:cubicBezTo>
                  <a:cubicBezTo>
                    <a:pt x="546" y="385"/>
                    <a:pt x="560" y="335"/>
                    <a:pt x="585" y="291"/>
                  </a:cubicBezTo>
                  <a:cubicBezTo>
                    <a:pt x="396" y="184"/>
                    <a:pt x="396" y="184"/>
                    <a:pt x="396" y="184"/>
                  </a:cubicBezTo>
                  <a:cubicBezTo>
                    <a:pt x="420" y="179"/>
                    <a:pt x="442" y="165"/>
                    <a:pt x="455" y="142"/>
                  </a:cubicBezTo>
                  <a:cubicBezTo>
                    <a:pt x="479" y="100"/>
                    <a:pt x="464" y="47"/>
                    <a:pt x="422" y="23"/>
                  </a:cubicBezTo>
                  <a:cubicBezTo>
                    <a:pt x="380" y="0"/>
                    <a:pt x="327" y="14"/>
                    <a:pt x="304" y="56"/>
                  </a:cubicBezTo>
                  <a:cubicBezTo>
                    <a:pt x="291" y="79"/>
                    <a:pt x="289" y="105"/>
                    <a:pt x="297" y="128"/>
                  </a:cubicBezTo>
                  <a:cubicBezTo>
                    <a:pt x="110" y="21"/>
                    <a:pt x="110" y="21"/>
                    <a:pt x="110" y="21"/>
                  </a:cubicBezTo>
                  <a:cubicBezTo>
                    <a:pt x="40" y="144"/>
                    <a:pt x="0" y="287"/>
                    <a:pt x="0" y="439"/>
                  </a:cubicBezTo>
                  <a:cubicBezTo>
                    <a:pt x="0" y="595"/>
                    <a:pt x="42" y="740"/>
                    <a:pt x="115" y="866"/>
                  </a:cubicBezTo>
                  <a:cubicBezTo>
                    <a:pt x="299" y="760"/>
                    <a:pt x="299" y="760"/>
                    <a:pt x="299" y="760"/>
                  </a:cubicBezTo>
                  <a:cubicBezTo>
                    <a:pt x="276" y="755"/>
                    <a:pt x="254" y="741"/>
                    <a:pt x="241" y="718"/>
                  </a:cubicBezTo>
                  <a:close/>
                </a:path>
              </a:pathLst>
            </a:custGeom>
            <a:gradFill rotWithShape="1">
              <a:gsLst>
                <a:gs pos="0">
                  <a:srgbClr val="BE9969">
                    <a:tint val="100000"/>
                    <a:shade val="100000"/>
                    <a:satMod val="130000"/>
                  </a:srgbClr>
                </a:gs>
                <a:gs pos="100000">
                  <a:srgbClr val="BE9969">
                    <a:tint val="50000"/>
                    <a:shade val="100000"/>
                    <a:satMod val="350000"/>
                  </a:srgbClr>
                </a:gs>
              </a:gsLst>
              <a:lin ang="16200000" scaled="0"/>
            </a:gradFill>
            <a:ln w="9525" cap="flat" cmpd="sng" algn="ctr">
              <a:solidFill>
                <a:srgbClr val="BE9969">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defTabSz="914400" eaLnBrk="1" fontAlgn="auto" hangingPunct="1">
                <a:spcBef>
                  <a:spcPts val="0"/>
                </a:spcBef>
                <a:spcAft>
                  <a:spcPts val="0"/>
                </a:spcAft>
                <a:defRPr/>
              </a:pPr>
              <a:endParaRPr lang="en-US" kern="0">
                <a:solidFill>
                  <a:srgbClr val="000000"/>
                </a:solidFill>
                <a:latin typeface="Arial"/>
                <a:ea typeface="ＭＳ Ｐゴシック"/>
              </a:endParaRPr>
            </a:p>
          </p:txBody>
        </p:sp>
        <p:sp>
          <p:nvSpPr>
            <p:cNvPr id="47" name="Freeform 46"/>
            <p:cNvSpPr>
              <a:spLocks/>
            </p:cNvSpPr>
            <p:nvPr/>
          </p:nvSpPr>
          <p:spPr bwMode="gray">
            <a:xfrm>
              <a:off x="2592388" y="1835150"/>
              <a:ext cx="2389187" cy="1878013"/>
            </a:xfrm>
            <a:custGeom>
              <a:avLst/>
              <a:gdLst>
                <a:gd name="T0" fmla="*/ 519040 w 893"/>
                <a:gd name="T1" fmla="*/ 1249333 h 702"/>
                <a:gd name="T2" fmla="*/ 834744 w 893"/>
                <a:gd name="T3" fmla="*/ 1161051 h 702"/>
                <a:gd name="T4" fmla="*/ 923034 w 893"/>
                <a:gd name="T5" fmla="*/ 1479403 h 702"/>
                <a:gd name="T6" fmla="*/ 765182 w 893"/>
                <a:gd name="T7" fmla="*/ 1591763 h 702"/>
                <a:gd name="T8" fmla="*/ 1270844 w 893"/>
                <a:gd name="T9" fmla="*/ 1878013 h 702"/>
                <a:gd name="T10" fmla="*/ 1979841 w 893"/>
                <a:gd name="T11" fmla="*/ 1460677 h 702"/>
                <a:gd name="T12" fmla="*/ 1979841 w 893"/>
                <a:gd name="T13" fmla="*/ 893528 h 702"/>
                <a:gd name="T14" fmla="*/ 2156422 w 893"/>
                <a:gd name="T15" fmla="*/ 973785 h 702"/>
                <a:gd name="T16" fmla="*/ 2389187 w 893"/>
                <a:gd name="T17" fmla="*/ 741039 h 702"/>
                <a:gd name="T18" fmla="*/ 2156422 w 893"/>
                <a:gd name="T19" fmla="*/ 508294 h 702"/>
                <a:gd name="T20" fmla="*/ 1979841 w 893"/>
                <a:gd name="T21" fmla="*/ 588551 h 702"/>
                <a:gd name="T22" fmla="*/ 1979841 w 893"/>
                <a:gd name="T23" fmla="*/ 0 h 702"/>
                <a:gd name="T24" fmla="*/ 0 w 893"/>
                <a:gd name="T25" fmla="*/ 1155700 h 702"/>
                <a:gd name="T26" fmla="*/ 500311 w 893"/>
                <a:gd name="T27" fmla="*/ 1441950 h 702"/>
                <a:gd name="T28" fmla="*/ 519040 w 893"/>
                <a:gd name="T29" fmla="*/ 1249333 h 7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3"/>
                <a:gd name="T46" fmla="*/ 0 h 702"/>
                <a:gd name="T47" fmla="*/ 893 w 893"/>
                <a:gd name="T48" fmla="*/ 702 h 7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3" h="702">
                  <a:moveTo>
                    <a:pt x="194" y="467"/>
                  </a:moveTo>
                  <a:cubicBezTo>
                    <a:pt x="217" y="425"/>
                    <a:pt x="270" y="411"/>
                    <a:pt x="312" y="434"/>
                  </a:cubicBezTo>
                  <a:cubicBezTo>
                    <a:pt x="354" y="458"/>
                    <a:pt x="369" y="511"/>
                    <a:pt x="345" y="553"/>
                  </a:cubicBezTo>
                  <a:cubicBezTo>
                    <a:pt x="332" y="576"/>
                    <a:pt x="310" y="590"/>
                    <a:pt x="286" y="595"/>
                  </a:cubicBezTo>
                  <a:cubicBezTo>
                    <a:pt x="475" y="702"/>
                    <a:pt x="475" y="702"/>
                    <a:pt x="475" y="702"/>
                  </a:cubicBezTo>
                  <a:cubicBezTo>
                    <a:pt x="527" y="609"/>
                    <a:pt x="626" y="546"/>
                    <a:pt x="740" y="546"/>
                  </a:cubicBezTo>
                  <a:cubicBezTo>
                    <a:pt x="740" y="334"/>
                    <a:pt x="740" y="334"/>
                    <a:pt x="740" y="334"/>
                  </a:cubicBezTo>
                  <a:cubicBezTo>
                    <a:pt x="756" y="352"/>
                    <a:pt x="779" y="364"/>
                    <a:pt x="806" y="364"/>
                  </a:cubicBezTo>
                  <a:cubicBezTo>
                    <a:pt x="854" y="364"/>
                    <a:pt x="893" y="325"/>
                    <a:pt x="893" y="277"/>
                  </a:cubicBezTo>
                  <a:cubicBezTo>
                    <a:pt x="893" y="229"/>
                    <a:pt x="854" y="190"/>
                    <a:pt x="806" y="190"/>
                  </a:cubicBezTo>
                  <a:cubicBezTo>
                    <a:pt x="779" y="190"/>
                    <a:pt x="756" y="202"/>
                    <a:pt x="740" y="220"/>
                  </a:cubicBezTo>
                  <a:cubicBezTo>
                    <a:pt x="740" y="0"/>
                    <a:pt x="740" y="0"/>
                    <a:pt x="740" y="0"/>
                  </a:cubicBezTo>
                  <a:cubicBezTo>
                    <a:pt x="423" y="0"/>
                    <a:pt x="146" y="174"/>
                    <a:pt x="0" y="432"/>
                  </a:cubicBezTo>
                  <a:cubicBezTo>
                    <a:pt x="187" y="539"/>
                    <a:pt x="187" y="539"/>
                    <a:pt x="187" y="539"/>
                  </a:cubicBezTo>
                  <a:cubicBezTo>
                    <a:pt x="179" y="516"/>
                    <a:pt x="181" y="490"/>
                    <a:pt x="194" y="467"/>
                  </a:cubicBezTo>
                  <a:close/>
                </a:path>
              </a:pathLst>
            </a:custGeom>
            <a:gradFill rotWithShape="1">
              <a:gsLst>
                <a:gs pos="0">
                  <a:srgbClr val="35AC46">
                    <a:tint val="100000"/>
                    <a:shade val="100000"/>
                    <a:satMod val="130000"/>
                  </a:srgbClr>
                </a:gs>
                <a:gs pos="100000">
                  <a:srgbClr val="35AC46">
                    <a:tint val="50000"/>
                    <a:shade val="100000"/>
                    <a:satMod val="350000"/>
                  </a:srgbClr>
                </a:gs>
              </a:gsLst>
              <a:lin ang="16200000" scaled="0"/>
            </a:gradFill>
            <a:ln w="9525" cap="flat" cmpd="sng" algn="ctr">
              <a:solidFill>
                <a:srgbClr val="35AC4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defTabSz="914400" eaLnBrk="1" fontAlgn="auto" hangingPunct="1">
                <a:spcBef>
                  <a:spcPts val="0"/>
                </a:spcBef>
                <a:spcAft>
                  <a:spcPts val="0"/>
                </a:spcAft>
                <a:defRPr/>
              </a:pPr>
              <a:endParaRPr lang="en-US" kern="0">
                <a:solidFill>
                  <a:srgbClr val="000000"/>
                </a:solidFill>
                <a:latin typeface="Arial"/>
                <a:ea typeface="ＭＳ Ｐゴシック"/>
              </a:endParaRPr>
            </a:p>
          </p:txBody>
        </p:sp>
        <p:sp>
          <p:nvSpPr>
            <p:cNvPr id="48" name="Freeform 47"/>
            <p:cNvSpPr>
              <a:spLocks/>
            </p:cNvSpPr>
            <p:nvPr/>
          </p:nvSpPr>
          <p:spPr bwMode="gray">
            <a:xfrm>
              <a:off x="5275263" y="2976563"/>
              <a:ext cx="1570037" cy="2319337"/>
            </a:xfrm>
            <a:custGeom>
              <a:avLst/>
              <a:gdLst>
                <a:gd name="T0" fmla="*/ 1270473 w 587"/>
                <a:gd name="T1" fmla="*/ 0 h 867"/>
                <a:gd name="T2" fmla="*/ 762284 w 587"/>
                <a:gd name="T3" fmla="*/ 294264 h 867"/>
                <a:gd name="T4" fmla="*/ 920090 w 587"/>
                <a:gd name="T5" fmla="*/ 403945 h 867"/>
                <a:gd name="T6" fmla="*/ 834500 w 587"/>
                <a:gd name="T7" fmla="*/ 722285 h 867"/>
                <a:gd name="T8" fmla="*/ 516213 w 587"/>
                <a:gd name="T9" fmla="*/ 636681 h 867"/>
                <a:gd name="T10" fmla="*/ 500165 w 587"/>
                <a:gd name="T11" fmla="*/ 446747 h 867"/>
                <a:gd name="T12" fmla="*/ 5349 w 587"/>
                <a:gd name="T13" fmla="*/ 730310 h 867"/>
                <a:gd name="T14" fmla="*/ 109662 w 587"/>
                <a:gd name="T15" fmla="*/ 1131580 h 867"/>
                <a:gd name="T16" fmla="*/ 0 w 587"/>
                <a:gd name="T17" fmla="*/ 1538199 h 867"/>
                <a:gd name="T18" fmla="*/ 502840 w 587"/>
                <a:gd name="T19" fmla="*/ 1827113 h 867"/>
                <a:gd name="T20" fmla="*/ 347708 w 587"/>
                <a:gd name="T21" fmla="*/ 1939469 h 867"/>
                <a:gd name="T22" fmla="*/ 435973 w 587"/>
                <a:gd name="T23" fmla="*/ 2255134 h 867"/>
                <a:gd name="T24" fmla="*/ 751585 w 587"/>
                <a:gd name="T25" fmla="*/ 2169530 h 867"/>
                <a:gd name="T26" fmla="*/ 767633 w 587"/>
                <a:gd name="T27" fmla="*/ 1976920 h 867"/>
                <a:gd name="T28" fmla="*/ 1270473 w 587"/>
                <a:gd name="T29" fmla="*/ 2260484 h 867"/>
                <a:gd name="T30" fmla="*/ 1570037 w 587"/>
                <a:gd name="T31" fmla="*/ 1131580 h 867"/>
                <a:gd name="T32" fmla="*/ 1270473 w 587"/>
                <a:gd name="T33" fmla="*/ 0 h 8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7"/>
                <a:gd name="T52" fmla="*/ 0 h 867"/>
                <a:gd name="T53" fmla="*/ 587 w 587"/>
                <a:gd name="T54" fmla="*/ 867 h 8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7" h="867">
                  <a:moveTo>
                    <a:pt x="475" y="0"/>
                  </a:moveTo>
                  <a:cubicBezTo>
                    <a:pt x="285" y="110"/>
                    <a:pt x="285" y="110"/>
                    <a:pt x="285" y="110"/>
                  </a:cubicBezTo>
                  <a:cubicBezTo>
                    <a:pt x="309" y="114"/>
                    <a:pt x="331" y="128"/>
                    <a:pt x="344" y="151"/>
                  </a:cubicBezTo>
                  <a:cubicBezTo>
                    <a:pt x="368" y="193"/>
                    <a:pt x="354" y="246"/>
                    <a:pt x="312" y="270"/>
                  </a:cubicBezTo>
                  <a:cubicBezTo>
                    <a:pt x="271" y="294"/>
                    <a:pt x="217" y="280"/>
                    <a:pt x="193" y="238"/>
                  </a:cubicBezTo>
                  <a:cubicBezTo>
                    <a:pt x="180" y="215"/>
                    <a:pt x="179" y="189"/>
                    <a:pt x="187" y="167"/>
                  </a:cubicBezTo>
                  <a:cubicBezTo>
                    <a:pt x="2" y="273"/>
                    <a:pt x="2" y="273"/>
                    <a:pt x="2" y="273"/>
                  </a:cubicBezTo>
                  <a:cubicBezTo>
                    <a:pt x="27" y="317"/>
                    <a:pt x="41" y="368"/>
                    <a:pt x="41" y="423"/>
                  </a:cubicBezTo>
                  <a:cubicBezTo>
                    <a:pt x="41" y="478"/>
                    <a:pt x="26" y="531"/>
                    <a:pt x="0" y="575"/>
                  </a:cubicBezTo>
                  <a:cubicBezTo>
                    <a:pt x="188" y="683"/>
                    <a:pt x="188" y="683"/>
                    <a:pt x="188" y="683"/>
                  </a:cubicBezTo>
                  <a:cubicBezTo>
                    <a:pt x="165" y="687"/>
                    <a:pt x="143" y="702"/>
                    <a:pt x="130" y="725"/>
                  </a:cubicBezTo>
                  <a:cubicBezTo>
                    <a:pt x="106" y="766"/>
                    <a:pt x="121" y="819"/>
                    <a:pt x="163" y="843"/>
                  </a:cubicBezTo>
                  <a:cubicBezTo>
                    <a:pt x="204" y="867"/>
                    <a:pt x="257" y="852"/>
                    <a:pt x="281" y="811"/>
                  </a:cubicBezTo>
                  <a:cubicBezTo>
                    <a:pt x="294" y="788"/>
                    <a:pt x="295" y="762"/>
                    <a:pt x="287" y="739"/>
                  </a:cubicBezTo>
                  <a:cubicBezTo>
                    <a:pt x="475" y="845"/>
                    <a:pt x="475" y="845"/>
                    <a:pt x="475" y="845"/>
                  </a:cubicBezTo>
                  <a:cubicBezTo>
                    <a:pt x="546" y="721"/>
                    <a:pt x="587" y="577"/>
                    <a:pt x="587" y="423"/>
                  </a:cubicBezTo>
                  <a:cubicBezTo>
                    <a:pt x="587" y="269"/>
                    <a:pt x="546" y="125"/>
                    <a:pt x="475" y="0"/>
                  </a:cubicBezTo>
                  <a:close/>
                </a:path>
              </a:pathLst>
            </a:custGeom>
            <a:gradFill rotWithShape="1">
              <a:gsLst>
                <a:gs pos="0">
                  <a:srgbClr val="F89927">
                    <a:tint val="100000"/>
                    <a:shade val="100000"/>
                    <a:satMod val="130000"/>
                  </a:srgbClr>
                </a:gs>
                <a:gs pos="100000">
                  <a:srgbClr val="F89927">
                    <a:tint val="50000"/>
                    <a:shade val="100000"/>
                    <a:satMod val="350000"/>
                  </a:srgbClr>
                </a:gs>
              </a:gsLst>
              <a:lin ang="16200000" scaled="0"/>
            </a:gradFill>
            <a:ln w="9525" cap="flat" cmpd="sng" algn="ctr">
              <a:solidFill>
                <a:srgbClr val="F89927">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defTabSz="914400" eaLnBrk="1" fontAlgn="auto" hangingPunct="1">
                <a:spcBef>
                  <a:spcPts val="0"/>
                </a:spcBef>
                <a:spcAft>
                  <a:spcPts val="0"/>
                </a:spcAft>
                <a:defRPr/>
              </a:pPr>
              <a:endParaRPr lang="en-US" kern="0">
                <a:solidFill>
                  <a:srgbClr val="000000"/>
                </a:solidFill>
                <a:latin typeface="Arial"/>
                <a:ea typeface="ＭＳ Ｐゴシック"/>
              </a:endParaRPr>
            </a:p>
          </p:txBody>
        </p:sp>
        <p:sp>
          <p:nvSpPr>
            <p:cNvPr id="49" name="Freeform 48"/>
            <p:cNvSpPr>
              <a:spLocks/>
            </p:cNvSpPr>
            <p:nvPr/>
          </p:nvSpPr>
          <p:spPr bwMode="gray">
            <a:xfrm>
              <a:off x="2606675" y="4471988"/>
              <a:ext cx="1965325" cy="1908175"/>
            </a:xfrm>
            <a:custGeom>
              <a:avLst/>
              <a:gdLst>
                <a:gd name="T0" fmla="*/ 1791521 w 735"/>
                <a:gd name="T1" fmla="*/ 1424450 h 714"/>
                <a:gd name="T2" fmla="*/ 1558890 w 735"/>
                <a:gd name="T3" fmla="*/ 1191941 h 714"/>
                <a:gd name="T4" fmla="*/ 1791521 w 735"/>
                <a:gd name="T5" fmla="*/ 959433 h 714"/>
                <a:gd name="T6" fmla="*/ 1965325 w 735"/>
                <a:gd name="T7" fmla="*/ 1039608 h 714"/>
                <a:gd name="T8" fmla="*/ 1965325 w 735"/>
                <a:gd name="T9" fmla="*/ 448982 h 714"/>
                <a:gd name="T10" fmla="*/ 1264760 w 735"/>
                <a:gd name="T11" fmla="*/ 48105 h 714"/>
                <a:gd name="T12" fmla="*/ 756717 w 735"/>
                <a:gd name="T13" fmla="*/ 342082 h 714"/>
                <a:gd name="T14" fmla="*/ 738000 w 735"/>
                <a:gd name="T15" fmla="*/ 149661 h 714"/>
                <a:gd name="T16" fmla="*/ 422478 w 735"/>
                <a:gd name="T17" fmla="*/ 64140 h 714"/>
                <a:gd name="T18" fmla="*/ 336913 w 735"/>
                <a:gd name="T19" fmla="*/ 382170 h 714"/>
                <a:gd name="T20" fmla="*/ 492000 w 735"/>
                <a:gd name="T21" fmla="*/ 494415 h 714"/>
                <a:gd name="T22" fmla="*/ 0 w 735"/>
                <a:gd name="T23" fmla="*/ 777702 h 714"/>
                <a:gd name="T24" fmla="*/ 1965325 w 735"/>
                <a:gd name="T25" fmla="*/ 1908175 h 714"/>
                <a:gd name="T26" fmla="*/ 1965325 w 735"/>
                <a:gd name="T27" fmla="*/ 1344275 h 714"/>
                <a:gd name="T28" fmla="*/ 1791521 w 735"/>
                <a:gd name="T29" fmla="*/ 1424450 h 7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5"/>
                <a:gd name="T46" fmla="*/ 0 h 714"/>
                <a:gd name="T47" fmla="*/ 735 w 735"/>
                <a:gd name="T48" fmla="*/ 714 h 7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5" h="714">
                  <a:moveTo>
                    <a:pt x="670" y="533"/>
                  </a:moveTo>
                  <a:cubicBezTo>
                    <a:pt x="622" y="533"/>
                    <a:pt x="583" y="494"/>
                    <a:pt x="583" y="446"/>
                  </a:cubicBezTo>
                  <a:cubicBezTo>
                    <a:pt x="583" y="398"/>
                    <a:pt x="622" y="359"/>
                    <a:pt x="670" y="359"/>
                  </a:cubicBezTo>
                  <a:cubicBezTo>
                    <a:pt x="696" y="359"/>
                    <a:pt x="719" y="371"/>
                    <a:pt x="735" y="389"/>
                  </a:cubicBezTo>
                  <a:cubicBezTo>
                    <a:pt x="735" y="168"/>
                    <a:pt x="735" y="168"/>
                    <a:pt x="735" y="168"/>
                  </a:cubicBezTo>
                  <a:cubicBezTo>
                    <a:pt x="624" y="168"/>
                    <a:pt x="526" y="108"/>
                    <a:pt x="473" y="18"/>
                  </a:cubicBezTo>
                  <a:cubicBezTo>
                    <a:pt x="283" y="128"/>
                    <a:pt x="283" y="128"/>
                    <a:pt x="283" y="128"/>
                  </a:cubicBezTo>
                  <a:cubicBezTo>
                    <a:pt x="291" y="105"/>
                    <a:pt x="289" y="79"/>
                    <a:pt x="276" y="56"/>
                  </a:cubicBezTo>
                  <a:cubicBezTo>
                    <a:pt x="252" y="15"/>
                    <a:pt x="199" y="0"/>
                    <a:pt x="158" y="24"/>
                  </a:cubicBezTo>
                  <a:cubicBezTo>
                    <a:pt x="116" y="48"/>
                    <a:pt x="102" y="102"/>
                    <a:pt x="126" y="143"/>
                  </a:cubicBezTo>
                  <a:cubicBezTo>
                    <a:pt x="139" y="166"/>
                    <a:pt x="161" y="180"/>
                    <a:pt x="184" y="185"/>
                  </a:cubicBezTo>
                  <a:cubicBezTo>
                    <a:pt x="0" y="291"/>
                    <a:pt x="0" y="291"/>
                    <a:pt x="0" y="291"/>
                  </a:cubicBezTo>
                  <a:cubicBezTo>
                    <a:pt x="148" y="544"/>
                    <a:pt x="422" y="714"/>
                    <a:pt x="735" y="714"/>
                  </a:cubicBezTo>
                  <a:cubicBezTo>
                    <a:pt x="735" y="503"/>
                    <a:pt x="735" y="503"/>
                    <a:pt x="735" y="503"/>
                  </a:cubicBezTo>
                  <a:cubicBezTo>
                    <a:pt x="719" y="521"/>
                    <a:pt x="696" y="533"/>
                    <a:pt x="670" y="533"/>
                  </a:cubicBezTo>
                  <a:close/>
                </a:path>
              </a:pathLst>
            </a:custGeom>
            <a:gradFill rotWithShape="1">
              <a:gsLst>
                <a:gs pos="0">
                  <a:srgbClr val="8E499B">
                    <a:tint val="100000"/>
                    <a:shade val="100000"/>
                    <a:satMod val="130000"/>
                  </a:srgbClr>
                </a:gs>
                <a:gs pos="100000">
                  <a:srgbClr val="8E499B">
                    <a:tint val="50000"/>
                    <a:shade val="100000"/>
                    <a:satMod val="350000"/>
                  </a:srgbClr>
                </a:gs>
              </a:gsLst>
              <a:lin ang="16200000" scaled="0"/>
            </a:gradFill>
            <a:ln w="9525" cap="flat" cmpd="sng" algn="ctr">
              <a:solidFill>
                <a:srgbClr val="8E499B">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defTabSz="914400" eaLnBrk="1" fontAlgn="auto" hangingPunct="1">
                <a:spcBef>
                  <a:spcPts val="0"/>
                </a:spcBef>
                <a:spcAft>
                  <a:spcPts val="0"/>
                </a:spcAft>
                <a:defRPr/>
              </a:pPr>
              <a:endParaRPr lang="en-US" kern="0">
                <a:solidFill>
                  <a:srgbClr val="000000"/>
                </a:solidFill>
                <a:latin typeface="Arial"/>
                <a:ea typeface="ＭＳ Ｐゴシック"/>
              </a:endParaRPr>
            </a:p>
          </p:txBody>
        </p:sp>
        <p:sp>
          <p:nvSpPr>
            <p:cNvPr id="50" name="Freeform 49"/>
            <p:cNvSpPr>
              <a:spLocks/>
            </p:cNvSpPr>
            <p:nvPr/>
          </p:nvSpPr>
          <p:spPr bwMode="gray">
            <a:xfrm>
              <a:off x="4167188" y="4513263"/>
              <a:ext cx="2378075" cy="1866900"/>
            </a:xfrm>
            <a:custGeom>
              <a:avLst/>
              <a:gdLst>
                <a:gd name="T0" fmla="*/ 1859708 w 890"/>
                <a:gd name="T1" fmla="*/ 631215 h 698"/>
                <a:gd name="T2" fmla="*/ 1544413 w 890"/>
                <a:gd name="T3" fmla="*/ 716804 h 698"/>
                <a:gd name="T4" fmla="*/ 1456237 w 890"/>
                <a:gd name="T5" fmla="*/ 401196 h 698"/>
                <a:gd name="T6" fmla="*/ 1611213 w 890"/>
                <a:gd name="T7" fmla="*/ 288861 h 698"/>
                <a:gd name="T8" fmla="*/ 1108878 w 890"/>
                <a:gd name="T9" fmla="*/ 0 h 698"/>
                <a:gd name="T10" fmla="*/ 406143 w 890"/>
                <a:gd name="T11" fmla="*/ 406546 h 698"/>
                <a:gd name="T12" fmla="*/ 406143 w 890"/>
                <a:gd name="T13" fmla="*/ 997641 h 698"/>
                <a:gd name="T14" fmla="*/ 232464 w 890"/>
                <a:gd name="T15" fmla="*/ 917402 h 698"/>
                <a:gd name="T16" fmla="*/ 0 w 890"/>
                <a:gd name="T17" fmla="*/ 1150096 h 698"/>
                <a:gd name="T18" fmla="*/ 232464 w 890"/>
                <a:gd name="T19" fmla="*/ 1382790 h 698"/>
                <a:gd name="T20" fmla="*/ 406143 w 890"/>
                <a:gd name="T21" fmla="*/ 1302551 h 698"/>
                <a:gd name="T22" fmla="*/ 406143 w 890"/>
                <a:gd name="T23" fmla="*/ 1866900 h 698"/>
                <a:gd name="T24" fmla="*/ 2378075 w 890"/>
                <a:gd name="T25" fmla="*/ 722153 h 698"/>
                <a:gd name="T26" fmla="*/ 1875740 w 890"/>
                <a:gd name="T27" fmla="*/ 438641 h 698"/>
                <a:gd name="T28" fmla="*/ 1859708 w 890"/>
                <a:gd name="T29" fmla="*/ 63121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0"/>
                <a:gd name="T46" fmla="*/ 0 h 698"/>
                <a:gd name="T47" fmla="*/ 890 w 890"/>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0" h="698">
                  <a:moveTo>
                    <a:pt x="696" y="236"/>
                  </a:moveTo>
                  <a:cubicBezTo>
                    <a:pt x="672" y="277"/>
                    <a:pt x="619" y="292"/>
                    <a:pt x="578" y="268"/>
                  </a:cubicBezTo>
                  <a:cubicBezTo>
                    <a:pt x="536" y="244"/>
                    <a:pt x="521" y="191"/>
                    <a:pt x="545" y="150"/>
                  </a:cubicBezTo>
                  <a:cubicBezTo>
                    <a:pt x="558" y="127"/>
                    <a:pt x="580" y="112"/>
                    <a:pt x="603" y="108"/>
                  </a:cubicBezTo>
                  <a:cubicBezTo>
                    <a:pt x="415" y="0"/>
                    <a:pt x="415" y="0"/>
                    <a:pt x="415" y="0"/>
                  </a:cubicBezTo>
                  <a:cubicBezTo>
                    <a:pt x="362" y="91"/>
                    <a:pt x="264" y="152"/>
                    <a:pt x="152" y="152"/>
                  </a:cubicBezTo>
                  <a:cubicBezTo>
                    <a:pt x="152" y="373"/>
                    <a:pt x="152" y="373"/>
                    <a:pt x="152" y="373"/>
                  </a:cubicBezTo>
                  <a:cubicBezTo>
                    <a:pt x="136" y="355"/>
                    <a:pt x="113" y="343"/>
                    <a:pt x="87" y="343"/>
                  </a:cubicBezTo>
                  <a:cubicBezTo>
                    <a:pt x="39" y="343"/>
                    <a:pt x="0" y="382"/>
                    <a:pt x="0" y="430"/>
                  </a:cubicBezTo>
                  <a:cubicBezTo>
                    <a:pt x="0" y="478"/>
                    <a:pt x="39" y="517"/>
                    <a:pt x="87" y="517"/>
                  </a:cubicBezTo>
                  <a:cubicBezTo>
                    <a:pt x="113" y="517"/>
                    <a:pt x="136" y="505"/>
                    <a:pt x="152" y="487"/>
                  </a:cubicBezTo>
                  <a:cubicBezTo>
                    <a:pt x="152" y="698"/>
                    <a:pt x="152" y="698"/>
                    <a:pt x="152" y="698"/>
                  </a:cubicBezTo>
                  <a:cubicBezTo>
                    <a:pt x="468" y="698"/>
                    <a:pt x="743" y="526"/>
                    <a:pt x="890" y="270"/>
                  </a:cubicBezTo>
                  <a:cubicBezTo>
                    <a:pt x="702" y="164"/>
                    <a:pt x="702" y="164"/>
                    <a:pt x="702" y="164"/>
                  </a:cubicBezTo>
                  <a:cubicBezTo>
                    <a:pt x="710" y="187"/>
                    <a:pt x="709" y="213"/>
                    <a:pt x="696" y="236"/>
                  </a:cubicBezTo>
                  <a:close/>
                </a:path>
              </a:pathLst>
            </a:custGeom>
            <a:gradFill rotWithShape="1">
              <a:gsLst>
                <a:gs pos="0">
                  <a:srgbClr val="00B9F2">
                    <a:tint val="100000"/>
                    <a:shade val="100000"/>
                    <a:satMod val="130000"/>
                  </a:srgbClr>
                </a:gs>
                <a:gs pos="100000">
                  <a:srgbClr val="00B9F2">
                    <a:tint val="50000"/>
                    <a:shade val="100000"/>
                    <a:satMod val="350000"/>
                  </a:srgbClr>
                </a:gs>
              </a:gsLst>
              <a:lin ang="16200000" scaled="0"/>
            </a:gradFill>
            <a:ln w="9525" cap="flat" cmpd="sng" algn="ctr">
              <a:solidFill>
                <a:srgbClr val="00B9F2">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defTabSz="914400" eaLnBrk="1" fontAlgn="auto" hangingPunct="1">
                <a:spcBef>
                  <a:spcPts val="0"/>
                </a:spcBef>
                <a:spcAft>
                  <a:spcPts val="0"/>
                </a:spcAft>
                <a:defRPr/>
              </a:pPr>
              <a:endParaRPr lang="en-US" kern="0">
                <a:solidFill>
                  <a:srgbClr val="000000"/>
                </a:solidFill>
                <a:latin typeface="Arial"/>
                <a:ea typeface="ＭＳ Ｐゴシック"/>
              </a:endParaRPr>
            </a:p>
          </p:txBody>
        </p:sp>
        <p:sp>
          <p:nvSpPr>
            <p:cNvPr id="51" name="Text Box 9"/>
            <p:cNvSpPr txBox="1">
              <a:spLocks noChangeArrowheads="1"/>
            </p:cNvSpPr>
            <p:nvPr/>
          </p:nvSpPr>
          <p:spPr bwMode="gray">
            <a:xfrm>
              <a:off x="4923639" y="2701255"/>
              <a:ext cx="1646843" cy="369332"/>
            </a:xfrm>
            <a:prstGeom prst="rect">
              <a:avLst/>
            </a:prstGeom>
            <a:noFill/>
            <a:ln w="9525">
              <a:noFill/>
              <a:miter lim="800000"/>
              <a:headEnd/>
              <a:tailEnd/>
            </a:ln>
          </p:spPr>
          <p:txBody>
            <a:bodyPr>
              <a:spAutoFit/>
            </a:bodyPr>
            <a:lstStyle/>
            <a:p>
              <a:pPr defTabSz="914400" eaLnBrk="1" fontAlgn="auto" hangingPunct="1">
                <a:spcBef>
                  <a:spcPts val="0"/>
                </a:spcBef>
                <a:spcAft>
                  <a:spcPts val="0"/>
                </a:spcAft>
                <a:defRPr/>
              </a:pPr>
              <a:r>
                <a:rPr lang="en-US" b="1" kern="0" dirty="0">
                  <a:solidFill>
                    <a:srgbClr val="000000"/>
                  </a:solidFill>
                  <a:latin typeface="+mn-lt"/>
                  <a:ea typeface="+mn-ea"/>
                </a:rPr>
                <a:t>Basemaps</a:t>
              </a:r>
            </a:p>
          </p:txBody>
        </p:sp>
        <p:sp>
          <p:nvSpPr>
            <p:cNvPr id="52" name="Text Box 10"/>
            <p:cNvSpPr txBox="1">
              <a:spLocks noChangeArrowheads="1"/>
            </p:cNvSpPr>
            <p:nvPr/>
          </p:nvSpPr>
          <p:spPr bwMode="gray">
            <a:xfrm>
              <a:off x="5380529" y="4071546"/>
              <a:ext cx="1464771" cy="369332"/>
            </a:xfrm>
            <a:prstGeom prst="rect">
              <a:avLst/>
            </a:prstGeom>
            <a:noFill/>
            <a:ln w="9525">
              <a:noFill/>
              <a:miter lim="800000"/>
              <a:headEnd/>
              <a:tailEnd/>
            </a:ln>
          </p:spPr>
          <p:txBody>
            <a:bodyPr>
              <a:spAutoFit/>
            </a:bodyPr>
            <a:lstStyle/>
            <a:p>
              <a:pPr algn="ctr" defTabSz="914400" eaLnBrk="1" fontAlgn="auto" hangingPunct="1">
                <a:spcBef>
                  <a:spcPts val="0"/>
                </a:spcBef>
                <a:spcAft>
                  <a:spcPts val="0"/>
                </a:spcAft>
                <a:defRPr/>
              </a:pPr>
              <a:r>
                <a:rPr lang="en-US" b="1" kern="0" dirty="0">
                  <a:solidFill>
                    <a:srgbClr val="000000"/>
                  </a:solidFill>
                  <a:latin typeface="+mn-lt"/>
                  <a:ea typeface="+mn-ea"/>
                </a:rPr>
                <a:t>Geocoding</a:t>
              </a:r>
            </a:p>
          </p:txBody>
        </p:sp>
        <p:sp>
          <p:nvSpPr>
            <p:cNvPr id="53" name="Text Box 11"/>
            <p:cNvSpPr txBox="1">
              <a:spLocks noChangeArrowheads="1"/>
            </p:cNvSpPr>
            <p:nvPr/>
          </p:nvSpPr>
          <p:spPr bwMode="gray">
            <a:xfrm>
              <a:off x="4756870" y="5295900"/>
              <a:ext cx="1646843" cy="646331"/>
            </a:xfrm>
            <a:prstGeom prst="rect">
              <a:avLst/>
            </a:prstGeom>
            <a:noFill/>
            <a:ln w="9525">
              <a:noFill/>
              <a:miter lim="800000"/>
              <a:headEnd/>
              <a:tailEnd/>
            </a:ln>
          </p:spPr>
          <p:txBody>
            <a:bodyPr>
              <a:spAutoFit/>
            </a:bodyPr>
            <a:lstStyle/>
            <a:p>
              <a:pPr defTabSz="914400" eaLnBrk="1" fontAlgn="auto" hangingPunct="1">
                <a:spcBef>
                  <a:spcPts val="0"/>
                </a:spcBef>
                <a:spcAft>
                  <a:spcPts val="0"/>
                </a:spcAft>
                <a:defRPr/>
              </a:pPr>
              <a:r>
                <a:rPr lang="en-US" b="1" kern="0" dirty="0">
                  <a:solidFill>
                    <a:srgbClr val="000000"/>
                  </a:solidFill>
                  <a:latin typeface="+mn-lt"/>
                  <a:ea typeface="+mn-ea"/>
                </a:rPr>
                <a:t>Network</a:t>
              </a:r>
            </a:p>
            <a:p>
              <a:pPr defTabSz="914400" eaLnBrk="1" fontAlgn="auto" hangingPunct="1">
                <a:spcBef>
                  <a:spcPts val="0"/>
                </a:spcBef>
                <a:spcAft>
                  <a:spcPts val="0"/>
                </a:spcAft>
                <a:defRPr/>
              </a:pPr>
              <a:r>
                <a:rPr lang="en-US" b="1" kern="0" dirty="0">
                  <a:solidFill>
                    <a:srgbClr val="000000"/>
                  </a:solidFill>
                  <a:latin typeface="+mn-lt"/>
                  <a:ea typeface="+mn-ea"/>
                </a:rPr>
                <a:t>Analysis</a:t>
              </a:r>
            </a:p>
          </p:txBody>
        </p:sp>
        <p:sp>
          <p:nvSpPr>
            <p:cNvPr id="54" name="Text Box 12"/>
            <p:cNvSpPr txBox="1">
              <a:spLocks noChangeArrowheads="1"/>
            </p:cNvSpPr>
            <p:nvPr/>
          </p:nvSpPr>
          <p:spPr bwMode="gray">
            <a:xfrm>
              <a:off x="3030074" y="5063996"/>
              <a:ext cx="1952264" cy="646331"/>
            </a:xfrm>
            <a:prstGeom prst="rect">
              <a:avLst/>
            </a:prstGeom>
            <a:noFill/>
            <a:ln w="9525">
              <a:noFill/>
              <a:miter lim="800000"/>
              <a:headEnd/>
              <a:tailEnd/>
            </a:ln>
          </p:spPr>
          <p:txBody>
            <a:bodyPr>
              <a:spAutoFit/>
            </a:bodyPr>
            <a:lstStyle/>
            <a:p>
              <a:pPr defTabSz="914400" eaLnBrk="1" fontAlgn="auto" hangingPunct="1">
                <a:spcBef>
                  <a:spcPts val="0"/>
                </a:spcBef>
                <a:spcAft>
                  <a:spcPts val="0"/>
                </a:spcAft>
                <a:defRPr/>
              </a:pPr>
              <a:r>
                <a:rPr lang="en-US" b="1" kern="0" dirty="0">
                  <a:solidFill>
                    <a:srgbClr val="000000"/>
                  </a:solidFill>
                  <a:latin typeface="+mn-lt"/>
                  <a:ea typeface="+mn-ea"/>
                </a:rPr>
                <a:t>Location</a:t>
              </a:r>
            </a:p>
            <a:p>
              <a:pPr defTabSz="914400" eaLnBrk="1" fontAlgn="auto" hangingPunct="1">
                <a:spcBef>
                  <a:spcPts val="0"/>
                </a:spcBef>
                <a:spcAft>
                  <a:spcPts val="0"/>
                </a:spcAft>
                <a:defRPr/>
              </a:pPr>
              <a:r>
                <a:rPr lang="en-US" b="1" kern="0" dirty="0">
                  <a:solidFill>
                    <a:srgbClr val="000000"/>
                  </a:solidFill>
                  <a:latin typeface="+mn-lt"/>
                  <a:ea typeface="+mn-ea"/>
                </a:rPr>
                <a:t>Analysis</a:t>
              </a:r>
            </a:p>
          </p:txBody>
        </p:sp>
        <p:sp>
          <p:nvSpPr>
            <p:cNvPr id="55" name="Text Box 13"/>
            <p:cNvSpPr txBox="1">
              <a:spLocks noChangeArrowheads="1"/>
            </p:cNvSpPr>
            <p:nvPr/>
          </p:nvSpPr>
          <p:spPr bwMode="gray">
            <a:xfrm>
              <a:off x="2379446" y="3753869"/>
              <a:ext cx="1411464" cy="646331"/>
            </a:xfrm>
            <a:prstGeom prst="rect">
              <a:avLst/>
            </a:prstGeom>
            <a:noFill/>
            <a:ln w="9525">
              <a:noFill/>
              <a:miter lim="800000"/>
              <a:headEnd/>
              <a:tailEnd/>
            </a:ln>
          </p:spPr>
          <p:txBody>
            <a:bodyPr>
              <a:spAutoFit/>
            </a:bodyPr>
            <a:lstStyle/>
            <a:p>
              <a:pPr algn="ctr" defTabSz="914400" eaLnBrk="1" fontAlgn="auto" hangingPunct="1">
                <a:spcBef>
                  <a:spcPts val="0"/>
                </a:spcBef>
                <a:spcAft>
                  <a:spcPts val="0"/>
                </a:spcAft>
                <a:defRPr/>
              </a:pPr>
              <a:r>
                <a:rPr lang="en-US" b="1" kern="0" dirty="0">
                  <a:solidFill>
                    <a:srgbClr val="000000"/>
                  </a:solidFill>
                  <a:latin typeface="+mn-lt"/>
                  <a:ea typeface="+mn-ea"/>
                </a:rPr>
                <a:t>Landscape</a:t>
              </a:r>
            </a:p>
            <a:p>
              <a:pPr algn="ctr" defTabSz="914400" eaLnBrk="1" fontAlgn="auto" hangingPunct="1">
                <a:spcBef>
                  <a:spcPts val="0"/>
                </a:spcBef>
                <a:spcAft>
                  <a:spcPts val="0"/>
                </a:spcAft>
                <a:defRPr/>
              </a:pPr>
              <a:r>
                <a:rPr lang="en-US" b="1" kern="0" dirty="0">
                  <a:solidFill>
                    <a:srgbClr val="000000"/>
                  </a:solidFill>
                  <a:latin typeface="+mn-lt"/>
                  <a:ea typeface="+mn-ea"/>
                </a:rPr>
                <a:t>Analysis</a:t>
              </a:r>
            </a:p>
          </p:txBody>
        </p:sp>
        <p:sp>
          <p:nvSpPr>
            <p:cNvPr id="56" name="Text Box 14"/>
            <p:cNvSpPr txBox="1">
              <a:spLocks noChangeArrowheads="1"/>
            </p:cNvSpPr>
            <p:nvPr/>
          </p:nvSpPr>
          <p:spPr bwMode="gray">
            <a:xfrm>
              <a:off x="3136997" y="2464943"/>
              <a:ext cx="1384899" cy="369332"/>
            </a:xfrm>
            <a:prstGeom prst="rect">
              <a:avLst/>
            </a:prstGeom>
            <a:noFill/>
            <a:ln w="9525">
              <a:noFill/>
              <a:miter lim="800000"/>
              <a:headEnd/>
              <a:tailEnd/>
            </a:ln>
          </p:spPr>
          <p:txBody>
            <a:bodyPr>
              <a:spAutoFit/>
            </a:bodyPr>
            <a:lstStyle/>
            <a:p>
              <a:pPr algn="ctr" defTabSz="914400" eaLnBrk="1" fontAlgn="auto" hangingPunct="1">
                <a:spcBef>
                  <a:spcPts val="0"/>
                </a:spcBef>
                <a:spcAft>
                  <a:spcPts val="0"/>
                </a:spcAft>
                <a:defRPr/>
              </a:pPr>
              <a:r>
                <a:rPr lang="en-US" b="1" kern="0" dirty="0">
                  <a:solidFill>
                    <a:srgbClr val="000000"/>
                  </a:solidFill>
                  <a:latin typeface="+mn-lt"/>
                  <a:ea typeface="+mn-ea"/>
                </a:rPr>
                <a:t>Imagery</a:t>
              </a:r>
            </a:p>
          </p:txBody>
        </p:sp>
        <p:sp>
          <p:nvSpPr>
            <p:cNvPr id="57" name="Rectangle 56"/>
            <p:cNvSpPr/>
            <p:nvPr/>
          </p:nvSpPr>
          <p:spPr>
            <a:xfrm>
              <a:off x="3854599" y="3600390"/>
              <a:ext cx="1454244" cy="923330"/>
            </a:xfrm>
            <a:prstGeom prst="rect">
              <a:avLst/>
            </a:prstGeom>
          </p:spPr>
          <p:txBody>
            <a:bodyPr wrap="none">
              <a:spAutoFit/>
            </a:bodyPr>
            <a:lstStyle/>
            <a:p>
              <a:pPr algn="ctr" defTabSz="914400" eaLnBrk="1" fontAlgn="auto" hangingPunct="1">
                <a:spcBef>
                  <a:spcPts val="0"/>
                </a:spcBef>
                <a:spcAft>
                  <a:spcPts val="0"/>
                </a:spcAft>
                <a:defRPr/>
              </a:pPr>
              <a:r>
                <a:rPr lang="en-US" b="1" kern="0" dirty="0">
                  <a:solidFill>
                    <a:srgbClr val="000000"/>
                  </a:solidFill>
                  <a:latin typeface="+mn-lt"/>
                  <a:ea typeface="+mn-ea"/>
                </a:rPr>
                <a:t>Esri</a:t>
              </a:r>
            </a:p>
            <a:p>
              <a:pPr algn="ctr" defTabSz="914400" eaLnBrk="1" fontAlgn="auto" hangingPunct="1">
                <a:spcBef>
                  <a:spcPts val="0"/>
                </a:spcBef>
                <a:spcAft>
                  <a:spcPts val="0"/>
                </a:spcAft>
                <a:defRPr/>
              </a:pPr>
              <a:r>
                <a:rPr lang="en-US" b="1" kern="0" dirty="0">
                  <a:solidFill>
                    <a:srgbClr val="000000"/>
                  </a:solidFill>
                  <a:latin typeface="+mn-lt"/>
                  <a:ea typeface="+mn-ea"/>
                </a:rPr>
                <a:t>Community</a:t>
              </a:r>
            </a:p>
            <a:p>
              <a:pPr algn="ctr" defTabSz="914400" eaLnBrk="1" fontAlgn="auto" hangingPunct="1">
                <a:spcBef>
                  <a:spcPts val="0"/>
                </a:spcBef>
                <a:spcAft>
                  <a:spcPts val="0"/>
                </a:spcAft>
                <a:defRPr/>
              </a:pPr>
              <a:r>
                <a:rPr lang="en-US" b="1" kern="0" dirty="0">
                  <a:solidFill>
                    <a:srgbClr val="000000"/>
                  </a:solidFill>
                  <a:latin typeface="+mn-lt"/>
                  <a:ea typeface="+mn-ea"/>
                </a:rPr>
                <a:t>Map Data</a:t>
              </a:r>
            </a:p>
          </p:txBody>
        </p:sp>
      </p:grpSp>
      <p:sp>
        <p:nvSpPr>
          <p:cNvPr id="58" name="TextBox 57"/>
          <p:cNvSpPr txBox="1"/>
          <p:nvPr/>
        </p:nvSpPr>
        <p:spPr>
          <a:xfrm>
            <a:off x="6034088" y="1166813"/>
            <a:ext cx="2268537" cy="914400"/>
          </a:xfrm>
          <a:prstGeom prst="rect">
            <a:avLst/>
          </a:prstGeom>
          <a:noFill/>
          <a:effectLst/>
        </p:spPr>
        <p:txBody>
          <a:bodyPr wrap="none" lIns="0" tIns="0" rIns="0" bIns="0"/>
          <a:lstStyle/>
          <a:p>
            <a:pPr defTabSz="914400" fontAlgn="auto">
              <a:lnSpc>
                <a:spcPts val="1800"/>
              </a:lnSpc>
              <a:spcBef>
                <a:spcPts val="0"/>
              </a:spcBef>
              <a:spcAft>
                <a:spcPts val="0"/>
              </a:spcAft>
              <a:defRPr/>
            </a:pPr>
            <a:r>
              <a:rPr lang="en-US" sz="1400" b="1" kern="0" dirty="0">
                <a:latin typeface="+mn-lt"/>
                <a:ea typeface="+mn-ea"/>
              </a:rPr>
              <a:t>World Imagery Map</a:t>
            </a:r>
          </a:p>
          <a:p>
            <a:pPr defTabSz="914400" fontAlgn="auto">
              <a:lnSpc>
                <a:spcPts val="1800"/>
              </a:lnSpc>
              <a:spcBef>
                <a:spcPts val="0"/>
              </a:spcBef>
              <a:spcAft>
                <a:spcPts val="0"/>
              </a:spcAft>
              <a:defRPr/>
            </a:pPr>
            <a:r>
              <a:rPr lang="en-US" sz="1400" b="1" kern="0" dirty="0">
                <a:latin typeface="+mn-lt"/>
                <a:ea typeface="+mn-ea"/>
              </a:rPr>
              <a:t>World Street Map</a:t>
            </a:r>
          </a:p>
          <a:p>
            <a:pPr defTabSz="914400" fontAlgn="auto">
              <a:lnSpc>
                <a:spcPts val="1800"/>
              </a:lnSpc>
              <a:spcBef>
                <a:spcPts val="0"/>
              </a:spcBef>
              <a:spcAft>
                <a:spcPts val="0"/>
              </a:spcAft>
              <a:defRPr/>
            </a:pPr>
            <a:r>
              <a:rPr lang="en-US" sz="1400" b="1" kern="0" dirty="0">
                <a:latin typeface="+mn-lt"/>
                <a:ea typeface="+mn-ea"/>
              </a:rPr>
              <a:t>World </a:t>
            </a:r>
            <a:r>
              <a:rPr lang="en-US" sz="1400" b="1" kern="0" dirty="0" err="1">
                <a:latin typeface="+mn-lt"/>
                <a:ea typeface="+mn-ea"/>
              </a:rPr>
              <a:t>Topo</a:t>
            </a:r>
            <a:r>
              <a:rPr lang="en-US" sz="1400" b="1" kern="0" dirty="0">
                <a:latin typeface="+mn-lt"/>
                <a:ea typeface="+mn-ea"/>
              </a:rPr>
              <a:t> Map</a:t>
            </a:r>
          </a:p>
          <a:p>
            <a:pPr defTabSz="914400" fontAlgn="auto">
              <a:lnSpc>
                <a:spcPts val="1800"/>
              </a:lnSpc>
              <a:spcBef>
                <a:spcPts val="0"/>
              </a:spcBef>
              <a:spcAft>
                <a:spcPts val="0"/>
              </a:spcAft>
              <a:defRPr/>
            </a:pPr>
            <a:r>
              <a:rPr lang="en-US" sz="1400" b="1" kern="0" dirty="0">
                <a:latin typeface="+mn-lt"/>
                <a:ea typeface="+mn-ea"/>
              </a:rPr>
              <a:t>Canvas</a:t>
            </a:r>
          </a:p>
        </p:txBody>
      </p:sp>
      <p:sp>
        <p:nvSpPr>
          <p:cNvPr id="59" name="TextBox 58"/>
          <p:cNvSpPr txBox="1"/>
          <p:nvPr/>
        </p:nvSpPr>
        <p:spPr>
          <a:xfrm>
            <a:off x="6980238" y="3440113"/>
            <a:ext cx="2163762" cy="914400"/>
          </a:xfrm>
          <a:prstGeom prst="rect">
            <a:avLst/>
          </a:prstGeom>
          <a:noFill/>
          <a:effectLst/>
        </p:spPr>
        <p:txBody>
          <a:bodyPr wrap="none" lIns="0" tIns="0" rIns="0" bIns="0" anchor="ctr"/>
          <a:lstStyle/>
          <a:p>
            <a:pPr defTabSz="914400" fontAlgn="auto">
              <a:lnSpc>
                <a:spcPts val="1800"/>
              </a:lnSpc>
              <a:spcBef>
                <a:spcPts val="0"/>
              </a:spcBef>
              <a:spcAft>
                <a:spcPts val="0"/>
              </a:spcAft>
              <a:defRPr/>
            </a:pPr>
            <a:r>
              <a:rPr lang="en-US" sz="1400" b="1" kern="0" dirty="0" err="1">
                <a:latin typeface="+mn-lt"/>
                <a:ea typeface="+mn-ea"/>
              </a:rPr>
              <a:t>GeoCoding</a:t>
            </a:r>
            <a:endParaRPr lang="en-US" sz="1400" b="1" kern="0" dirty="0">
              <a:latin typeface="+mn-lt"/>
              <a:ea typeface="+mn-ea"/>
            </a:endParaRPr>
          </a:p>
          <a:p>
            <a:pPr defTabSz="914400" fontAlgn="auto">
              <a:lnSpc>
                <a:spcPts val="1800"/>
              </a:lnSpc>
              <a:spcBef>
                <a:spcPts val="0"/>
              </a:spcBef>
              <a:spcAft>
                <a:spcPts val="0"/>
              </a:spcAft>
              <a:defRPr/>
            </a:pPr>
            <a:r>
              <a:rPr lang="en-US" sz="1400" b="1" kern="0" dirty="0">
                <a:latin typeface="+mn-lt"/>
                <a:ea typeface="+mn-ea"/>
              </a:rPr>
              <a:t>Reverse </a:t>
            </a:r>
            <a:r>
              <a:rPr lang="en-US" sz="1400" b="1" kern="0" dirty="0" err="1">
                <a:latin typeface="+mn-lt"/>
                <a:ea typeface="+mn-ea"/>
              </a:rPr>
              <a:t>GeoCoding</a:t>
            </a:r>
            <a:endParaRPr lang="en-US" sz="1400" b="1" kern="0" dirty="0">
              <a:latin typeface="+mn-lt"/>
              <a:ea typeface="+mn-ea"/>
            </a:endParaRPr>
          </a:p>
          <a:p>
            <a:pPr defTabSz="914400" fontAlgn="auto">
              <a:lnSpc>
                <a:spcPts val="1800"/>
              </a:lnSpc>
              <a:spcBef>
                <a:spcPts val="0"/>
              </a:spcBef>
              <a:spcAft>
                <a:spcPts val="0"/>
              </a:spcAft>
              <a:defRPr/>
            </a:pPr>
            <a:r>
              <a:rPr lang="en-US" sz="1400" b="1" kern="0" dirty="0" err="1">
                <a:latin typeface="+mn-lt"/>
                <a:ea typeface="+mn-ea"/>
              </a:rPr>
              <a:t>GeoSearch</a:t>
            </a:r>
            <a:endParaRPr lang="en-US" sz="1400" b="1" kern="0" dirty="0">
              <a:latin typeface="+mn-lt"/>
              <a:ea typeface="+mn-ea"/>
            </a:endParaRPr>
          </a:p>
        </p:txBody>
      </p:sp>
      <p:sp>
        <p:nvSpPr>
          <p:cNvPr id="60" name="TextBox 59"/>
          <p:cNvSpPr txBox="1"/>
          <p:nvPr/>
        </p:nvSpPr>
        <p:spPr>
          <a:xfrm>
            <a:off x="760413" y="5481638"/>
            <a:ext cx="2270125" cy="774700"/>
          </a:xfrm>
          <a:prstGeom prst="rect">
            <a:avLst/>
          </a:prstGeom>
          <a:noFill/>
          <a:effectLst/>
        </p:spPr>
        <p:txBody>
          <a:bodyPr wrap="none" lIns="0" tIns="0" rIns="0" bIns="0" anchor="ctr"/>
          <a:lstStyle/>
          <a:p>
            <a:pPr algn="r" defTabSz="914400" fontAlgn="auto">
              <a:lnSpc>
                <a:spcPts val="1800"/>
              </a:lnSpc>
              <a:spcBef>
                <a:spcPts val="0"/>
              </a:spcBef>
              <a:spcAft>
                <a:spcPts val="0"/>
              </a:spcAft>
              <a:defRPr/>
            </a:pPr>
            <a:r>
              <a:rPr lang="en-US" sz="1400" b="1" kern="0" dirty="0">
                <a:latin typeface="+mn-lt"/>
                <a:ea typeface="+mn-ea"/>
              </a:rPr>
              <a:t>Demographics in GeoEnrichment</a:t>
            </a:r>
          </a:p>
          <a:p>
            <a:pPr algn="r" defTabSz="914400" fontAlgn="auto">
              <a:lnSpc>
                <a:spcPts val="1800"/>
              </a:lnSpc>
              <a:spcBef>
                <a:spcPts val="0"/>
              </a:spcBef>
              <a:spcAft>
                <a:spcPts val="0"/>
              </a:spcAft>
              <a:defRPr/>
            </a:pPr>
            <a:r>
              <a:rPr lang="en-US" sz="1400" b="1" kern="0" dirty="0">
                <a:latin typeface="+mn-lt"/>
                <a:ea typeface="+mn-ea"/>
              </a:rPr>
              <a:t>Demographic Maps</a:t>
            </a:r>
          </a:p>
        </p:txBody>
      </p:sp>
      <p:sp>
        <p:nvSpPr>
          <p:cNvPr id="61" name="TextBox 60"/>
          <p:cNvSpPr txBox="1"/>
          <p:nvPr/>
        </p:nvSpPr>
        <p:spPr>
          <a:xfrm>
            <a:off x="30163" y="3459163"/>
            <a:ext cx="2195512" cy="774700"/>
          </a:xfrm>
          <a:prstGeom prst="rect">
            <a:avLst/>
          </a:prstGeom>
          <a:noFill/>
          <a:effectLst/>
        </p:spPr>
        <p:txBody>
          <a:bodyPr wrap="none" lIns="0" tIns="0" rIns="0" bIns="0" anchor="ctr"/>
          <a:lstStyle/>
          <a:p>
            <a:pPr algn="r" defTabSz="914400" fontAlgn="auto">
              <a:lnSpc>
                <a:spcPts val="1800"/>
              </a:lnSpc>
              <a:spcBef>
                <a:spcPts val="0"/>
              </a:spcBef>
              <a:spcAft>
                <a:spcPts val="0"/>
              </a:spcAft>
              <a:defRPr/>
            </a:pPr>
            <a:r>
              <a:rPr lang="en-US" sz="1400" b="1" kern="0" dirty="0">
                <a:latin typeface="+mn-lt"/>
                <a:ea typeface="+mn-ea"/>
              </a:rPr>
              <a:t>Landscape Maps</a:t>
            </a:r>
          </a:p>
          <a:p>
            <a:pPr algn="r" defTabSz="914400" fontAlgn="auto">
              <a:lnSpc>
                <a:spcPts val="1800"/>
              </a:lnSpc>
              <a:spcBef>
                <a:spcPts val="0"/>
              </a:spcBef>
              <a:spcAft>
                <a:spcPts val="0"/>
              </a:spcAft>
              <a:defRPr/>
            </a:pPr>
            <a:r>
              <a:rPr lang="en-US" sz="1400" b="1" kern="0" dirty="0">
                <a:latin typeface="+mn-lt"/>
                <a:ea typeface="+mn-ea"/>
              </a:rPr>
              <a:t>Elevation Services</a:t>
            </a:r>
          </a:p>
        </p:txBody>
      </p:sp>
      <p:sp>
        <p:nvSpPr>
          <p:cNvPr id="62" name="TextBox 61"/>
          <p:cNvSpPr txBox="1"/>
          <p:nvPr/>
        </p:nvSpPr>
        <p:spPr>
          <a:xfrm>
            <a:off x="6138863" y="5502275"/>
            <a:ext cx="2163762" cy="914400"/>
          </a:xfrm>
          <a:prstGeom prst="rect">
            <a:avLst/>
          </a:prstGeom>
          <a:noFill/>
          <a:effectLst/>
        </p:spPr>
        <p:txBody>
          <a:bodyPr wrap="none" lIns="0" tIns="0" rIns="0" bIns="0" anchor="ctr"/>
          <a:lstStyle/>
          <a:p>
            <a:pPr defTabSz="914400" fontAlgn="auto">
              <a:lnSpc>
                <a:spcPts val="1800"/>
              </a:lnSpc>
              <a:spcBef>
                <a:spcPts val="0"/>
              </a:spcBef>
              <a:spcAft>
                <a:spcPts val="0"/>
              </a:spcAft>
              <a:defRPr/>
            </a:pPr>
            <a:r>
              <a:rPr lang="en-US" sz="1400" b="1" kern="0" dirty="0">
                <a:latin typeface="+mn-lt"/>
                <a:ea typeface="+mn-ea"/>
              </a:rPr>
              <a:t>Route</a:t>
            </a:r>
          </a:p>
          <a:p>
            <a:pPr defTabSz="914400" fontAlgn="auto">
              <a:lnSpc>
                <a:spcPts val="1800"/>
              </a:lnSpc>
              <a:spcBef>
                <a:spcPts val="0"/>
              </a:spcBef>
              <a:spcAft>
                <a:spcPts val="0"/>
              </a:spcAft>
              <a:defRPr/>
            </a:pPr>
            <a:r>
              <a:rPr lang="en-US" sz="1400" b="1" kern="0" dirty="0">
                <a:latin typeface="+mn-lt"/>
                <a:ea typeface="+mn-ea"/>
              </a:rPr>
              <a:t>Drive time</a:t>
            </a:r>
          </a:p>
          <a:p>
            <a:pPr defTabSz="914400" fontAlgn="auto">
              <a:lnSpc>
                <a:spcPts val="1800"/>
              </a:lnSpc>
              <a:spcBef>
                <a:spcPts val="0"/>
              </a:spcBef>
              <a:spcAft>
                <a:spcPts val="0"/>
              </a:spcAft>
              <a:defRPr/>
            </a:pPr>
            <a:r>
              <a:rPr lang="en-US" sz="1400" b="1" kern="0" dirty="0">
                <a:latin typeface="+mn-lt"/>
                <a:ea typeface="+mn-ea"/>
              </a:rPr>
              <a:t>VRP</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275" y="868363"/>
            <a:ext cx="2879725" cy="533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3"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Esri ArcGIS Online</a:t>
            </a:r>
          </a:p>
        </p:txBody>
      </p:sp>
      <p:pic>
        <p:nvPicPr>
          <p:cNvPr id="51204" name="Picture 33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3" y="868363"/>
            <a:ext cx="448310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38" y="3648075"/>
            <a:ext cx="44799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cffef6458170437796cc651283565df5"/>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730625" y="2355850"/>
            <a:ext cx="30956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Esri ArcGIS Marketplace</a:t>
            </a:r>
          </a:p>
        </p:txBody>
      </p:sp>
      <p:pic>
        <p:nvPicPr>
          <p:cNvPr id="52227" name="Picture 3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84238"/>
            <a:ext cx="91440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Esri Location Analytics</a:t>
            </a:r>
          </a:p>
        </p:txBody>
      </p:sp>
      <p:sp>
        <p:nvSpPr>
          <p:cNvPr id="53251" name="Content Placeholder 2"/>
          <p:cNvSpPr txBox="1">
            <a:spLocks/>
          </p:cNvSpPr>
          <p:nvPr/>
        </p:nvSpPr>
        <p:spPr bwMode="auto">
          <a:xfrm>
            <a:off x="228600" y="1023938"/>
            <a:ext cx="5986463"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sr-Latn-RS" sz="2400"/>
              <a:t>Esri Maps for Office</a:t>
            </a:r>
          </a:p>
          <a:p>
            <a:pPr eaLnBrk="1" hangingPunct="1"/>
            <a:r>
              <a:rPr lang="sr-Latn-RS" sz="2400"/>
              <a:t>Esri Maps for IBM Cognos</a:t>
            </a:r>
          </a:p>
          <a:p>
            <a:pPr eaLnBrk="1" hangingPunct="1"/>
            <a:r>
              <a:rPr lang="sr-Latn-RS" sz="2400"/>
              <a:t>Esri Maps for SharePoint</a:t>
            </a:r>
          </a:p>
          <a:p>
            <a:pPr eaLnBrk="1" hangingPunct="1"/>
            <a:r>
              <a:rPr lang="sr-Latn-RS" sz="2400"/>
              <a:t>Esri Maps for Dynamics CRM</a:t>
            </a:r>
          </a:p>
          <a:p>
            <a:pPr eaLnBrk="1" hangingPunct="1"/>
            <a:r>
              <a:rPr lang="sr-Latn-RS" sz="2400"/>
              <a:t>Esri Maps for MicroStrategy</a:t>
            </a:r>
          </a:p>
          <a:p>
            <a:pPr eaLnBrk="1" hangingPunct="1"/>
            <a:r>
              <a:rPr lang="sr-Latn-RS" sz="2400"/>
              <a:t>Esri Business Analyst</a:t>
            </a:r>
          </a:p>
          <a:p>
            <a:pPr eaLnBrk="1" hangingPunct="1"/>
            <a:r>
              <a:rPr lang="sr-Latn-RS" sz="2400"/>
              <a:t>Esri Community Analyst</a:t>
            </a:r>
          </a:p>
        </p:txBody>
      </p:sp>
      <p:pic>
        <p:nvPicPr>
          <p:cNvPr id="53252" name="Picture 3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819150"/>
            <a:ext cx="334645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7638" y="2720975"/>
            <a:ext cx="37099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2" descr="http://resources.arcgis.com/en/communities/esri-maps-dynamics/GUID-81AFF13A-5C43-4095-839B-7B2941711650-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125" y="4624388"/>
            <a:ext cx="3930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Aplikacije i razvoj</a:t>
            </a:r>
          </a:p>
        </p:txBody>
      </p:sp>
      <p:pic>
        <p:nvPicPr>
          <p:cNvPr id="54275" name="Picture 3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0313" y="1314450"/>
            <a:ext cx="29495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7988" y="2665413"/>
            <a:ext cx="16271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5738" y="2708275"/>
            <a:ext cx="22590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65738" y="1322388"/>
            <a:ext cx="2316162"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7225" y="4016375"/>
            <a:ext cx="78295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Edukacija</a:t>
            </a:r>
          </a:p>
        </p:txBody>
      </p:sp>
      <p:pic>
        <p:nvPicPr>
          <p:cNvPr id="55299" name="Picture 3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7913688" y="0"/>
            <a:ext cx="123031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Content Placeholder 2"/>
          <p:cNvSpPr txBox="1">
            <a:spLocks/>
          </p:cNvSpPr>
          <p:nvPr/>
        </p:nvSpPr>
        <p:spPr bwMode="auto">
          <a:xfrm>
            <a:off x="719138" y="1023938"/>
            <a:ext cx="8337550"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en-US" sz="2400"/>
              <a:t>Instruktorski treninzi i radionice</a:t>
            </a:r>
            <a:endParaRPr lang="sr-Latn-RS" sz="2400"/>
          </a:p>
          <a:p>
            <a:pPr eaLnBrk="1" hangingPunct="1"/>
            <a:r>
              <a:rPr lang="en-US" sz="2400"/>
              <a:t>Web kursevi i radionice</a:t>
            </a:r>
            <a:endParaRPr lang="sr-Latn-RS" sz="2400"/>
          </a:p>
          <a:p>
            <a:pPr eaLnBrk="1" hangingPunct="1"/>
            <a:r>
              <a:rPr lang="en-US" sz="2400"/>
              <a:t>Besplatni treninzi i radionice</a:t>
            </a:r>
            <a:endParaRPr lang="sr-Latn-RS" sz="2400"/>
          </a:p>
          <a:p>
            <a:pPr eaLnBrk="1" hangingPunct="1"/>
            <a:r>
              <a:rPr lang="en-US" sz="2400"/>
              <a:t>ArcGIS for Teaching and Researh – za škole, univerzitete i naučne institucije</a:t>
            </a:r>
          </a:p>
          <a:p>
            <a:pPr eaLnBrk="1" hangingPunct="1"/>
            <a:r>
              <a:rPr lang="en-US" sz="2400"/>
              <a:t>ArcGIS for Home Use – za samostalno učenje</a:t>
            </a:r>
            <a:endParaRPr lang="sr-Latn-RS" sz="2400"/>
          </a:p>
        </p:txBody>
      </p:sp>
      <p:pic>
        <p:nvPicPr>
          <p:cNvPr id="55301" name="Picture 2" descr="http://www.egisassociates.com/tl_files/Logos/esri-CertTrainer_s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4887913"/>
            <a:ext cx="41052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1"/>
          <p:cNvSpPr>
            <a:spLocks noGrp="1"/>
          </p:cNvSpPr>
          <p:nvPr>
            <p:ph type="title"/>
          </p:nvPr>
        </p:nvSpPr>
        <p:spPr>
          <a:xfrm>
            <a:off x="1028700" y="2184400"/>
            <a:ext cx="4114800" cy="1349375"/>
          </a:xfrm>
        </p:spPr>
        <p:txBody>
          <a:bodyPr/>
          <a:lstStyle/>
          <a:p>
            <a:r>
              <a:rPr smtClean="0"/>
              <a:t>Exelis ENVI alati</a:t>
            </a:r>
          </a:p>
        </p:txBody>
      </p:sp>
      <p:pic>
        <p:nvPicPr>
          <p:cNvPr id="56323" name="Picture 215"/>
          <p:cNvPicPr>
            <a:picLocks noChangeAspect="1"/>
          </p:cNvPicPr>
          <p:nvPr/>
        </p:nvPicPr>
        <p:blipFill>
          <a:blip r:embed="rId3">
            <a:extLst>
              <a:ext uri="{28A0092B-C50C-407E-A947-70E740481C1C}">
                <a14:useLocalDpi xmlns:a14="http://schemas.microsoft.com/office/drawing/2010/main" val="0"/>
              </a:ext>
            </a:extLst>
          </a:blip>
          <a:srcRect l="22795" t="23264" r="22491" b="23151"/>
          <a:stretch>
            <a:fillRect/>
          </a:stretch>
        </p:blipFill>
        <p:spPr bwMode="auto">
          <a:xfrm>
            <a:off x="8532813" y="5741988"/>
            <a:ext cx="5143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4075113"/>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
          <p:cNvPicPr>
            <a:picLocks noChangeAspect="1" noChangeArrowheads="1"/>
          </p:cNvPicPr>
          <p:nvPr/>
        </p:nvPicPr>
        <p:blipFill>
          <a:blip r:embed="rId5">
            <a:extLst>
              <a:ext uri="{28A0092B-C50C-407E-A947-70E740481C1C}">
                <a14:useLocalDpi xmlns:a14="http://schemas.microsoft.com/office/drawing/2010/main" val="0"/>
              </a:ext>
            </a:extLst>
          </a:blip>
          <a:srcRect l="26413" t="5696" r="28749" b="13081"/>
          <a:stretch>
            <a:fillRect/>
          </a:stretch>
        </p:blipFill>
        <p:spPr bwMode="auto">
          <a:xfrm>
            <a:off x="5486400" y="0"/>
            <a:ext cx="36576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Visual Informations Solutions</a:t>
            </a:r>
          </a:p>
        </p:txBody>
      </p:sp>
      <p:sp>
        <p:nvSpPr>
          <p:cNvPr id="58371" name="Content Placeholder 2"/>
          <p:cNvSpPr txBox="1">
            <a:spLocks/>
          </p:cNvSpPr>
          <p:nvPr/>
        </p:nvSpPr>
        <p:spPr bwMode="auto">
          <a:xfrm>
            <a:off x="914400" y="1023938"/>
            <a:ext cx="7631113"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en-US">
                <a:solidFill>
                  <a:srgbClr val="1982AF"/>
                </a:solidFill>
              </a:rPr>
              <a:t>1977 - …</a:t>
            </a:r>
          </a:p>
          <a:p>
            <a:pPr eaLnBrk="1" hangingPunct="1"/>
            <a:r>
              <a:rPr lang="en-US">
                <a:solidFill>
                  <a:srgbClr val="1982AF"/>
                </a:solidFill>
              </a:rPr>
              <a:t>Pioniri u oblasti razvoja naučnog programskog jezika za vizualizaciju podataka (IDL)</a:t>
            </a:r>
          </a:p>
          <a:p>
            <a:pPr eaLnBrk="1" hangingPunct="1"/>
            <a:r>
              <a:rPr lang="en-US">
                <a:solidFill>
                  <a:srgbClr val="1982AF"/>
                </a:solidFill>
              </a:rPr>
              <a:t>Naučni pristup u primeni i razvoju</a:t>
            </a:r>
          </a:p>
          <a:p>
            <a:pPr eaLnBrk="1" hangingPunct="1"/>
            <a:r>
              <a:rPr lang="en-US">
                <a:solidFill>
                  <a:srgbClr val="1982AF"/>
                </a:solidFill>
              </a:rPr>
              <a:t>Jedna od vodećih platformi za spektralnu analizu rastera i rad sa geoprostornim podacima</a:t>
            </a:r>
          </a:p>
        </p:txBody>
      </p:sp>
      <p:pic>
        <p:nvPicPr>
          <p:cNvPr id="58372" name="Picture 7" descr="Z:\Graphics_Screenshots\ENVI_5\new_display_overview_window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3" y="4297363"/>
            <a:ext cx="27082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8" descr="Z:\Graphics_Screenshots\cdarnel_screenshots\screenshots\46_fx_habitat\envi46_fx_conservation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525" y="4297363"/>
            <a:ext cx="276383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7100" y="4297363"/>
            <a:ext cx="27876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0588" y="204788"/>
            <a:ext cx="1903412"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5"/>
          <p:cNvSpPr>
            <a:spLocks noGrp="1"/>
          </p:cNvSpPr>
          <p:nvPr>
            <p:ph type="title"/>
          </p:nvPr>
        </p:nvSpPr>
        <p:spPr/>
        <p:txBody>
          <a:bodyPr/>
          <a:lstStyle/>
          <a:p>
            <a:r>
              <a:rPr smtClean="0">
                <a:solidFill>
                  <a:srgbClr val="1982AF"/>
                </a:solidFill>
              </a:rPr>
              <a:t>Sadržaj:</a:t>
            </a:r>
          </a:p>
        </p:txBody>
      </p:sp>
      <p:sp>
        <p:nvSpPr>
          <p:cNvPr id="25603" name="Content Placeholder 53"/>
          <p:cNvSpPr>
            <a:spLocks noGrp="1"/>
          </p:cNvSpPr>
          <p:nvPr>
            <p:ph idx="1"/>
          </p:nvPr>
        </p:nvSpPr>
        <p:spPr bwMode="auto"/>
        <p:txBody>
          <a:bodyPr wrap="square" numCol="1" anchor="t" anchorCtr="0" compatLnSpc="1">
            <a:prstTxWarp prst="textNoShape">
              <a:avLst/>
            </a:prstTxWarp>
          </a:bodyPr>
          <a:lstStyle/>
          <a:p>
            <a:r>
              <a:rPr dirty="0" err="1" smtClean="0">
                <a:solidFill>
                  <a:srgbClr val="000000"/>
                </a:solidFill>
                <a:cs typeface="Avenir LT Std 55 Roman" panose="020B0703020203020204" pitchFamily="34" charset="0"/>
              </a:rPr>
              <a:t>Dinamičan</a:t>
            </a:r>
            <a:r>
              <a:rPr dirty="0" smtClean="0">
                <a:solidFill>
                  <a:srgbClr val="000000"/>
                </a:solidFill>
                <a:cs typeface="Avenir LT Std 55 Roman" panose="020B0703020203020204" pitchFamily="34" charset="0"/>
              </a:rPr>
              <a:t> </a:t>
            </a:r>
            <a:r>
              <a:rPr dirty="0" err="1" smtClean="0">
                <a:solidFill>
                  <a:srgbClr val="000000"/>
                </a:solidFill>
                <a:cs typeface="Avenir LT Std 55 Roman" panose="020B0703020203020204" pitchFamily="34" charset="0"/>
              </a:rPr>
              <a:t>svet</a:t>
            </a:r>
            <a:endParaRPr dirty="0" smtClean="0">
              <a:solidFill>
                <a:srgbClr val="000000"/>
              </a:solidFill>
              <a:cs typeface="Avenir LT Std 55 Roman" panose="020B0703020203020204" pitchFamily="34" charset="0"/>
            </a:endParaRPr>
          </a:p>
          <a:p>
            <a:r>
              <a:rPr dirty="0" err="1" smtClean="0">
                <a:solidFill>
                  <a:srgbClr val="000000"/>
                </a:solidFill>
                <a:cs typeface="Avenir LT Std 55 Roman" panose="020B0703020203020204" pitchFamily="34" charset="0"/>
              </a:rPr>
              <a:t>Esri</a:t>
            </a:r>
            <a:r>
              <a:rPr dirty="0" smtClean="0">
                <a:solidFill>
                  <a:srgbClr val="000000"/>
                </a:solidFill>
                <a:cs typeface="Avenir LT Std 55 Roman" panose="020B0703020203020204" pitchFamily="34" charset="0"/>
              </a:rPr>
              <a:t> ArcGIS</a:t>
            </a:r>
          </a:p>
          <a:p>
            <a:r>
              <a:rPr dirty="0" err="1" smtClean="0">
                <a:solidFill>
                  <a:srgbClr val="000000"/>
                </a:solidFill>
                <a:cs typeface="Avenir LT Std 55 Roman" panose="020B0703020203020204" pitchFamily="34" charset="0"/>
              </a:rPr>
              <a:t>Exelis</a:t>
            </a:r>
            <a:r>
              <a:rPr dirty="0" smtClean="0">
                <a:solidFill>
                  <a:srgbClr val="000000"/>
                </a:solidFill>
                <a:cs typeface="Avenir LT Std 55 Roman" panose="020B0703020203020204" pitchFamily="34" charset="0"/>
              </a:rPr>
              <a:t> ENVI</a:t>
            </a:r>
          </a:p>
        </p:txBody>
      </p:sp>
      <p:pic>
        <p:nvPicPr>
          <p:cNvPr id="2560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486400"/>
            <a:ext cx="9652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VIS platforma</a:t>
            </a:r>
          </a:p>
        </p:txBody>
      </p:sp>
      <p:sp>
        <p:nvSpPr>
          <p:cNvPr id="59395" name="Content Placeholder 2"/>
          <p:cNvSpPr txBox="1">
            <a:spLocks/>
          </p:cNvSpPr>
          <p:nvPr/>
        </p:nvSpPr>
        <p:spPr bwMode="auto">
          <a:xfrm>
            <a:off x="914400" y="1023938"/>
            <a:ext cx="7631113"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en-US">
                <a:solidFill>
                  <a:srgbClr val="1982AF"/>
                </a:solidFill>
              </a:rPr>
              <a:t>ENVI</a:t>
            </a:r>
          </a:p>
          <a:p>
            <a:pPr eaLnBrk="1" hangingPunct="1"/>
            <a:r>
              <a:rPr lang="en-US">
                <a:solidFill>
                  <a:srgbClr val="1982AF"/>
                </a:solidFill>
              </a:rPr>
              <a:t>ENVI Services Engine (cloud)</a:t>
            </a:r>
          </a:p>
          <a:p>
            <a:pPr eaLnBrk="1" hangingPunct="1"/>
            <a:r>
              <a:rPr lang="en-US">
                <a:solidFill>
                  <a:srgbClr val="1982AF"/>
                </a:solidFill>
              </a:rPr>
              <a:t>ENVI LiDAR</a:t>
            </a:r>
          </a:p>
          <a:p>
            <a:pPr eaLnBrk="1" hangingPunct="1"/>
            <a:r>
              <a:rPr lang="en-US">
                <a:solidFill>
                  <a:srgbClr val="1982AF"/>
                </a:solidFill>
              </a:rPr>
              <a:t>ENVI SARscape</a:t>
            </a:r>
          </a:p>
          <a:p>
            <a:pPr eaLnBrk="1" hangingPunct="1"/>
            <a:r>
              <a:rPr lang="en-US">
                <a:solidFill>
                  <a:srgbClr val="1982AF"/>
                </a:solidFill>
              </a:rPr>
              <a:t>ENVI for ArcGIS</a:t>
            </a:r>
          </a:p>
          <a:p>
            <a:pPr eaLnBrk="1" hangingPunct="1"/>
            <a:r>
              <a:rPr lang="en-US">
                <a:solidFill>
                  <a:srgbClr val="1982AF"/>
                </a:solidFill>
              </a:rPr>
              <a:t>IDL</a:t>
            </a:r>
          </a:p>
        </p:txBody>
      </p:sp>
      <p:pic>
        <p:nvPicPr>
          <p:cNvPr id="59396" name="Picture 11"/>
          <p:cNvPicPr>
            <a:picLocks noChangeAspect="1"/>
          </p:cNvPicPr>
          <p:nvPr/>
        </p:nvPicPr>
        <p:blipFill>
          <a:blip r:embed="rId2">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4" descr="ENVI Li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4557713"/>
            <a:ext cx="4286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ENV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163" y="4557713"/>
            <a:ext cx="4286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8" descr="ENVI SARsca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163" y="2571750"/>
            <a:ext cx="4286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VIS platforma</a:t>
            </a:r>
          </a:p>
        </p:txBody>
      </p:sp>
      <p:pic>
        <p:nvPicPr>
          <p:cNvPr id="60419" name="Picture 11"/>
          <p:cNvPicPr>
            <a:picLocks noChangeAspect="1"/>
          </p:cNvPicPr>
          <p:nvPr/>
        </p:nvPicPr>
        <p:blipFill>
          <a:blip r:embed="rId2">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7" descr="Z:\Graphics_Screenshots\ENVI_5\new_display_overview_window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20725"/>
            <a:ext cx="722312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VIS platforma</a:t>
            </a:r>
          </a:p>
        </p:txBody>
      </p:sp>
      <p:pic>
        <p:nvPicPr>
          <p:cNvPr id="61443" name="Picture 11"/>
          <p:cNvPicPr>
            <a:picLocks noChangeAspect="1"/>
          </p:cNvPicPr>
          <p:nvPr/>
        </p:nvPicPr>
        <p:blipFill>
          <a:blip r:embed="rId2">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8" descr="Z:\Graphics_Screenshots\ENVI_5\spectral_profiles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20725"/>
            <a:ext cx="744061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VIS platforma</a:t>
            </a:r>
          </a:p>
        </p:txBody>
      </p:sp>
      <p:pic>
        <p:nvPicPr>
          <p:cNvPr id="62467" name="Picture 11"/>
          <p:cNvPicPr>
            <a:picLocks noChangeAspect="1"/>
          </p:cNvPicPr>
          <p:nvPr/>
        </p:nvPicPr>
        <p:blipFill>
          <a:blip r:embed="rId2">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9" descr="Z:\Graphics_Screenshots\ENVI_5\building_perimeters_large_da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20725"/>
            <a:ext cx="74342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VIS platforma</a:t>
            </a:r>
          </a:p>
        </p:txBody>
      </p:sp>
      <p:pic>
        <p:nvPicPr>
          <p:cNvPr id="63491" name="Picture 11"/>
          <p:cNvPicPr>
            <a:picLocks noChangeAspect="1"/>
          </p:cNvPicPr>
          <p:nvPr/>
        </p:nvPicPr>
        <p:blipFill>
          <a:blip r:embed="rId2">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20725"/>
            <a:ext cx="744061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VIS platforma</a:t>
            </a:r>
          </a:p>
        </p:txBody>
      </p:sp>
      <p:pic>
        <p:nvPicPr>
          <p:cNvPr id="64515" name="Picture 11"/>
          <p:cNvPicPr>
            <a:picLocks noChangeAspect="1"/>
          </p:cNvPicPr>
          <p:nvPr/>
        </p:nvPicPr>
        <p:blipFill>
          <a:blip r:embed="rId2">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20725"/>
            <a:ext cx="72898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VIS platforma</a:t>
            </a:r>
          </a:p>
        </p:txBody>
      </p:sp>
      <p:pic>
        <p:nvPicPr>
          <p:cNvPr id="65539" name="Picture 11"/>
          <p:cNvPicPr>
            <a:picLocks noChangeAspect="1"/>
          </p:cNvPicPr>
          <p:nvPr/>
        </p:nvPicPr>
        <p:blipFill>
          <a:blip r:embed="rId2">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598488"/>
            <a:ext cx="6257925"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288" y="3646488"/>
            <a:ext cx="3328987"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VIS platforma</a:t>
            </a:r>
          </a:p>
        </p:txBody>
      </p:sp>
      <p:pic>
        <p:nvPicPr>
          <p:cNvPr id="66563" name="Picture 11"/>
          <p:cNvPicPr>
            <a:picLocks noChangeAspect="1"/>
          </p:cNvPicPr>
          <p:nvPr/>
        </p:nvPicPr>
        <p:blipFill>
          <a:blip r:embed="rId2">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676275"/>
            <a:ext cx="4435475"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338" y="2581275"/>
            <a:ext cx="491648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&amp; Esri</a:t>
            </a:r>
          </a:p>
        </p:txBody>
      </p:sp>
      <p:sp>
        <p:nvSpPr>
          <p:cNvPr id="67587" name="Content Placeholder 2"/>
          <p:cNvSpPr txBox="1">
            <a:spLocks/>
          </p:cNvSpPr>
          <p:nvPr/>
        </p:nvSpPr>
        <p:spPr bwMode="auto">
          <a:xfrm>
            <a:off x="914400" y="1023938"/>
            <a:ext cx="7631113"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en-US">
                <a:solidFill>
                  <a:srgbClr val="1982AF"/>
                </a:solidFill>
              </a:rPr>
              <a:t>Više od partnerstva</a:t>
            </a:r>
          </a:p>
          <a:p>
            <a:pPr eaLnBrk="1" hangingPunct="1"/>
            <a:r>
              <a:rPr lang="en-US">
                <a:solidFill>
                  <a:srgbClr val="1982AF"/>
                </a:solidFill>
              </a:rPr>
              <a:t>Direktna integracija u softverskim rešenjima</a:t>
            </a:r>
          </a:p>
        </p:txBody>
      </p:sp>
      <p:pic>
        <p:nvPicPr>
          <p:cNvPr id="67588" name="Picture 2" descr="http://img.directindustry.com/pdf/repository_di/6229/envi-ex-brochure-190728_1b.jpg"/>
          <p:cNvPicPr>
            <a:picLocks noChangeAspect="1" noChangeArrowheads="1"/>
          </p:cNvPicPr>
          <p:nvPr/>
        </p:nvPicPr>
        <p:blipFill>
          <a:blip r:embed="rId2">
            <a:extLst>
              <a:ext uri="{28A0092B-C50C-407E-A947-70E740481C1C}">
                <a14:useLocalDpi xmlns:a14="http://schemas.microsoft.com/office/drawing/2010/main" val="0"/>
              </a:ext>
            </a:extLst>
          </a:blip>
          <a:srcRect l="24553" t="35277" r="6653" b="9592"/>
          <a:stretch>
            <a:fillRect/>
          </a:stretch>
        </p:blipFill>
        <p:spPr bwMode="auto">
          <a:xfrm>
            <a:off x="3541713" y="3233738"/>
            <a:ext cx="20828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descr="http://des.wa.gov/SiteCollectionDocuments/ContractingPurchasing/smLogo/esr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689350"/>
            <a:ext cx="27146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3138488"/>
            <a:ext cx="24463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p:cNvGraphicFramePr/>
          <p:nvPr/>
        </p:nvGraphicFramePr>
        <p:xfrm>
          <a:off x="2066514" y="2684721"/>
          <a:ext cx="5032744" cy="3573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7592" name="Picture 11"/>
          <p:cNvPicPr>
            <a:picLocks noChangeAspect="1"/>
          </p:cNvPicPr>
          <p:nvPr/>
        </p:nvPicPr>
        <p:blipFill>
          <a:blip r:embed="rId10">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&amp; Esri</a:t>
            </a:r>
          </a:p>
        </p:txBody>
      </p:sp>
      <p:sp>
        <p:nvSpPr>
          <p:cNvPr id="68611" name="Content Placeholder 2"/>
          <p:cNvSpPr txBox="1">
            <a:spLocks/>
          </p:cNvSpPr>
          <p:nvPr/>
        </p:nvSpPr>
        <p:spPr bwMode="auto">
          <a:xfrm>
            <a:off x="914400" y="1023938"/>
            <a:ext cx="7631113"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en-US">
                <a:solidFill>
                  <a:srgbClr val="1982AF"/>
                </a:solidFill>
              </a:rPr>
              <a:t>Više od partnerstva</a:t>
            </a:r>
          </a:p>
          <a:p>
            <a:pPr eaLnBrk="1" hangingPunct="1"/>
            <a:r>
              <a:rPr lang="en-US">
                <a:solidFill>
                  <a:srgbClr val="1982AF"/>
                </a:solidFill>
              </a:rPr>
              <a:t>Direktna integracija u softverskim rešenjima ArcGIS for Desktop i ArcGIS for Server, ENVI i ENVI Ex</a:t>
            </a:r>
          </a:p>
        </p:txBody>
      </p:sp>
      <p:pic>
        <p:nvPicPr>
          <p:cNvPr id="68612" name="Picture 11"/>
          <p:cNvPicPr>
            <a:picLocks noChangeAspect="1"/>
          </p:cNvPicPr>
          <p:nvPr/>
        </p:nvPicPr>
        <p:blipFill>
          <a:blip r:embed="rId2">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2824163"/>
            <a:ext cx="48672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4"/>
          <a:srcRect/>
          <a:stretch>
            <a:fillRect/>
          </a:stretch>
        </p:blipFill>
        <p:spPr bwMode="auto">
          <a:xfrm>
            <a:off x="5991225" y="2824163"/>
            <a:ext cx="2438400" cy="3600450"/>
          </a:xfrm>
          <a:prstGeom prst="rect">
            <a:avLst/>
          </a:prstGeom>
          <a:ln>
            <a:noFill/>
          </a:ln>
          <a:effectLst>
            <a:outerShdw blurRad="190500" algn="tl" rotWithShape="0">
              <a:srgbClr val="000000">
                <a:alpha val="70000"/>
              </a:srgbClr>
            </a:outerShdw>
          </a:effectLst>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61"/>
          <p:cNvSpPr>
            <a:spLocks noGrp="1"/>
          </p:cNvSpPr>
          <p:nvPr>
            <p:ph type="title"/>
          </p:nvPr>
        </p:nvSpPr>
        <p:spPr>
          <a:xfrm>
            <a:off x="1028700" y="2184400"/>
            <a:ext cx="4114800" cy="1349375"/>
          </a:xfrm>
        </p:spPr>
        <p:txBody>
          <a:bodyPr/>
          <a:lstStyle/>
          <a:p>
            <a:r>
              <a:rPr smtClean="0"/>
              <a:t>Dinamičan svet</a:t>
            </a:r>
          </a:p>
        </p:txBody>
      </p:sp>
      <p:grpSp>
        <p:nvGrpSpPr>
          <p:cNvPr id="26627" name="Group 2"/>
          <p:cNvGrpSpPr>
            <a:grpSpLocks/>
          </p:cNvGrpSpPr>
          <p:nvPr/>
        </p:nvGrpSpPr>
        <p:grpSpPr bwMode="auto">
          <a:xfrm>
            <a:off x="130175" y="4016375"/>
            <a:ext cx="5184775" cy="2232025"/>
            <a:chOff x="129812" y="4016127"/>
            <a:chExt cx="5185417" cy="2232272"/>
          </a:xfrm>
        </p:grpSpPr>
        <p:sp>
          <p:nvSpPr>
            <p:cNvPr id="26630" name="Oval 8"/>
            <p:cNvSpPr>
              <a:spLocks noChangeArrowheads="1"/>
            </p:cNvSpPr>
            <p:nvPr/>
          </p:nvSpPr>
          <p:spPr bwMode="auto">
            <a:xfrm>
              <a:off x="3082957" y="4016127"/>
              <a:ext cx="2232272" cy="2232272"/>
            </a:xfrm>
            <a:prstGeom prst="ellipse">
              <a:avLst/>
            </a:pr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spcBef>
                  <a:spcPct val="0"/>
                </a:spcBef>
                <a:spcAft>
                  <a:spcPct val="0"/>
                </a:spcAft>
                <a:buSzTx/>
                <a:buFontTx/>
                <a:buNone/>
              </a:pPr>
              <a:endParaRPr lang="en-US" sz="1800"/>
            </a:p>
          </p:txBody>
        </p:sp>
        <p:sp>
          <p:nvSpPr>
            <p:cNvPr id="10" name="Right Arrow 9"/>
            <p:cNvSpPr/>
            <p:nvPr/>
          </p:nvSpPr>
          <p:spPr bwMode="auto">
            <a:xfrm>
              <a:off x="2634240" y="4998380"/>
              <a:ext cx="890753" cy="244540"/>
            </a:xfrm>
            <a:prstGeom prst="rightArrow">
              <a:avLst/>
            </a:prstGeom>
            <a:gradFill flip="none" rotWithShape="1">
              <a:gsLst>
                <a:gs pos="0">
                  <a:schemeClr val="tx1">
                    <a:lumMod val="40000"/>
                    <a:lumOff val="60000"/>
                    <a:tint val="66000"/>
                    <a:satMod val="160000"/>
                  </a:schemeClr>
                </a:gs>
                <a:gs pos="50000">
                  <a:schemeClr val="tx1">
                    <a:lumMod val="40000"/>
                    <a:lumOff val="60000"/>
                    <a:tint val="44500"/>
                    <a:satMod val="160000"/>
                  </a:schemeClr>
                </a:gs>
                <a:gs pos="100000">
                  <a:schemeClr val="tx1">
                    <a:lumMod val="40000"/>
                    <a:lumOff val="60000"/>
                    <a:tint val="23500"/>
                    <a:satMod val="160000"/>
                  </a:schemeClr>
                </a:gs>
              </a:gsLst>
              <a:path path="circle">
                <a:fillToRect l="50000" t="50000" r="50000" b="50000"/>
              </a:path>
              <a:tileRect/>
            </a:gradFill>
            <a:ln w="76200" cap="flat" cmpd="sng" algn="ctr">
              <a:noFill/>
              <a:prstDash val="solid"/>
              <a:round/>
              <a:headEnd type="none" w="med" len="med"/>
              <a:tailEnd type="none" w="med" len="med"/>
            </a:ln>
            <a:effec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dirty="0"/>
            </a:p>
          </p:txBody>
        </p:sp>
        <p:grpSp>
          <p:nvGrpSpPr>
            <p:cNvPr id="26634" name="Group 10"/>
            <p:cNvGrpSpPr>
              <a:grpSpLocks/>
            </p:cNvGrpSpPr>
            <p:nvPr/>
          </p:nvGrpSpPr>
          <p:grpSpPr bwMode="auto">
            <a:xfrm>
              <a:off x="129812" y="4545398"/>
              <a:ext cx="2685083" cy="1375061"/>
              <a:chOff x="769447" y="2182501"/>
              <a:chExt cx="3851278" cy="1972282"/>
            </a:xfrm>
          </p:grpSpPr>
          <p:sp>
            <p:nvSpPr>
              <p:cNvPr id="26742" name="Rectangle 288"/>
              <p:cNvSpPr>
                <a:spLocks/>
              </p:cNvSpPr>
              <p:nvPr/>
            </p:nvSpPr>
            <p:spPr bwMode="auto">
              <a:xfrm rot="2700000">
                <a:off x="1732832" y="3242661"/>
                <a:ext cx="901062" cy="923182"/>
              </a:xfrm>
              <a:custGeom>
                <a:avLst/>
                <a:gdLst>
                  <a:gd name="T0" fmla="*/ 32258 w 1155211"/>
                  <a:gd name="T1" fmla="*/ 179736 h 1183570"/>
                  <a:gd name="T2" fmla="*/ 610737 w 1155211"/>
                  <a:gd name="T3" fmla="*/ 0 h 1183570"/>
                  <a:gd name="T4" fmla="*/ 901062 w 1155211"/>
                  <a:gd name="T5" fmla="*/ 559120 h 1183570"/>
                  <a:gd name="T6" fmla="*/ 0 w 1155211"/>
                  <a:gd name="T7" fmla="*/ 923182 h 1183570"/>
                  <a:gd name="T8" fmla="*/ 32258 w 1155211"/>
                  <a:gd name="T9" fmla="*/ 179736 h 1183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5211" h="1183570">
                    <a:moveTo>
                      <a:pt x="41357" y="230431"/>
                    </a:moveTo>
                    <a:lnTo>
                      <a:pt x="782998" y="0"/>
                    </a:lnTo>
                    <a:lnTo>
                      <a:pt x="1155211" y="716822"/>
                    </a:lnTo>
                    <a:lnTo>
                      <a:pt x="0" y="1183570"/>
                    </a:lnTo>
                    <a:lnTo>
                      <a:pt x="41357" y="230431"/>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43" name="Rectangle 289"/>
              <p:cNvSpPr>
                <a:spLocks/>
              </p:cNvSpPr>
              <p:nvPr/>
            </p:nvSpPr>
            <p:spPr bwMode="auto">
              <a:xfrm rot="2700000">
                <a:off x="895186" y="2787780"/>
                <a:ext cx="731448" cy="982926"/>
              </a:xfrm>
              <a:custGeom>
                <a:avLst/>
                <a:gdLst>
                  <a:gd name="T0" fmla="*/ 64525 w 937757"/>
                  <a:gd name="T1" fmla="*/ 211985 h 1260165"/>
                  <a:gd name="T2" fmla="*/ 731448 w 937757"/>
                  <a:gd name="T3" fmla="*/ 0 h 1260165"/>
                  <a:gd name="T4" fmla="*/ 593204 w 937757"/>
                  <a:gd name="T5" fmla="*/ 982926 h 1260165"/>
                  <a:gd name="T6" fmla="*/ 0 w 937757"/>
                  <a:gd name="T7" fmla="*/ 706425 h 1260165"/>
                  <a:gd name="T8" fmla="*/ 64525 w 937757"/>
                  <a:gd name="T9" fmla="*/ 211985 h 1260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7757" h="1260165">
                    <a:moveTo>
                      <a:pt x="82724" y="271777"/>
                    </a:moveTo>
                    <a:lnTo>
                      <a:pt x="937757" y="0"/>
                    </a:lnTo>
                    <a:lnTo>
                      <a:pt x="760520" y="1260165"/>
                    </a:lnTo>
                    <a:lnTo>
                      <a:pt x="0" y="905675"/>
                    </a:lnTo>
                    <a:lnTo>
                      <a:pt x="82724" y="271777"/>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44" name="Rectangle 290"/>
              <p:cNvSpPr>
                <a:spLocks/>
              </p:cNvSpPr>
              <p:nvPr/>
            </p:nvSpPr>
            <p:spPr bwMode="auto">
              <a:xfrm rot="2700000">
                <a:off x="1396688" y="2260800"/>
                <a:ext cx="685918" cy="767513"/>
              </a:xfrm>
              <a:custGeom>
                <a:avLst/>
                <a:gdLst>
                  <a:gd name="T0" fmla="*/ 1024 w 879385"/>
                  <a:gd name="T1" fmla="*/ 52230 h 983994"/>
                  <a:gd name="T2" fmla="*/ 651108 w 879385"/>
                  <a:gd name="T3" fmla="*/ 0 h 983994"/>
                  <a:gd name="T4" fmla="*/ 685918 w 879385"/>
                  <a:gd name="T5" fmla="*/ 536067 h 983994"/>
                  <a:gd name="T6" fmla="*/ 0 w 879385"/>
                  <a:gd name="T7" fmla="*/ 767513 h 983994"/>
                  <a:gd name="T8" fmla="*/ 1024 w 879385"/>
                  <a:gd name="T9" fmla="*/ 52230 h 983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9385" h="983994">
                    <a:moveTo>
                      <a:pt x="1313" y="66962"/>
                    </a:moveTo>
                    <a:lnTo>
                      <a:pt x="834757" y="0"/>
                    </a:lnTo>
                    <a:cubicBezTo>
                      <a:pt x="834753" y="205457"/>
                      <a:pt x="879389" y="481811"/>
                      <a:pt x="879385" y="687268"/>
                    </a:cubicBezTo>
                    <a:lnTo>
                      <a:pt x="0" y="983994"/>
                    </a:lnTo>
                    <a:cubicBezTo>
                      <a:pt x="438" y="678317"/>
                      <a:pt x="875" y="372639"/>
                      <a:pt x="1313" y="66962"/>
                    </a:cubicBez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45" name="Rectangle 291"/>
              <p:cNvSpPr>
                <a:spLocks/>
              </p:cNvSpPr>
              <p:nvPr/>
            </p:nvSpPr>
            <p:spPr bwMode="auto">
              <a:xfrm rot="2700000">
                <a:off x="2239919" y="2460758"/>
                <a:ext cx="721564" cy="901672"/>
              </a:xfrm>
              <a:custGeom>
                <a:avLst/>
                <a:gdLst>
                  <a:gd name="T0" fmla="*/ 0 w 925085"/>
                  <a:gd name="T1" fmla="*/ 0 h 1155993"/>
                  <a:gd name="T2" fmla="*/ 551059 w 925085"/>
                  <a:gd name="T3" fmla="*/ 150544 h 1155993"/>
                  <a:gd name="T4" fmla="*/ 721564 w 925085"/>
                  <a:gd name="T5" fmla="*/ 700443 h 1155993"/>
                  <a:gd name="T6" fmla="*/ 98318 w 925085"/>
                  <a:gd name="T7" fmla="*/ 901672 h 1155993"/>
                  <a:gd name="T8" fmla="*/ 0 w 925085"/>
                  <a:gd name="T9" fmla="*/ 0 h 11559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5085" h="1155993">
                    <a:moveTo>
                      <a:pt x="0" y="0"/>
                    </a:moveTo>
                    <a:lnTo>
                      <a:pt x="706488" y="193006"/>
                    </a:lnTo>
                    <a:lnTo>
                      <a:pt x="925085" y="898006"/>
                    </a:lnTo>
                    <a:lnTo>
                      <a:pt x="126049" y="1155993"/>
                    </a:lnTo>
                    <a:lnTo>
                      <a:pt x="0" y="0"/>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46" name="Rectangle 292"/>
              <p:cNvSpPr>
                <a:spLocks/>
              </p:cNvSpPr>
              <p:nvPr/>
            </p:nvSpPr>
            <p:spPr bwMode="auto">
              <a:xfrm rot="2700000">
                <a:off x="2643131" y="3176625"/>
                <a:ext cx="918891" cy="792396"/>
              </a:xfrm>
              <a:custGeom>
                <a:avLst/>
                <a:gdLst>
                  <a:gd name="T0" fmla="*/ 164533 w 1178069"/>
                  <a:gd name="T1" fmla="*/ 538960 h 1015895"/>
                  <a:gd name="T2" fmla="*/ 44 w 1178069"/>
                  <a:gd name="T3" fmla="*/ 0 h 1015895"/>
                  <a:gd name="T4" fmla="*/ 908652 w 1178069"/>
                  <a:gd name="T5" fmla="*/ 84266 h 1015895"/>
                  <a:gd name="T6" fmla="*/ 918891 w 1178069"/>
                  <a:gd name="T7" fmla="*/ 732986 h 1015895"/>
                  <a:gd name="T8" fmla="*/ 358084 w 1178069"/>
                  <a:gd name="T9" fmla="*/ 792396 h 1015895"/>
                  <a:gd name="T10" fmla="*/ 164533 w 1178069"/>
                  <a:gd name="T11" fmla="*/ 538960 h 10158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8069" h="1015895">
                    <a:moveTo>
                      <a:pt x="210940" y="690976"/>
                    </a:moveTo>
                    <a:cubicBezTo>
                      <a:pt x="215048" y="690850"/>
                      <a:pt x="-4051" y="126"/>
                      <a:pt x="57" y="0"/>
                    </a:cubicBezTo>
                    <a:lnTo>
                      <a:pt x="1164942" y="108034"/>
                    </a:lnTo>
                    <a:lnTo>
                      <a:pt x="1178069" y="939728"/>
                    </a:lnTo>
                    <a:lnTo>
                      <a:pt x="459084" y="1015895"/>
                    </a:lnTo>
                    <a:lnTo>
                      <a:pt x="210940" y="690976"/>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47" name="Rectangle 293"/>
              <p:cNvSpPr>
                <a:spLocks/>
              </p:cNvSpPr>
              <p:nvPr/>
            </p:nvSpPr>
            <p:spPr bwMode="auto">
              <a:xfrm rot="2700000">
                <a:off x="3271277" y="2319593"/>
                <a:ext cx="793218" cy="891001"/>
              </a:xfrm>
              <a:custGeom>
                <a:avLst/>
                <a:gdLst>
                  <a:gd name="T0" fmla="*/ 243046 w 1016950"/>
                  <a:gd name="T1" fmla="*/ 0 h 1142312"/>
                  <a:gd name="T2" fmla="*/ 793218 w 1016950"/>
                  <a:gd name="T3" fmla="*/ 133729 h 1142312"/>
                  <a:gd name="T4" fmla="*/ 793218 w 1016950"/>
                  <a:gd name="T5" fmla="*/ 891001 h 1142312"/>
                  <a:gd name="T6" fmla="*/ 67467 w 1016950"/>
                  <a:gd name="T7" fmla="*/ 859481 h 1142312"/>
                  <a:gd name="T8" fmla="*/ 0 w 1016950"/>
                  <a:gd name="T9" fmla="*/ 663556 h 1142312"/>
                  <a:gd name="T10" fmla="*/ 243046 w 1016950"/>
                  <a:gd name="T11" fmla="*/ 0 h 1142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6950" h="1142312">
                    <a:moveTo>
                      <a:pt x="311599" y="0"/>
                    </a:moveTo>
                    <a:lnTo>
                      <a:pt x="1016950" y="171448"/>
                    </a:lnTo>
                    <a:lnTo>
                      <a:pt x="1016950" y="1142312"/>
                    </a:lnTo>
                    <a:lnTo>
                      <a:pt x="86497" y="1101901"/>
                    </a:lnTo>
                    <a:lnTo>
                      <a:pt x="0" y="850715"/>
                    </a:lnTo>
                    <a:lnTo>
                      <a:pt x="311599" y="0"/>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748" name="Rectangle 294"/>
              <p:cNvSpPr>
                <a:spLocks/>
              </p:cNvSpPr>
              <p:nvPr/>
            </p:nvSpPr>
            <p:spPr bwMode="auto">
              <a:xfrm rot="2700000">
                <a:off x="3948986" y="3054729"/>
                <a:ext cx="586208" cy="757271"/>
              </a:xfrm>
              <a:custGeom>
                <a:avLst/>
                <a:gdLst>
                  <a:gd name="T0" fmla="*/ 9218 w 751551"/>
                  <a:gd name="T1" fmla="*/ 41478 h 970864"/>
                  <a:gd name="T2" fmla="*/ 586208 w 751551"/>
                  <a:gd name="T3" fmla="*/ 0 h 970864"/>
                  <a:gd name="T4" fmla="*/ 586208 w 751551"/>
                  <a:gd name="T5" fmla="*/ 757271 h 970864"/>
                  <a:gd name="T6" fmla="*/ 0 w 751551"/>
                  <a:gd name="T7" fmla="*/ 743447 h 970864"/>
                  <a:gd name="T8" fmla="*/ 9218 w 751551"/>
                  <a:gd name="T9" fmla="*/ 41478 h 970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1551" h="970864">
                    <a:moveTo>
                      <a:pt x="11818" y="53177"/>
                    </a:moveTo>
                    <a:lnTo>
                      <a:pt x="751551" y="0"/>
                    </a:lnTo>
                    <a:lnTo>
                      <a:pt x="751551" y="970864"/>
                    </a:lnTo>
                    <a:lnTo>
                      <a:pt x="0" y="953141"/>
                    </a:lnTo>
                    <a:lnTo>
                      <a:pt x="11818" y="53177"/>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26749" name="Group 126"/>
              <p:cNvGrpSpPr>
                <a:grpSpLocks/>
              </p:cNvGrpSpPr>
              <p:nvPr/>
            </p:nvGrpSpPr>
            <p:grpSpPr bwMode="auto">
              <a:xfrm>
                <a:off x="2297284" y="2617464"/>
                <a:ext cx="456603" cy="496800"/>
                <a:chOff x="8605684" y="546767"/>
                <a:chExt cx="977900" cy="1063987"/>
              </a:xfrm>
            </p:grpSpPr>
            <p:grpSp>
              <p:nvGrpSpPr>
                <p:cNvPr id="26827" name="Group 204"/>
                <p:cNvGrpSpPr>
                  <a:grpSpLocks/>
                </p:cNvGrpSpPr>
                <p:nvPr/>
              </p:nvGrpSpPr>
              <p:grpSpPr bwMode="auto">
                <a:xfrm>
                  <a:off x="9086213" y="546767"/>
                  <a:ext cx="492971" cy="848200"/>
                  <a:chOff x="3799840" y="3224128"/>
                  <a:chExt cx="401955" cy="691599"/>
                </a:xfrm>
              </p:grpSpPr>
              <p:sp>
                <p:nvSpPr>
                  <p:cNvPr id="26836" name="Freeform 213"/>
                  <p:cNvSpPr>
                    <a:spLocks/>
                  </p:cNvSpPr>
                  <p:nvPr/>
                </p:nvSpPr>
                <p:spPr bwMode="white">
                  <a:xfrm>
                    <a:off x="3799840" y="32241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37" name="Freeform 214"/>
                  <p:cNvSpPr>
                    <a:spLocks noEditPoints="1"/>
                  </p:cNvSpPr>
                  <p:nvPr/>
                </p:nvSpPr>
                <p:spPr bwMode="auto">
                  <a:xfrm>
                    <a:off x="3835307" y="32595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828" name="Group 205"/>
                <p:cNvGrpSpPr>
                  <a:grpSpLocks/>
                </p:cNvGrpSpPr>
                <p:nvPr/>
              </p:nvGrpSpPr>
              <p:grpSpPr bwMode="auto">
                <a:xfrm>
                  <a:off x="8605684" y="991629"/>
                  <a:ext cx="977900" cy="619125"/>
                  <a:chOff x="10257845" y="3185765"/>
                  <a:chExt cx="977900" cy="619125"/>
                </a:xfrm>
              </p:grpSpPr>
              <p:sp>
                <p:nvSpPr>
                  <p:cNvPr id="26829" name="Freeform 206"/>
                  <p:cNvSpPr>
                    <a:spLocks/>
                  </p:cNvSpPr>
                  <p:nvPr/>
                </p:nvSpPr>
                <p:spPr bwMode="white">
                  <a:xfrm>
                    <a:off x="10257845" y="3185765"/>
                    <a:ext cx="977900" cy="619125"/>
                  </a:xfrm>
                  <a:custGeom>
                    <a:avLst/>
                    <a:gdLst>
                      <a:gd name="T0" fmla="*/ 488950 w 3078"/>
                      <a:gd name="T1" fmla="*/ 0 h 1954"/>
                      <a:gd name="T2" fmla="*/ 497528 w 3078"/>
                      <a:gd name="T3" fmla="*/ 317 h 1954"/>
                      <a:gd name="T4" fmla="*/ 506742 w 3078"/>
                      <a:gd name="T5" fmla="*/ 1901 h 1954"/>
                      <a:gd name="T6" fmla="*/ 516590 w 3078"/>
                      <a:gd name="T7" fmla="*/ 4753 h 1954"/>
                      <a:gd name="T8" fmla="*/ 526439 w 3078"/>
                      <a:gd name="T9" fmla="*/ 9506 h 1954"/>
                      <a:gd name="T10" fmla="*/ 949624 w 3078"/>
                      <a:gd name="T11" fmla="*/ 262352 h 1954"/>
                      <a:gd name="T12" fmla="*/ 957885 w 3078"/>
                      <a:gd name="T13" fmla="*/ 268689 h 1954"/>
                      <a:gd name="T14" fmla="*/ 964874 w 3078"/>
                      <a:gd name="T15" fmla="*/ 275660 h 1954"/>
                      <a:gd name="T16" fmla="*/ 970593 w 3078"/>
                      <a:gd name="T17" fmla="*/ 283264 h 1954"/>
                      <a:gd name="T18" fmla="*/ 974405 w 3078"/>
                      <a:gd name="T19" fmla="*/ 291502 h 1954"/>
                      <a:gd name="T20" fmla="*/ 977265 w 3078"/>
                      <a:gd name="T21" fmla="*/ 300374 h 1954"/>
                      <a:gd name="T22" fmla="*/ 977900 w 3078"/>
                      <a:gd name="T23" fmla="*/ 309563 h 1954"/>
                      <a:gd name="T24" fmla="*/ 977265 w 3078"/>
                      <a:gd name="T25" fmla="*/ 319068 h 1954"/>
                      <a:gd name="T26" fmla="*/ 974405 w 3078"/>
                      <a:gd name="T27" fmla="*/ 327940 h 1954"/>
                      <a:gd name="T28" fmla="*/ 970593 w 3078"/>
                      <a:gd name="T29" fmla="*/ 336495 h 1954"/>
                      <a:gd name="T30" fmla="*/ 964874 w 3078"/>
                      <a:gd name="T31" fmla="*/ 344099 h 1954"/>
                      <a:gd name="T32" fmla="*/ 957885 w 3078"/>
                      <a:gd name="T33" fmla="*/ 350753 h 1954"/>
                      <a:gd name="T34" fmla="*/ 949624 w 3078"/>
                      <a:gd name="T35" fmla="*/ 356773 h 1954"/>
                      <a:gd name="T36" fmla="*/ 526439 w 3078"/>
                      <a:gd name="T37" fmla="*/ 609619 h 1954"/>
                      <a:gd name="T38" fmla="*/ 516590 w 3078"/>
                      <a:gd name="T39" fmla="*/ 614689 h 1954"/>
                      <a:gd name="T40" fmla="*/ 506742 w 3078"/>
                      <a:gd name="T41" fmla="*/ 617541 h 1954"/>
                      <a:gd name="T42" fmla="*/ 497528 w 3078"/>
                      <a:gd name="T43" fmla="*/ 618808 h 1954"/>
                      <a:gd name="T44" fmla="*/ 488950 w 3078"/>
                      <a:gd name="T45" fmla="*/ 619125 h 1954"/>
                      <a:gd name="T46" fmla="*/ 480372 w 3078"/>
                      <a:gd name="T47" fmla="*/ 618808 h 1954"/>
                      <a:gd name="T48" fmla="*/ 470841 w 3078"/>
                      <a:gd name="T49" fmla="*/ 617224 h 1954"/>
                      <a:gd name="T50" fmla="*/ 460992 w 3078"/>
                      <a:gd name="T51" fmla="*/ 614689 h 1954"/>
                      <a:gd name="T52" fmla="*/ 450825 w 3078"/>
                      <a:gd name="T53" fmla="*/ 609619 h 1954"/>
                      <a:gd name="T54" fmla="*/ 28276 w 3078"/>
                      <a:gd name="T55" fmla="*/ 356773 h 1954"/>
                      <a:gd name="T56" fmla="*/ 20015 w 3078"/>
                      <a:gd name="T57" fmla="*/ 350753 h 1954"/>
                      <a:gd name="T58" fmla="*/ 13026 w 3078"/>
                      <a:gd name="T59" fmla="*/ 343782 h 1954"/>
                      <a:gd name="T60" fmla="*/ 7307 w 3078"/>
                      <a:gd name="T61" fmla="*/ 336178 h 1954"/>
                      <a:gd name="T62" fmla="*/ 3495 w 3078"/>
                      <a:gd name="T63" fmla="*/ 327623 h 1954"/>
                      <a:gd name="T64" fmla="*/ 635 w 3078"/>
                      <a:gd name="T65" fmla="*/ 318751 h 1954"/>
                      <a:gd name="T66" fmla="*/ 0 w 3078"/>
                      <a:gd name="T67" fmla="*/ 309563 h 1954"/>
                      <a:gd name="T68" fmla="*/ 635 w 3078"/>
                      <a:gd name="T69" fmla="*/ 300057 h 1954"/>
                      <a:gd name="T70" fmla="*/ 3495 w 3078"/>
                      <a:gd name="T71" fmla="*/ 291185 h 1954"/>
                      <a:gd name="T72" fmla="*/ 7625 w 3078"/>
                      <a:gd name="T73" fmla="*/ 282947 h 1954"/>
                      <a:gd name="T74" fmla="*/ 13026 w 3078"/>
                      <a:gd name="T75" fmla="*/ 275026 h 1954"/>
                      <a:gd name="T76" fmla="*/ 20333 w 3078"/>
                      <a:gd name="T77" fmla="*/ 268689 h 1954"/>
                      <a:gd name="T78" fmla="*/ 28276 w 3078"/>
                      <a:gd name="T79" fmla="*/ 262352 h 1954"/>
                      <a:gd name="T80" fmla="*/ 451461 w 3078"/>
                      <a:gd name="T81" fmla="*/ 9506 h 1954"/>
                      <a:gd name="T82" fmla="*/ 461310 w 3078"/>
                      <a:gd name="T83" fmla="*/ 4753 h 1954"/>
                      <a:gd name="T84" fmla="*/ 471158 w 3078"/>
                      <a:gd name="T85" fmla="*/ 1901 h 1954"/>
                      <a:gd name="T86" fmla="*/ 480372 w 3078"/>
                      <a:gd name="T87" fmla="*/ 317 h 1954"/>
                      <a:gd name="T88" fmla="*/ 488950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9" y="0"/>
                        </a:moveTo>
                        <a:lnTo>
                          <a:pt x="1566" y="1"/>
                        </a:lnTo>
                        <a:lnTo>
                          <a:pt x="1595" y="6"/>
                        </a:lnTo>
                        <a:lnTo>
                          <a:pt x="1626" y="15"/>
                        </a:lnTo>
                        <a:lnTo>
                          <a:pt x="1657" y="30"/>
                        </a:lnTo>
                        <a:lnTo>
                          <a:pt x="2989" y="828"/>
                        </a:lnTo>
                        <a:lnTo>
                          <a:pt x="3015" y="848"/>
                        </a:lnTo>
                        <a:lnTo>
                          <a:pt x="3037" y="870"/>
                        </a:lnTo>
                        <a:lnTo>
                          <a:pt x="3055" y="894"/>
                        </a:lnTo>
                        <a:lnTo>
                          <a:pt x="3067" y="920"/>
                        </a:lnTo>
                        <a:lnTo>
                          <a:pt x="3076" y="948"/>
                        </a:lnTo>
                        <a:lnTo>
                          <a:pt x="3078" y="977"/>
                        </a:lnTo>
                        <a:lnTo>
                          <a:pt x="3076" y="1007"/>
                        </a:lnTo>
                        <a:lnTo>
                          <a:pt x="3067" y="1035"/>
                        </a:lnTo>
                        <a:lnTo>
                          <a:pt x="3055" y="1062"/>
                        </a:lnTo>
                        <a:lnTo>
                          <a:pt x="3037" y="1086"/>
                        </a:lnTo>
                        <a:lnTo>
                          <a:pt x="3015" y="1107"/>
                        </a:lnTo>
                        <a:lnTo>
                          <a:pt x="2989" y="1126"/>
                        </a:lnTo>
                        <a:lnTo>
                          <a:pt x="1657" y="1924"/>
                        </a:lnTo>
                        <a:lnTo>
                          <a:pt x="1626" y="1940"/>
                        </a:lnTo>
                        <a:lnTo>
                          <a:pt x="1595" y="1949"/>
                        </a:lnTo>
                        <a:lnTo>
                          <a:pt x="1566" y="1953"/>
                        </a:lnTo>
                        <a:lnTo>
                          <a:pt x="1539" y="1954"/>
                        </a:lnTo>
                        <a:lnTo>
                          <a:pt x="1512" y="1953"/>
                        </a:lnTo>
                        <a:lnTo>
                          <a:pt x="1482" y="1948"/>
                        </a:lnTo>
                        <a:lnTo>
                          <a:pt x="1451" y="1940"/>
                        </a:lnTo>
                        <a:lnTo>
                          <a:pt x="1419" y="1924"/>
                        </a:lnTo>
                        <a:lnTo>
                          <a:pt x="89" y="1126"/>
                        </a:lnTo>
                        <a:lnTo>
                          <a:pt x="63" y="1107"/>
                        </a:lnTo>
                        <a:lnTo>
                          <a:pt x="41" y="1085"/>
                        </a:lnTo>
                        <a:lnTo>
                          <a:pt x="23" y="1061"/>
                        </a:lnTo>
                        <a:lnTo>
                          <a:pt x="11" y="1034"/>
                        </a:lnTo>
                        <a:lnTo>
                          <a:pt x="2" y="1006"/>
                        </a:lnTo>
                        <a:lnTo>
                          <a:pt x="0" y="977"/>
                        </a:lnTo>
                        <a:lnTo>
                          <a:pt x="2" y="947"/>
                        </a:lnTo>
                        <a:lnTo>
                          <a:pt x="11" y="919"/>
                        </a:lnTo>
                        <a:lnTo>
                          <a:pt x="24" y="893"/>
                        </a:lnTo>
                        <a:lnTo>
                          <a:pt x="41" y="868"/>
                        </a:lnTo>
                        <a:lnTo>
                          <a:pt x="64" y="848"/>
                        </a:lnTo>
                        <a:lnTo>
                          <a:pt x="89" y="828"/>
                        </a:lnTo>
                        <a:lnTo>
                          <a:pt x="1421" y="30"/>
                        </a:lnTo>
                        <a:lnTo>
                          <a:pt x="1452" y="15"/>
                        </a:lnTo>
                        <a:lnTo>
                          <a:pt x="1483" y="6"/>
                        </a:lnTo>
                        <a:lnTo>
                          <a:pt x="1512" y="1"/>
                        </a:lnTo>
                        <a:lnTo>
                          <a:pt x="153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30" name="Freeform 207"/>
                  <p:cNvSpPr>
                    <a:spLocks/>
                  </p:cNvSpPr>
                  <p:nvPr/>
                </p:nvSpPr>
                <p:spPr bwMode="auto">
                  <a:xfrm>
                    <a:off x="10295945" y="3223865"/>
                    <a:ext cx="901700" cy="542925"/>
                  </a:xfrm>
                  <a:custGeom>
                    <a:avLst/>
                    <a:gdLst>
                      <a:gd name="T0" fmla="*/ 450373 w 2837"/>
                      <a:gd name="T1" fmla="*/ 0 h 1714"/>
                      <a:gd name="T2" fmla="*/ 457683 w 2837"/>
                      <a:gd name="T3" fmla="*/ 317 h 1714"/>
                      <a:gd name="T4" fmla="*/ 463722 w 2837"/>
                      <a:gd name="T5" fmla="*/ 1901 h 1714"/>
                      <a:gd name="T6" fmla="*/ 468808 w 2837"/>
                      <a:gd name="T7" fmla="*/ 4118 h 1714"/>
                      <a:gd name="T8" fmla="*/ 891847 w 2837"/>
                      <a:gd name="T9" fmla="*/ 256892 h 1714"/>
                      <a:gd name="T10" fmla="*/ 897250 w 2837"/>
                      <a:gd name="T11" fmla="*/ 261643 h 1714"/>
                      <a:gd name="T12" fmla="*/ 900746 w 2837"/>
                      <a:gd name="T13" fmla="*/ 266394 h 1714"/>
                      <a:gd name="T14" fmla="*/ 901700 w 2837"/>
                      <a:gd name="T15" fmla="*/ 271463 h 1714"/>
                      <a:gd name="T16" fmla="*/ 900746 w 2837"/>
                      <a:gd name="T17" fmla="*/ 276847 h 1714"/>
                      <a:gd name="T18" fmla="*/ 897250 w 2837"/>
                      <a:gd name="T19" fmla="*/ 281916 h 1714"/>
                      <a:gd name="T20" fmla="*/ 891847 w 2837"/>
                      <a:gd name="T21" fmla="*/ 286033 h 1714"/>
                      <a:gd name="T22" fmla="*/ 468808 w 2837"/>
                      <a:gd name="T23" fmla="*/ 539124 h 1714"/>
                      <a:gd name="T24" fmla="*/ 463722 w 2837"/>
                      <a:gd name="T25" fmla="*/ 541658 h 1714"/>
                      <a:gd name="T26" fmla="*/ 457683 w 2837"/>
                      <a:gd name="T27" fmla="*/ 542608 h 1714"/>
                      <a:gd name="T28" fmla="*/ 450373 w 2837"/>
                      <a:gd name="T29" fmla="*/ 542925 h 1714"/>
                      <a:gd name="T30" fmla="*/ 443699 w 2837"/>
                      <a:gd name="T31" fmla="*/ 542608 h 1714"/>
                      <a:gd name="T32" fmla="*/ 437660 w 2837"/>
                      <a:gd name="T33" fmla="*/ 541658 h 1714"/>
                      <a:gd name="T34" fmla="*/ 432574 w 2837"/>
                      <a:gd name="T35" fmla="*/ 539124 h 1714"/>
                      <a:gd name="T36" fmla="*/ 9535 w 2837"/>
                      <a:gd name="T37" fmla="*/ 286033 h 1714"/>
                      <a:gd name="T38" fmla="*/ 4450 w 2837"/>
                      <a:gd name="T39" fmla="*/ 282232 h 1714"/>
                      <a:gd name="T40" fmla="*/ 1589 w 2837"/>
                      <a:gd name="T41" fmla="*/ 278114 h 1714"/>
                      <a:gd name="T42" fmla="*/ 0 w 2837"/>
                      <a:gd name="T43" fmla="*/ 273680 h 1714"/>
                      <a:gd name="T44" fmla="*/ 0 w 2837"/>
                      <a:gd name="T45" fmla="*/ 269245 h 1714"/>
                      <a:gd name="T46" fmla="*/ 1589 w 2837"/>
                      <a:gd name="T47" fmla="*/ 265127 h 1714"/>
                      <a:gd name="T48" fmla="*/ 4450 w 2837"/>
                      <a:gd name="T49" fmla="*/ 260693 h 1714"/>
                      <a:gd name="T50" fmla="*/ 9535 w 2837"/>
                      <a:gd name="T51" fmla="*/ 256892 h 1714"/>
                      <a:gd name="T52" fmla="*/ 432574 w 2837"/>
                      <a:gd name="T53" fmla="*/ 4118 h 1714"/>
                      <a:gd name="T54" fmla="*/ 437660 w 2837"/>
                      <a:gd name="T55" fmla="*/ 1901 h 1714"/>
                      <a:gd name="T56" fmla="*/ 443699 w 2837"/>
                      <a:gd name="T57" fmla="*/ 317 h 1714"/>
                      <a:gd name="T58" fmla="*/ 450373 w 2837"/>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7" h="1714">
                        <a:moveTo>
                          <a:pt x="1417" y="0"/>
                        </a:moveTo>
                        <a:lnTo>
                          <a:pt x="1440" y="1"/>
                        </a:lnTo>
                        <a:lnTo>
                          <a:pt x="1459" y="6"/>
                        </a:lnTo>
                        <a:lnTo>
                          <a:pt x="1475" y="13"/>
                        </a:lnTo>
                        <a:lnTo>
                          <a:pt x="2806" y="811"/>
                        </a:lnTo>
                        <a:lnTo>
                          <a:pt x="2823" y="826"/>
                        </a:lnTo>
                        <a:lnTo>
                          <a:pt x="2834" y="841"/>
                        </a:lnTo>
                        <a:lnTo>
                          <a:pt x="2837" y="857"/>
                        </a:lnTo>
                        <a:lnTo>
                          <a:pt x="2834" y="874"/>
                        </a:lnTo>
                        <a:lnTo>
                          <a:pt x="2823" y="890"/>
                        </a:lnTo>
                        <a:lnTo>
                          <a:pt x="2806" y="903"/>
                        </a:lnTo>
                        <a:lnTo>
                          <a:pt x="1475" y="1702"/>
                        </a:lnTo>
                        <a:lnTo>
                          <a:pt x="1459" y="1710"/>
                        </a:lnTo>
                        <a:lnTo>
                          <a:pt x="1440" y="1713"/>
                        </a:lnTo>
                        <a:lnTo>
                          <a:pt x="1417" y="1714"/>
                        </a:lnTo>
                        <a:lnTo>
                          <a:pt x="1396" y="1713"/>
                        </a:lnTo>
                        <a:lnTo>
                          <a:pt x="1377" y="1710"/>
                        </a:lnTo>
                        <a:lnTo>
                          <a:pt x="1361" y="1702"/>
                        </a:lnTo>
                        <a:lnTo>
                          <a:pt x="30" y="903"/>
                        </a:lnTo>
                        <a:lnTo>
                          <a:pt x="14" y="891"/>
                        </a:lnTo>
                        <a:lnTo>
                          <a:pt x="5" y="878"/>
                        </a:lnTo>
                        <a:lnTo>
                          <a:pt x="0" y="864"/>
                        </a:lnTo>
                        <a:lnTo>
                          <a:pt x="0" y="850"/>
                        </a:lnTo>
                        <a:lnTo>
                          <a:pt x="5" y="837"/>
                        </a:lnTo>
                        <a:lnTo>
                          <a:pt x="14" y="823"/>
                        </a:lnTo>
                        <a:lnTo>
                          <a:pt x="30" y="811"/>
                        </a:lnTo>
                        <a:lnTo>
                          <a:pt x="1361" y="13"/>
                        </a:lnTo>
                        <a:lnTo>
                          <a:pt x="1377" y="6"/>
                        </a:lnTo>
                        <a:lnTo>
                          <a:pt x="1396" y="1"/>
                        </a:lnTo>
                        <a:lnTo>
                          <a:pt x="1417"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31" name="Freeform 208"/>
                  <p:cNvSpPr>
                    <a:spLocks/>
                  </p:cNvSpPr>
                  <p:nvPr/>
                </p:nvSpPr>
                <p:spPr bwMode="auto">
                  <a:xfrm>
                    <a:off x="10359445" y="3263552"/>
                    <a:ext cx="774700" cy="463550"/>
                  </a:xfrm>
                  <a:custGeom>
                    <a:avLst/>
                    <a:gdLst>
                      <a:gd name="T0" fmla="*/ 387350 w 2438"/>
                      <a:gd name="T1" fmla="*/ 0 h 1463"/>
                      <a:gd name="T2" fmla="*/ 774700 w 2438"/>
                      <a:gd name="T3" fmla="*/ 231617 h 1463"/>
                      <a:gd name="T4" fmla="*/ 387350 w 2438"/>
                      <a:gd name="T5" fmla="*/ 463550 h 1463"/>
                      <a:gd name="T6" fmla="*/ 0 w 2438"/>
                      <a:gd name="T7" fmla="*/ 231617 h 1463"/>
                      <a:gd name="T8" fmla="*/ 387350 w 2438"/>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8" h="1463">
                        <a:moveTo>
                          <a:pt x="1219" y="0"/>
                        </a:moveTo>
                        <a:lnTo>
                          <a:pt x="2438" y="731"/>
                        </a:lnTo>
                        <a:lnTo>
                          <a:pt x="1219" y="1463"/>
                        </a:lnTo>
                        <a:lnTo>
                          <a:pt x="0" y="731"/>
                        </a:lnTo>
                        <a:lnTo>
                          <a:pt x="1219" y="0"/>
                        </a:lnTo>
                        <a:close/>
                      </a:path>
                    </a:pathLst>
                  </a:custGeom>
                  <a:solidFill>
                    <a:srgbClr val="94E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32" name="Freeform 209"/>
                  <p:cNvSpPr>
                    <a:spLocks/>
                  </p:cNvSpPr>
                  <p:nvPr/>
                </p:nvSpPr>
                <p:spPr bwMode="auto">
                  <a:xfrm>
                    <a:off x="10542007" y="3366740"/>
                    <a:ext cx="274638" cy="339725"/>
                  </a:xfrm>
                  <a:custGeom>
                    <a:avLst/>
                    <a:gdLst>
                      <a:gd name="T0" fmla="*/ 33299 w 866"/>
                      <a:gd name="T1" fmla="*/ 1589 h 1069"/>
                      <a:gd name="T2" fmla="*/ 57084 w 866"/>
                      <a:gd name="T3" fmla="*/ 32415 h 1069"/>
                      <a:gd name="T4" fmla="*/ 84040 w 866"/>
                      <a:gd name="T5" fmla="*/ 56250 h 1069"/>
                      <a:gd name="T6" fmla="*/ 113217 w 866"/>
                      <a:gd name="T7" fmla="*/ 71822 h 1069"/>
                      <a:gd name="T8" fmla="*/ 137953 w 866"/>
                      <a:gd name="T9" fmla="*/ 78814 h 1069"/>
                      <a:gd name="T10" fmla="*/ 155713 w 866"/>
                      <a:gd name="T11" fmla="*/ 81038 h 1069"/>
                      <a:gd name="T12" fmla="*/ 178864 w 866"/>
                      <a:gd name="T13" fmla="*/ 86759 h 1069"/>
                      <a:gd name="T14" fmla="*/ 201697 w 866"/>
                      <a:gd name="T15" fmla="*/ 95339 h 1069"/>
                      <a:gd name="T16" fmla="*/ 209943 w 866"/>
                      <a:gd name="T17" fmla="*/ 109322 h 1069"/>
                      <a:gd name="T18" fmla="*/ 209943 w 866"/>
                      <a:gd name="T19" fmla="*/ 129026 h 1069"/>
                      <a:gd name="T20" fmla="*/ 214700 w 866"/>
                      <a:gd name="T21" fmla="*/ 151589 h 1069"/>
                      <a:gd name="T22" fmla="*/ 224214 w 866"/>
                      <a:gd name="T23" fmla="*/ 170339 h 1069"/>
                      <a:gd name="T24" fmla="*/ 235948 w 866"/>
                      <a:gd name="T25" fmla="*/ 184958 h 1069"/>
                      <a:gd name="T26" fmla="*/ 246096 w 866"/>
                      <a:gd name="T27" fmla="*/ 195763 h 1069"/>
                      <a:gd name="T28" fmla="*/ 245145 w 866"/>
                      <a:gd name="T29" fmla="*/ 203072 h 1069"/>
                      <a:gd name="T30" fmla="*/ 243242 w 866"/>
                      <a:gd name="T31" fmla="*/ 222140 h 1069"/>
                      <a:gd name="T32" fmla="*/ 242607 w 866"/>
                      <a:gd name="T33" fmla="*/ 244704 h 1069"/>
                      <a:gd name="T34" fmla="*/ 247047 w 866"/>
                      <a:gd name="T35" fmla="*/ 270127 h 1069"/>
                      <a:gd name="T36" fmla="*/ 258147 w 866"/>
                      <a:gd name="T37" fmla="*/ 297458 h 1069"/>
                      <a:gd name="T38" fmla="*/ 274638 w 866"/>
                      <a:gd name="T39" fmla="*/ 319704 h 1069"/>
                      <a:gd name="T40" fmla="*/ 232776 w 866"/>
                      <a:gd name="T41" fmla="*/ 328284 h 1069"/>
                      <a:gd name="T42" fmla="*/ 216920 w 866"/>
                      <a:gd name="T43" fmla="*/ 299365 h 1069"/>
                      <a:gd name="T44" fmla="*/ 207406 w 866"/>
                      <a:gd name="T45" fmla="*/ 266949 h 1069"/>
                      <a:gd name="T46" fmla="*/ 204551 w 866"/>
                      <a:gd name="T47" fmla="*/ 237077 h 1069"/>
                      <a:gd name="T48" fmla="*/ 206454 w 866"/>
                      <a:gd name="T49" fmla="*/ 209110 h 1069"/>
                      <a:gd name="T50" fmla="*/ 186475 w 866"/>
                      <a:gd name="T51" fmla="*/ 180191 h 1069"/>
                      <a:gd name="T52" fmla="*/ 174424 w 866"/>
                      <a:gd name="T53" fmla="*/ 149047 h 1069"/>
                      <a:gd name="T54" fmla="*/ 171569 w 866"/>
                      <a:gd name="T55" fmla="*/ 124576 h 1069"/>
                      <a:gd name="T56" fmla="*/ 156981 w 866"/>
                      <a:gd name="T57" fmla="*/ 119809 h 1069"/>
                      <a:gd name="T58" fmla="*/ 146516 w 866"/>
                      <a:gd name="T59" fmla="*/ 117903 h 1069"/>
                      <a:gd name="T60" fmla="*/ 136050 w 866"/>
                      <a:gd name="T61" fmla="*/ 116949 h 1069"/>
                      <a:gd name="T62" fmla="*/ 119242 w 866"/>
                      <a:gd name="T63" fmla="*/ 113771 h 1069"/>
                      <a:gd name="T64" fmla="*/ 85943 w 866"/>
                      <a:gd name="T65" fmla="*/ 101377 h 1069"/>
                      <a:gd name="T66" fmla="*/ 54864 w 866"/>
                      <a:gd name="T67" fmla="*/ 81992 h 1069"/>
                      <a:gd name="T68" fmla="*/ 26639 w 866"/>
                      <a:gd name="T69" fmla="*/ 54979 h 1069"/>
                      <a:gd name="T70" fmla="*/ 1586 w 866"/>
                      <a:gd name="T71" fmla="*/ 22246 h 1069"/>
                      <a:gd name="T72" fmla="*/ 32665 w 866"/>
                      <a:gd name="T73" fmla="*/ 0 h 10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6" h="1069">
                        <a:moveTo>
                          <a:pt x="103" y="0"/>
                        </a:moveTo>
                        <a:lnTo>
                          <a:pt x="105" y="5"/>
                        </a:lnTo>
                        <a:lnTo>
                          <a:pt x="142" y="56"/>
                        </a:lnTo>
                        <a:lnTo>
                          <a:pt x="180" y="102"/>
                        </a:lnTo>
                        <a:lnTo>
                          <a:pt x="221" y="142"/>
                        </a:lnTo>
                        <a:lnTo>
                          <a:pt x="265" y="177"/>
                        </a:lnTo>
                        <a:lnTo>
                          <a:pt x="310" y="204"/>
                        </a:lnTo>
                        <a:lnTo>
                          <a:pt x="357" y="226"/>
                        </a:lnTo>
                        <a:lnTo>
                          <a:pt x="404" y="242"/>
                        </a:lnTo>
                        <a:lnTo>
                          <a:pt x="435" y="248"/>
                        </a:lnTo>
                        <a:lnTo>
                          <a:pt x="463" y="252"/>
                        </a:lnTo>
                        <a:lnTo>
                          <a:pt x="491" y="255"/>
                        </a:lnTo>
                        <a:lnTo>
                          <a:pt x="524" y="261"/>
                        </a:lnTo>
                        <a:lnTo>
                          <a:pt x="564" y="273"/>
                        </a:lnTo>
                        <a:lnTo>
                          <a:pt x="602" y="287"/>
                        </a:lnTo>
                        <a:lnTo>
                          <a:pt x="636" y="300"/>
                        </a:lnTo>
                        <a:lnTo>
                          <a:pt x="666" y="314"/>
                        </a:lnTo>
                        <a:lnTo>
                          <a:pt x="662" y="344"/>
                        </a:lnTo>
                        <a:lnTo>
                          <a:pt x="660" y="374"/>
                        </a:lnTo>
                        <a:lnTo>
                          <a:pt x="662" y="406"/>
                        </a:lnTo>
                        <a:lnTo>
                          <a:pt x="668" y="443"/>
                        </a:lnTo>
                        <a:lnTo>
                          <a:pt x="677" y="477"/>
                        </a:lnTo>
                        <a:lnTo>
                          <a:pt x="692" y="508"/>
                        </a:lnTo>
                        <a:lnTo>
                          <a:pt x="707" y="536"/>
                        </a:lnTo>
                        <a:lnTo>
                          <a:pt x="726" y="561"/>
                        </a:lnTo>
                        <a:lnTo>
                          <a:pt x="744" y="582"/>
                        </a:lnTo>
                        <a:lnTo>
                          <a:pt x="761" y="600"/>
                        </a:lnTo>
                        <a:lnTo>
                          <a:pt x="776" y="616"/>
                        </a:lnTo>
                        <a:lnTo>
                          <a:pt x="775" y="629"/>
                        </a:lnTo>
                        <a:lnTo>
                          <a:pt x="773" y="639"/>
                        </a:lnTo>
                        <a:lnTo>
                          <a:pt x="769" y="668"/>
                        </a:lnTo>
                        <a:lnTo>
                          <a:pt x="767" y="699"/>
                        </a:lnTo>
                        <a:lnTo>
                          <a:pt x="765" y="734"/>
                        </a:lnTo>
                        <a:lnTo>
                          <a:pt x="765" y="770"/>
                        </a:lnTo>
                        <a:lnTo>
                          <a:pt x="770" y="810"/>
                        </a:lnTo>
                        <a:lnTo>
                          <a:pt x="779" y="850"/>
                        </a:lnTo>
                        <a:lnTo>
                          <a:pt x="793" y="892"/>
                        </a:lnTo>
                        <a:lnTo>
                          <a:pt x="814" y="936"/>
                        </a:lnTo>
                        <a:lnTo>
                          <a:pt x="838" y="972"/>
                        </a:lnTo>
                        <a:lnTo>
                          <a:pt x="866" y="1006"/>
                        </a:lnTo>
                        <a:lnTo>
                          <a:pt x="762" y="1069"/>
                        </a:lnTo>
                        <a:lnTo>
                          <a:pt x="734" y="1033"/>
                        </a:lnTo>
                        <a:lnTo>
                          <a:pt x="710" y="994"/>
                        </a:lnTo>
                        <a:lnTo>
                          <a:pt x="684" y="942"/>
                        </a:lnTo>
                        <a:lnTo>
                          <a:pt x="666" y="890"/>
                        </a:lnTo>
                        <a:lnTo>
                          <a:pt x="654" y="840"/>
                        </a:lnTo>
                        <a:lnTo>
                          <a:pt x="647" y="792"/>
                        </a:lnTo>
                        <a:lnTo>
                          <a:pt x="645" y="746"/>
                        </a:lnTo>
                        <a:lnTo>
                          <a:pt x="646" y="700"/>
                        </a:lnTo>
                        <a:lnTo>
                          <a:pt x="651" y="658"/>
                        </a:lnTo>
                        <a:lnTo>
                          <a:pt x="616" y="613"/>
                        </a:lnTo>
                        <a:lnTo>
                          <a:pt x="588" y="567"/>
                        </a:lnTo>
                        <a:lnTo>
                          <a:pt x="566" y="520"/>
                        </a:lnTo>
                        <a:lnTo>
                          <a:pt x="550" y="469"/>
                        </a:lnTo>
                        <a:lnTo>
                          <a:pt x="544" y="431"/>
                        </a:lnTo>
                        <a:lnTo>
                          <a:pt x="541" y="392"/>
                        </a:lnTo>
                        <a:lnTo>
                          <a:pt x="518" y="383"/>
                        </a:lnTo>
                        <a:lnTo>
                          <a:pt x="495" y="377"/>
                        </a:lnTo>
                        <a:lnTo>
                          <a:pt x="475" y="374"/>
                        </a:lnTo>
                        <a:lnTo>
                          <a:pt x="462" y="371"/>
                        </a:lnTo>
                        <a:lnTo>
                          <a:pt x="454" y="370"/>
                        </a:lnTo>
                        <a:lnTo>
                          <a:pt x="429" y="368"/>
                        </a:lnTo>
                        <a:lnTo>
                          <a:pt x="404" y="364"/>
                        </a:lnTo>
                        <a:lnTo>
                          <a:pt x="376" y="358"/>
                        </a:lnTo>
                        <a:lnTo>
                          <a:pt x="323" y="341"/>
                        </a:lnTo>
                        <a:lnTo>
                          <a:pt x="271" y="319"/>
                        </a:lnTo>
                        <a:lnTo>
                          <a:pt x="221" y="292"/>
                        </a:lnTo>
                        <a:lnTo>
                          <a:pt x="173" y="258"/>
                        </a:lnTo>
                        <a:lnTo>
                          <a:pt x="127" y="218"/>
                        </a:lnTo>
                        <a:lnTo>
                          <a:pt x="84" y="173"/>
                        </a:lnTo>
                        <a:lnTo>
                          <a:pt x="42" y="123"/>
                        </a:lnTo>
                        <a:lnTo>
                          <a:pt x="5" y="70"/>
                        </a:lnTo>
                        <a:lnTo>
                          <a:pt x="0" y="62"/>
                        </a:lnTo>
                        <a:lnTo>
                          <a:pt x="103" y="0"/>
                        </a:lnTo>
                        <a:close/>
                      </a:path>
                    </a:pathLst>
                  </a:custGeom>
                  <a:solidFill>
                    <a:srgbClr val="00B9F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33" name="Freeform 210"/>
                  <p:cNvSpPr>
                    <a:spLocks/>
                  </p:cNvSpPr>
                  <p:nvPr/>
                </p:nvSpPr>
                <p:spPr bwMode="auto">
                  <a:xfrm>
                    <a:off x="10607095" y="3263552"/>
                    <a:ext cx="527050" cy="401638"/>
                  </a:xfrm>
                  <a:custGeom>
                    <a:avLst/>
                    <a:gdLst>
                      <a:gd name="T0" fmla="*/ 140018 w 1660"/>
                      <a:gd name="T1" fmla="*/ 0 h 1268"/>
                      <a:gd name="T2" fmla="*/ 527050 w 1660"/>
                      <a:gd name="T3" fmla="*/ 231544 h 1268"/>
                      <a:gd name="T4" fmla="*/ 242888 w 1660"/>
                      <a:gd name="T5" fmla="*/ 401638 h 1268"/>
                      <a:gd name="T6" fmla="*/ 236855 w 1660"/>
                      <a:gd name="T7" fmla="*/ 394986 h 1268"/>
                      <a:gd name="T8" fmla="*/ 231140 w 1660"/>
                      <a:gd name="T9" fmla="*/ 388335 h 1268"/>
                      <a:gd name="T10" fmla="*/ 226378 w 1660"/>
                      <a:gd name="T11" fmla="*/ 381049 h 1268"/>
                      <a:gd name="T12" fmla="*/ 220663 w 1660"/>
                      <a:gd name="T13" fmla="*/ 368379 h 1268"/>
                      <a:gd name="T14" fmla="*/ 217170 w 1660"/>
                      <a:gd name="T15" fmla="*/ 355709 h 1268"/>
                      <a:gd name="T16" fmla="*/ 215583 w 1660"/>
                      <a:gd name="T17" fmla="*/ 343356 h 1268"/>
                      <a:gd name="T18" fmla="*/ 215583 w 1660"/>
                      <a:gd name="T19" fmla="*/ 331636 h 1268"/>
                      <a:gd name="T20" fmla="*/ 216535 w 1660"/>
                      <a:gd name="T21" fmla="*/ 320550 h 1268"/>
                      <a:gd name="T22" fmla="*/ 217805 w 1660"/>
                      <a:gd name="T23" fmla="*/ 310414 h 1268"/>
                      <a:gd name="T24" fmla="*/ 218758 w 1660"/>
                      <a:gd name="T25" fmla="*/ 304396 h 1268"/>
                      <a:gd name="T26" fmla="*/ 219393 w 1660"/>
                      <a:gd name="T27" fmla="*/ 297744 h 1268"/>
                      <a:gd name="T28" fmla="*/ 219393 w 1660"/>
                      <a:gd name="T29" fmla="*/ 291726 h 1268"/>
                      <a:gd name="T30" fmla="*/ 219393 w 1660"/>
                      <a:gd name="T31" fmla="*/ 286341 h 1268"/>
                      <a:gd name="T32" fmla="*/ 218440 w 1660"/>
                      <a:gd name="T33" fmla="*/ 281273 h 1268"/>
                      <a:gd name="T34" fmla="*/ 217170 w 1660"/>
                      <a:gd name="T35" fmla="*/ 280640 h 1268"/>
                      <a:gd name="T36" fmla="*/ 215583 w 1660"/>
                      <a:gd name="T37" fmla="*/ 278739 h 1268"/>
                      <a:gd name="T38" fmla="*/ 213043 w 1660"/>
                      <a:gd name="T39" fmla="*/ 275889 h 1268"/>
                      <a:gd name="T40" fmla="*/ 209550 w 1660"/>
                      <a:gd name="T41" fmla="*/ 273038 h 1268"/>
                      <a:gd name="T42" fmla="*/ 204788 w 1660"/>
                      <a:gd name="T43" fmla="*/ 268603 h 1268"/>
                      <a:gd name="T44" fmla="*/ 200025 w 1660"/>
                      <a:gd name="T45" fmla="*/ 263535 h 1268"/>
                      <a:gd name="T46" fmla="*/ 194945 w 1660"/>
                      <a:gd name="T47" fmla="*/ 257517 h 1268"/>
                      <a:gd name="T48" fmla="*/ 190183 w 1660"/>
                      <a:gd name="T49" fmla="*/ 250865 h 1268"/>
                      <a:gd name="T50" fmla="*/ 186055 w 1660"/>
                      <a:gd name="T51" fmla="*/ 242947 h 1268"/>
                      <a:gd name="T52" fmla="*/ 183515 w 1660"/>
                      <a:gd name="T53" fmla="*/ 234711 h 1268"/>
                      <a:gd name="T54" fmla="*/ 182245 w 1660"/>
                      <a:gd name="T55" fmla="*/ 225842 h 1268"/>
                      <a:gd name="T56" fmla="*/ 182245 w 1660"/>
                      <a:gd name="T57" fmla="*/ 217923 h 1268"/>
                      <a:gd name="T58" fmla="*/ 183515 w 1660"/>
                      <a:gd name="T59" fmla="*/ 210638 h 1268"/>
                      <a:gd name="T60" fmla="*/ 185420 w 1660"/>
                      <a:gd name="T61" fmla="*/ 203670 h 1268"/>
                      <a:gd name="T62" fmla="*/ 187643 w 1660"/>
                      <a:gd name="T63" fmla="*/ 197968 h 1268"/>
                      <a:gd name="T64" fmla="*/ 189548 w 1660"/>
                      <a:gd name="T65" fmla="*/ 192900 h 1268"/>
                      <a:gd name="T66" fmla="*/ 189865 w 1660"/>
                      <a:gd name="T67" fmla="*/ 191633 h 1268"/>
                      <a:gd name="T68" fmla="*/ 190818 w 1660"/>
                      <a:gd name="T69" fmla="*/ 189733 h 1268"/>
                      <a:gd name="T70" fmla="*/ 191453 w 1660"/>
                      <a:gd name="T71" fmla="*/ 188466 h 1268"/>
                      <a:gd name="T72" fmla="*/ 187643 w 1660"/>
                      <a:gd name="T73" fmla="*/ 184348 h 1268"/>
                      <a:gd name="T74" fmla="*/ 181928 w 1660"/>
                      <a:gd name="T75" fmla="*/ 179914 h 1268"/>
                      <a:gd name="T76" fmla="*/ 174625 w 1660"/>
                      <a:gd name="T77" fmla="*/ 175162 h 1268"/>
                      <a:gd name="T78" fmla="*/ 166053 w 1660"/>
                      <a:gd name="T79" fmla="*/ 170411 h 1268"/>
                      <a:gd name="T80" fmla="*/ 156210 w 1660"/>
                      <a:gd name="T81" fmla="*/ 165660 h 1268"/>
                      <a:gd name="T82" fmla="*/ 145415 w 1660"/>
                      <a:gd name="T83" fmla="*/ 161225 h 1268"/>
                      <a:gd name="T84" fmla="*/ 133985 w 1660"/>
                      <a:gd name="T85" fmla="*/ 156474 h 1268"/>
                      <a:gd name="T86" fmla="*/ 121920 w 1660"/>
                      <a:gd name="T87" fmla="*/ 152673 h 1268"/>
                      <a:gd name="T88" fmla="*/ 109538 w 1660"/>
                      <a:gd name="T89" fmla="*/ 149189 h 1268"/>
                      <a:gd name="T90" fmla="*/ 96520 w 1660"/>
                      <a:gd name="T91" fmla="*/ 146655 h 1268"/>
                      <a:gd name="T92" fmla="*/ 84773 w 1660"/>
                      <a:gd name="T93" fmla="*/ 145071 h 1268"/>
                      <a:gd name="T94" fmla="*/ 78740 w 1660"/>
                      <a:gd name="T95" fmla="*/ 144121 h 1268"/>
                      <a:gd name="T96" fmla="*/ 72073 w 1660"/>
                      <a:gd name="T97" fmla="*/ 143171 h 1268"/>
                      <a:gd name="T98" fmla="*/ 60643 w 1660"/>
                      <a:gd name="T99" fmla="*/ 139370 h 1268"/>
                      <a:gd name="T100" fmla="*/ 50165 w 1660"/>
                      <a:gd name="T101" fmla="*/ 134302 h 1268"/>
                      <a:gd name="T102" fmla="*/ 40323 w 1660"/>
                      <a:gd name="T103" fmla="*/ 127967 h 1268"/>
                      <a:gd name="T104" fmla="*/ 31433 w 1660"/>
                      <a:gd name="T105" fmla="*/ 120998 h 1268"/>
                      <a:gd name="T106" fmla="*/ 23178 w 1660"/>
                      <a:gd name="T107" fmla="*/ 113396 h 1268"/>
                      <a:gd name="T108" fmla="*/ 15875 w 1660"/>
                      <a:gd name="T109" fmla="*/ 105477 h 1268"/>
                      <a:gd name="T110" fmla="*/ 9843 w 1660"/>
                      <a:gd name="T111" fmla="*/ 97876 h 1268"/>
                      <a:gd name="T112" fmla="*/ 4445 w 1660"/>
                      <a:gd name="T113" fmla="*/ 90907 h 1268"/>
                      <a:gd name="T114" fmla="*/ 318 w 1660"/>
                      <a:gd name="T115" fmla="*/ 84572 h 1268"/>
                      <a:gd name="T116" fmla="*/ 0 w 1660"/>
                      <a:gd name="T117" fmla="*/ 83622 h 1268"/>
                      <a:gd name="T118" fmla="*/ 140018 w 1660"/>
                      <a:gd name="T119" fmla="*/ 0 h 12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60" h="1268">
                        <a:moveTo>
                          <a:pt x="441" y="0"/>
                        </a:moveTo>
                        <a:lnTo>
                          <a:pt x="1660" y="731"/>
                        </a:lnTo>
                        <a:lnTo>
                          <a:pt x="765" y="1268"/>
                        </a:lnTo>
                        <a:lnTo>
                          <a:pt x="746" y="1247"/>
                        </a:lnTo>
                        <a:lnTo>
                          <a:pt x="728" y="1226"/>
                        </a:lnTo>
                        <a:lnTo>
                          <a:pt x="713" y="1203"/>
                        </a:lnTo>
                        <a:lnTo>
                          <a:pt x="695" y="1163"/>
                        </a:lnTo>
                        <a:lnTo>
                          <a:pt x="684" y="1123"/>
                        </a:lnTo>
                        <a:lnTo>
                          <a:pt x="679" y="1084"/>
                        </a:lnTo>
                        <a:lnTo>
                          <a:pt x="679" y="1047"/>
                        </a:lnTo>
                        <a:lnTo>
                          <a:pt x="682" y="1012"/>
                        </a:lnTo>
                        <a:lnTo>
                          <a:pt x="686" y="980"/>
                        </a:lnTo>
                        <a:lnTo>
                          <a:pt x="689" y="961"/>
                        </a:lnTo>
                        <a:lnTo>
                          <a:pt x="691" y="940"/>
                        </a:lnTo>
                        <a:lnTo>
                          <a:pt x="691" y="921"/>
                        </a:lnTo>
                        <a:lnTo>
                          <a:pt x="691" y="904"/>
                        </a:lnTo>
                        <a:lnTo>
                          <a:pt x="688" y="888"/>
                        </a:lnTo>
                        <a:lnTo>
                          <a:pt x="684" y="886"/>
                        </a:lnTo>
                        <a:lnTo>
                          <a:pt x="679" y="880"/>
                        </a:lnTo>
                        <a:lnTo>
                          <a:pt x="671" y="871"/>
                        </a:lnTo>
                        <a:lnTo>
                          <a:pt x="660" y="862"/>
                        </a:lnTo>
                        <a:lnTo>
                          <a:pt x="645" y="848"/>
                        </a:lnTo>
                        <a:lnTo>
                          <a:pt x="630" y="832"/>
                        </a:lnTo>
                        <a:lnTo>
                          <a:pt x="614" y="813"/>
                        </a:lnTo>
                        <a:lnTo>
                          <a:pt x="599" y="792"/>
                        </a:lnTo>
                        <a:lnTo>
                          <a:pt x="586" y="767"/>
                        </a:lnTo>
                        <a:lnTo>
                          <a:pt x="578" y="741"/>
                        </a:lnTo>
                        <a:lnTo>
                          <a:pt x="574" y="713"/>
                        </a:lnTo>
                        <a:lnTo>
                          <a:pt x="574" y="688"/>
                        </a:lnTo>
                        <a:lnTo>
                          <a:pt x="578" y="665"/>
                        </a:lnTo>
                        <a:lnTo>
                          <a:pt x="584" y="643"/>
                        </a:lnTo>
                        <a:lnTo>
                          <a:pt x="591" y="625"/>
                        </a:lnTo>
                        <a:lnTo>
                          <a:pt x="597" y="609"/>
                        </a:lnTo>
                        <a:lnTo>
                          <a:pt x="598" y="605"/>
                        </a:lnTo>
                        <a:lnTo>
                          <a:pt x="601" y="599"/>
                        </a:lnTo>
                        <a:lnTo>
                          <a:pt x="603" y="595"/>
                        </a:lnTo>
                        <a:lnTo>
                          <a:pt x="591" y="582"/>
                        </a:lnTo>
                        <a:lnTo>
                          <a:pt x="573" y="568"/>
                        </a:lnTo>
                        <a:lnTo>
                          <a:pt x="550" y="553"/>
                        </a:lnTo>
                        <a:lnTo>
                          <a:pt x="523" y="538"/>
                        </a:lnTo>
                        <a:lnTo>
                          <a:pt x="492" y="523"/>
                        </a:lnTo>
                        <a:lnTo>
                          <a:pt x="458" y="509"/>
                        </a:lnTo>
                        <a:lnTo>
                          <a:pt x="422" y="494"/>
                        </a:lnTo>
                        <a:lnTo>
                          <a:pt x="384" y="482"/>
                        </a:lnTo>
                        <a:lnTo>
                          <a:pt x="345" y="471"/>
                        </a:lnTo>
                        <a:lnTo>
                          <a:pt x="304" y="463"/>
                        </a:lnTo>
                        <a:lnTo>
                          <a:pt x="267" y="458"/>
                        </a:lnTo>
                        <a:lnTo>
                          <a:pt x="248" y="455"/>
                        </a:lnTo>
                        <a:lnTo>
                          <a:pt x="227" y="452"/>
                        </a:lnTo>
                        <a:lnTo>
                          <a:pt x="191" y="440"/>
                        </a:lnTo>
                        <a:lnTo>
                          <a:pt x="158" y="424"/>
                        </a:lnTo>
                        <a:lnTo>
                          <a:pt x="127" y="404"/>
                        </a:lnTo>
                        <a:lnTo>
                          <a:pt x="99" y="382"/>
                        </a:lnTo>
                        <a:lnTo>
                          <a:pt x="73" y="358"/>
                        </a:lnTo>
                        <a:lnTo>
                          <a:pt x="50" y="333"/>
                        </a:lnTo>
                        <a:lnTo>
                          <a:pt x="31" y="309"/>
                        </a:lnTo>
                        <a:lnTo>
                          <a:pt x="14" y="287"/>
                        </a:lnTo>
                        <a:lnTo>
                          <a:pt x="1" y="267"/>
                        </a:lnTo>
                        <a:lnTo>
                          <a:pt x="0" y="264"/>
                        </a:lnTo>
                        <a:lnTo>
                          <a:pt x="441" y="0"/>
                        </a:lnTo>
                        <a:close/>
                      </a:path>
                    </a:pathLst>
                  </a:custGeom>
                  <a:solidFill>
                    <a:srgbClr val="2881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34" name="Freeform 211"/>
                  <p:cNvSpPr>
                    <a:spLocks/>
                  </p:cNvSpPr>
                  <p:nvPr/>
                </p:nvSpPr>
                <p:spPr bwMode="auto">
                  <a:xfrm>
                    <a:off x="10627732" y="3263552"/>
                    <a:ext cx="506413" cy="388938"/>
                  </a:xfrm>
                  <a:custGeom>
                    <a:avLst/>
                    <a:gdLst>
                      <a:gd name="T0" fmla="*/ 118894 w 1593"/>
                      <a:gd name="T1" fmla="*/ 0 h 1224"/>
                      <a:gd name="T2" fmla="*/ 506413 w 1593"/>
                      <a:gd name="T3" fmla="*/ 232282 h 1224"/>
                      <a:gd name="T4" fmla="*/ 244464 w 1593"/>
                      <a:gd name="T5" fmla="*/ 388938 h 1224"/>
                      <a:gd name="T6" fmla="*/ 238106 w 1593"/>
                      <a:gd name="T7" fmla="*/ 383854 h 1224"/>
                      <a:gd name="T8" fmla="*/ 232384 w 1593"/>
                      <a:gd name="T9" fmla="*/ 377181 h 1224"/>
                      <a:gd name="T10" fmla="*/ 227298 w 1593"/>
                      <a:gd name="T11" fmla="*/ 369872 h 1224"/>
                      <a:gd name="T12" fmla="*/ 223165 w 1593"/>
                      <a:gd name="T13" fmla="*/ 360657 h 1224"/>
                      <a:gd name="T14" fmla="*/ 220622 w 1593"/>
                      <a:gd name="T15" fmla="*/ 351442 h 1224"/>
                      <a:gd name="T16" fmla="*/ 219986 w 1593"/>
                      <a:gd name="T17" fmla="*/ 342227 h 1224"/>
                      <a:gd name="T18" fmla="*/ 219986 w 1593"/>
                      <a:gd name="T19" fmla="*/ 333012 h 1224"/>
                      <a:gd name="T20" fmla="*/ 220622 w 1593"/>
                      <a:gd name="T21" fmla="*/ 323797 h 1224"/>
                      <a:gd name="T22" fmla="*/ 221893 w 1593"/>
                      <a:gd name="T23" fmla="*/ 314582 h 1224"/>
                      <a:gd name="T24" fmla="*/ 223483 w 1593"/>
                      <a:gd name="T25" fmla="*/ 304096 h 1224"/>
                      <a:gd name="T26" fmla="*/ 223801 w 1593"/>
                      <a:gd name="T27" fmla="*/ 293928 h 1224"/>
                      <a:gd name="T28" fmla="*/ 223483 w 1593"/>
                      <a:gd name="T29" fmla="*/ 283442 h 1224"/>
                      <a:gd name="T30" fmla="*/ 221258 w 1593"/>
                      <a:gd name="T31" fmla="*/ 273909 h 1224"/>
                      <a:gd name="T32" fmla="*/ 217761 w 1593"/>
                      <a:gd name="T33" fmla="*/ 267554 h 1224"/>
                      <a:gd name="T34" fmla="*/ 212356 w 1593"/>
                      <a:gd name="T35" fmla="*/ 261516 h 1224"/>
                      <a:gd name="T36" fmla="*/ 205681 w 1593"/>
                      <a:gd name="T37" fmla="*/ 255161 h 1224"/>
                      <a:gd name="T38" fmla="*/ 201230 w 1593"/>
                      <a:gd name="T39" fmla="*/ 250712 h 1224"/>
                      <a:gd name="T40" fmla="*/ 196462 w 1593"/>
                      <a:gd name="T41" fmla="*/ 246264 h 1224"/>
                      <a:gd name="T42" fmla="*/ 192329 w 1593"/>
                      <a:gd name="T43" fmla="*/ 240862 h 1224"/>
                      <a:gd name="T44" fmla="*/ 189150 w 1593"/>
                      <a:gd name="T45" fmla="*/ 235460 h 1224"/>
                      <a:gd name="T46" fmla="*/ 186925 w 1593"/>
                      <a:gd name="T47" fmla="*/ 229740 h 1224"/>
                      <a:gd name="T48" fmla="*/ 186607 w 1593"/>
                      <a:gd name="T49" fmla="*/ 222432 h 1224"/>
                      <a:gd name="T50" fmla="*/ 187242 w 1593"/>
                      <a:gd name="T51" fmla="*/ 215759 h 1224"/>
                      <a:gd name="T52" fmla="*/ 189150 w 1593"/>
                      <a:gd name="T53" fmla="*/ 209404 h 1224"/>
                      <a:gd name="T54" fmla="*/ 192011 w 1593"/>
                      <a:gd name="T55" fmla="*/ 203366 h 1224"/>
                      <a:gd name="T56" fmla="*/ 194236 w 1593"/>
                      <a:gd name="T57" fmla="*/ 197329 h 1224"/>
                      <a:gd name="T58" fmla="*/ 195826 w 1593"/>
                      <a:gd name="T59" fmla="*/ 191609 h 1224"/>
                      <a:gd name="T60" fmla="*/ 196144 w 1593"/>
                      <a:gd name="T61" fmla="*/ 186843 h 1224"/>
                      <a:gd name="T62" fmla="*/ 195508 w 1593"/>
                      <a:gd name="T63" fmla="*/ 182076 h 1224"/>
                      <a:gd name="T64" fmla="*/ 191057 w 1593"/>
                      <a:gd name="T65" fmla="*/ 174768 h 1224"/>
                      <a:gd name="T66" fmla="*/ 184699 w 1593"/>
                      <a:gd name="T67" fmla="*/ 167459 h 1224"/>
                      <a:gd name="T68" fmla="*/ 176116 w 1593"/>
                      <a:gd name="T69" fmla="*/ 160469 h 1224"/>
                      <a:gd name="T70" fmla="*/ 166261 w 1593"/>
                      <a:gd name="T71" fmla="*/ 154114 h 1224"/>
                      <a:gd name="T72" fmla="*/ 155135 w 1593"/>
                      <a:gd name="T73" fmla="*/ 147758 h 1224"/>
                      <a:gd name="T74" fmla="*/ 143055 w 1593"/>
                      <a:gd name="T75" fmla="*/ 142039 h 1224"/>
                      <a:gd name="T76" fmla="*/ 130339 w 1593"/>
                      <a:gd name="T77" fmla="*/ 136637 h 1224"/>
                      <a:gd name="T78" fmla="*/ 118258 w 1593"/>
                      <a:gd name="T79" fmla="*/ 132188 h 1224"/>
                      <a:gd name="T80" fmla="*/ 106178 w 1593"/>
                      <a:gd name="T81" fmla="*/ 128375 h 1224"/>
                      <a:gd name="T82" fmla="*/ 94734 w 1593"/>
                      <a:gd name="T83" fmla="*/ 125197 h 1224"/>
                      <a:gd name="T84" fmla="*/ 79793 w 1593"/>
                      <a:gd name="T85" fmla="*/ 122020 h 1224"/>
                      <a:gd name="T86" fmla="*/ 65487 w 1593"/>
                      <a:gd name="T87" fmla="*/ 120113 h 1224"/>
                      <a:gd name="T88" fmla="*/ 56904 w 1593"/>
                      <a:gd name="T89" fmla="*/ 118842 h 1224"/>
                      <a:gd name="T90" fmla="*/ 46095 w 1593"/>
                      <a:gd name="T91" fmla="*/ 115029 h 1224"/>
                      <a:gd name="T92" fmla="*/ 35923 w 1593"/>
                      <a:gd name="T93" fmla="*/ 108992 h 1224"/>
                      <a:gd name="T94" fmla="*/ 25750 w 1593"/>
                      <a:gd name="T95" fmla="*/ 101365 h 1224"/>
                      <a:gd name="T96" fmla="*/ 16531 w 1593"/>
                      <a:gd name="T97" fmla="*/ 92468 h 1224"/>
                      <a:gd name="T98" fmla="*/ 7947 w 1593"/>
                      <a:gd name="T99" fmla="*/ 81982 h 1224"/>
                      <a:gd name="T100" fmla="*/ 0 w 1593"/>
                      <a:gd name="T101" fmla="*/ 70860 h 1224"/>
                      <a:gd name="T102" fmla="*/ 60083 w 1593"/>
                      <a:gd name="T103" fmla="*/ 35271 h 1224"/>
                      <a:gd name="T104" fmla="*/ 118894 w 1593"/>
                      <a:gd name="T105" fmla="*/ 0 h 12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93" h="1224">
                        <a:moveTo>
                          <a:pt x="374" y="0"/>
                        </a:moveTo>
                        <a:lnTo>
                          <a:pt x="1593" y="731"/>
                        </a:lnTo>
                        <a:lnTo>
                          <a:pt x="769" y="1224"/>
                        </a:lnTo>
                        <a:lnTo>
                          <a:pt x="749" y="1208"/>
                        </a:lnTo>
                        <a:lnTo>
                          <a:pt x="731" y="1187"/>
                        </a:lnTo>
                        <a:lnTo>
                          <a:pt x="715" y="1164"/>
                        </a:lnTo>
                        <a:lnTo>
                          <a:pt x="702" y="1135"/>
                        </a:lnTo>
                        <a:lnTo>
                          <a:pt x="694" y="1106"/>
                        </a:lnTo>
                        <a:lnTo>
                          <a:pt x="692" y="1077"/>
                        </a:lnTo>
                        <a:lnTo>
                          <a:pt x="692" y="1048"/>
                        </a:lnTo>
                        <a:lnTo>
                          <a:pt x="694" y="1019"/>
                        </a:lnTo>
                        <a:lnTo>
                          <a:pt x="698" y="990"/>
                        </a:lnTo>
                        <a:lnTo>
                          <a:pt x="703" y="957"/>
                        </a:lnTo>
                        <a:lnTo>
                          <a:pt x="704" y="925"/>
                        </a:lnTo>
                        <a:lnTo>
                          <a:pt x="703" y="892"/>
                        </a:lnTo>
                        <a:lnTo>
                          <a:pt x="696" y="862"/>
                        </a:lnTo>
                        <a:lnTo>
                          <a:pt x="685" y="842"/>
                        </a:lnTo>
                        <a:lnTo>
                          <a:pt x="668" y="823"/>
                        </a:lnTo>
                        <a:lnTo>
                          <a:pt x="647" y="803"/>
                        </a:lnTo>
                        <a:lnTo>
                          <a:pt x="633" y="789"/>
                        </a:lnTo>
                        <a:lnTo>
                          <a:pt x="618" y="775"/>
                        </a:lnTo>
                        <a:lnTo>
                          <a:pt x="605" y="758"/>
                        </a:lnTo>
                        <a:lnTo>
                          <a:pt x="595" y="741"/>
                        </a:lnTo>
                        <a:lnTo>
                          <a:pt x="588" y="723"/>
                        </a:lnTo>
                        <a:lnTo>
                          <a:pt x="587" y="700"/>
                        </a:lnTo>
                        <a:lnTo>
                          <a:pt x="589" y="679"/>
                        </a:lnTo>
                        <a:lnTo>
                          <a:pt x="595" y="659"/>
                        </a:lnTo>
                        <a:lnTo>
                          <a:pt x="604" y="640"/>
                        </a:lnTo>
                        <a:lnTo>
                          <a:pt x="611" y="621"/>
                        </a:lnTo>
                        <a:lnTo>
                          <a:pt x="616" y="603"/>
                        </a:lnTo>
                        <a:lnTo>
                          <a:pt x="617" y="588"/>
                        </a:lnTo>
                        <a:lnTo>
                          <a:pt x="615" y="573"/>
                        </a:lnTo>
                        <a:lnTo>
                          <a:pt x="601" y="550"/>
                        </a:lnTo>
                        <a:lnTo>
                          <a:pt x="581" y="527"/>
                        </a:lnTo>
                        <a:lnTo>
                          <a:pt x="554" y="505"/>
                        </a:lnTo>
                        <a:lnTo>
                          <a:pt x="523" y="485"/>
                        </a:lnTo>
                        <a:lnTo>
                          <a:pt x="488" y="465"/>
                        </a:lnTo>
                        <a:lnTo>
                          <a:pt x="450" y="447"/>
                        </a:lnTo>
                        <a:lnTo>
                          <a:pt x="410" y="430"/>
                        </a:lnTo>
                        <a:lnTo>
                          <a:pt x="372" y="416"/>
                        </a:lnTo>
                        <a:lnTo>
                          <a:pt x="334" y="404"/>
                        </a:lnTo>
                        <a:lnTo>
                          <a:pt x="298" y="394"/>
                        </a:lnTo>
                        <a:lnTo>
                          <a:pt x="251" y="384"/>
                        </a:lnTo>
                        <a:lnTo>
                          <a:pt x="206" y="378"/>
                        </a:lnTo>
                        <a:lnTo>
                          <a:pt x="179" y="374"/>
                        </a:lnTo>
                        <a:lnTo>
                          <a:pt x="145" y="362"/>
                        </a:lnTo>
                        <a:lnTo>
                          <a:pt x="113" y="343"/>
                        </a:lnTo>
                        <a:lnTo>
                          <a:pt x="81" y="319"/>
                        </a:lnTo>
                        <a:lnTo>
                          <a:pt x="52" y="291"/>
                        </a:lnTo>
                        <a:lnTo>
                          <a:pt x="25" y="258"/>
                        </a:lnTo>
                        <a:lnTo>
                          <a:pt x="0" y="223"/>
                        </a:lnTo>
                        <a:lnTo>
                          <a:pt x="189" y="111"/>
                        </a:lnTo>
                        <a:lnTo>
                          <a:pt x="374"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35" name="Freeform 212"/>
                  <p:cNvSpPr>
                    <a:spLocks noEditPoints="1"/>
                  </p:cNvSpPr>
                  <p:nvPr/>
                </p:nvSpPr>
                <p:spPr bwMode="auto">
                  <a:xfrm>
                    <a:off x="10734095" y="3322290"/>
                    <a:ext cx="244475" cy="230188"/>
                  </a:xfrm>
                  <a:custGeom>
                    <a:avLst/>
                    <a:gdLst>
                      <a:gd name="T0" fmla="*/ 211224 w 772"/>
                      <a:gd name="T1" fmla="*/ 170263 h 726"/>
                      <a:gd name="T2" fmla="*/ 227691 w 772"/>
                      <a:gd name="T3" fmla="*/ 175653 h 726"/>
                      <a:gd name="T4" fmla="*/ 239091 w 772"/>
                      <a:gd name="T5" fmla="*/ 184848 h 726"/>
                      <a:gd name="T6" fmla="*/ 244475 w 772"/>
                      <a:gd name="T7" fmla="*/ 197530 h 726"/>
                      <a:gd name="T8" fmla="*/ 240992 w 772"/>
                      <a:gd name="T9" fmla="*/ 211164 h 726"/>
                      <a:gd name="T10" fmla="*/ 229591 w 772"/>
                      <a:gd name="T11" fmla="*/ 222261 h 726"/>
                      <a:gd name="T12" fmla="*/ 212491 w 772"/>
                      <a:gd name="T13" fmla="*/ 228920 h 726"/>
                      <a:gd name="T14" fmla="*/ 192223 w 772"/>
                      <a:gd name="T15" fmla="*/ 229237 h 726"/>
                      <a:gd name="T16" fmla="*/ 174806 w 772"/>
                      <a:gd name="T17" fmla="*/ 223530 h 726"/>
                      <a:gd name="T18" fmla="*/ 163406 w 772"/>
                      <a:gd name="T19" fmla="*/ 213067 h 726"/>
                      <a:gd name="T20" fmla="*/ 159605 w 772"/>
                      <a:gd name="T21" fmla="*/ 199433 h 726"/>
                      <a:gd name="T22" fmla="*/ 164672 w 772"/>
                      <a:gd name="T23" fmla="*/ 186750 h 726"/>
                      <a:gd name="T24" fmla="*/ 176073 w 772"/>
                      <a:gd name="T25" fmla="*/ 176604 h 726"/>
                      <a:gd name="T26" fmla="*/ 192540 w 772"/>
                      <a:gd name="T27" fmla="*/ 170897 h 726"/>
                      <a:gd name="T28" fmla="*/ 171323 w 772"/>
                      <a:gd name="T29" fmla="*/ 84339 h 726"/>
                      <a:gd name="T30" fmla="*/ 186523 w 772"/>
                      <a:gd name="T31" fmla="*/ 86558 h 726"/>
                      <a:gd name="T32" fmla="*/ 197607 w 772"/>
                      <a:gd name="T33" fmla="*/ 93851 h 726"/>
                      <a:gd name="T34" fmla="*/ 202357 w 772"/>
                      <a:gd name="T35" fmla="*/ 104314 h 726"/>
                      <a:gd name="T36" fmla="*/ 198873 w 772"/>
                      <a:gd name="T37" fmla="*/ 115728 h 726"/>
                      <a:gd name="T38" fmla="*/ 187790 w 772"/>
                      <a:gd name="T39" fmla="*/ 124289 h 726"/>
                      <a:gd name="T40" fmla="*/ 171956 w 772"/>
                      <a:gd name="T41" fmla="*/ 127777 h 726"/>
                      <a:gd name="T42" fmla="*/ 155805 w 772"/>
                      <a:gd name="T43" fmla="*/ 124606 h 726"/>
                      <a:gd name="T44" fmla="*/ 145038 w 772"/>
                      <a:gd name="T45" fmla="*/ 116996 h 726"/>
                      <a:gd name="T46" fmla="*/ 141238 w 772"/>
                      <a:gd name="T47" fmla="*/ 105582 h 726"/>
                      <a:gd name="T48" fmla="*/ 145672 w 772"/>
                      <a:gd name="T49" fmla="*/ 95119 h 726"/>
                      <a:gd name="T50" fmla="*/ 156755 w 772"/>
                      <a:gd name="T51" fmla="*/ 87509 h 726"/>
                      <a:gd name="T52" fmla="*/ 171323 w 772"/>
                      <a:gd name="T53" fmla="*/ 84339 h 726"/>
                      <a:gd name="T54" fmla="*/ 30401 w 772"/>
                      <a:gd name="T55" fmla="*/ 317 h 726"/>
                      <a:gd name="T56" fmla="*/ 41168 w 772"/>
                      <a:gd name="T57" fmla="*/ 4122 h 726"/>
                      <a:gd name="T58" fmla="*/ 47818 w 772"/>
                      <a:gd name="T59" fmla="*/ 11414 h 726"/>
                      <a:gd name="T60" fmla="*/ 48452 w 772"/>
                      <a:gd name="T61" fmla="*/ 20609 h 726"/>
                      <a:gd name="T62" fmla="*/ 42435 w 772"/>
                      <a:gd name="T63" fmla="*/ 29170 h 726"/>
                      <a:gd name="T64" fmla="*/ 31351 w 772"/>
                      <a:gd name="T65" fmla="*/ 34243 h 726"/>
                      <a:gd name="T66" fmla="*/ 17417 w 772"/>
                      <a:gd name="T67" fmla="*/ 34243 h 726"/>
                      <a:gd name="T68" fmla="*/ 6334 w 772"/>
                      <a:gd name="T69" fmla="*/ 29804 h 726"/>
                      <a:gd name="T70" fmla="*/ 317 w 772"/>
                      <a:gd name="T71" fmla="*/ 21877 h 726"/>
                      <a:gd name="T72" fmla="*/ 1583 w 772"/>
                      <a:gd name="T73" fmla="*/ 12048 h 726"/>
                      <a:gd name="T74" fmla="*/ 10134 w 772"/>
                      <a:gd name="T75" fmla="*/ 3488 h 726"/>
                      <a:gd name="T76" fmla="*/ 24384 w 772"/>
                      <a:gd name="T77" fmla="*/ 0 h 7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2" h="726">
                        <a:moveTo>
                          <a:pt x="637" y="536"/>
                        </a:moveTo>
                        <a:lnTo>
                          <a:pt x="667" y="537"/>
                        </a:lnTo>
                        <a:lnTo>
                          <a:pt x="694" y="543"/>
                        </a:lnTo>
                        <a:lnTo>
                          <a:pt x="719" y="554"/>
                        </a:lnTo>
                        <a:lnTo>
                          <a:pt x="740" y="567"/>
                        </a:lnTo>
                        <a:lnTo>
                          <a:pt x="755" y="583"/>
                        </a:lnTo>
                        <a:lnTo>
                          <a:pt x="767" y="602"/>
                        </a:lnTo>
                        <a:lnTo>
                          <a:pt x="772" y="623"/>
                        </a:lnTo>
                        <a:lnTo>
                          <a:pt x="770" y="646"/>
                        </a:lnTo>
                        <a:lnTo>
                          <a:pt x="761" y="666"/>
                        </a:lnTo>
                        <a:lnTo>
                          <a:pt x="746" y="686"/>
                        </a:lnTo>
                        <a:lnTo>
                          <a:pt x="725" y="701"/>
                        </a:lnTo>
                        <a:lnTo>
                          <a:pt x="700" y="713"/>
                        </a:lnTo>
                        <a:lnTo>
                          <a:pt x="671" y="722"/>
                        </a:lnTo>
                        <a:lnTo>
                          <a:pt x="639" y="726"/>
                        </a:lnTo>
                        <a:lnTo>
                          <a:pt x="607" y="723"/>
                        </a:lnTo>
                        <a:lnTo>
                          <a:pt x="578" y="716"/>
                        </a:lnTo>
                        <a:lnTo>
                          <a:pt x="552" y="705"/>
                        </a:lnTo>
                        <a:lnTo>
                          <a:pt x="532" y="689"/>
                        </a:lnTo>
                        <a:lnTo>
                          <a:pt x="516" y="672"/>
                        </a:lnTo>
                        <a:lnTo>
                          <a:pt x="506" y="652"/>
                        </a:lnTo>
                        <a:lnTo>
                          <a:pt x="504" y="629"/>
                        </a:lnTo>
                        <a:lnTo>
                          <a:pt x="509" y="608"/>
                        </a:lnTo>
                        <a:lnTo>
                          <a:pt x="520" y="589"/>
                        </a:lnTo>
                        <a:lnTo>
                          <a:pt x="535" y="572"/>
                        </a:lnTo>
                        <a:lnTo>
                          <a:pt x="556" y="557"/>
                        </a:lnTo>
                        <a:lnTo>
                          <a:pt x="580" y="547"/>
                        </a:lnTo>
                        <a:lnTo>
                          <a:pt x="608" y="539"/>
                        </a:lnTo>
                        <a:lnTo>
                          <a:pt x="637" y="536"/>
                        </a:lnTo>
                        <a:close/>
                        <a:moveTo>
                          <a:pt x="541" y="266"/>
                        </a:moveTo>
                        <a:lnTo>
                          <a:pt x="567" y="267"/>
                        </a:lnTo>
                        <a:lnTo>
                          <a:pt x="589" y="273"/>
                        </a:lnTo>
                        <a:lnTo>
                          <a:pt x="609" y="283"/>
                        </a:lnTo>
                        <a:lnTo>
                          <a:pt x="624" y="296"/>
                        </a:lnTo>
                        <a:lnTo>
                          <a:pt x="634" y="311"/>
                        </a:lnTo>
                        <a:lnTo>
                          <a:pt x="639" y="329"/>
                        </a:lnTo>
                        <a:lnTo>
                          <a:pt x="637" y="347"/>
                        </a:lnTo>
                        <a:lnTo>
                          <a:pt x="628" y="365"/>
                        </a:lnTo>
                        <a:lnTo>
                          <a:pt x="613" y="380"/>
                        </a:lnTo>
                        <a:lnTo>
                          <a:pt x="593" y="392"/>
                        </a:lnTo>
                        <a:lnTo>
                          <a:pt x="569" y="399"/>
                        </a:lnTo>
                        <a:lnTo>
                          <a:pt x="543" y="403"/>
                        </a:lnTo>
                        <a:lnTo>
                          <a:pt x="516" y="400"/>
                        </a:lnTo>
                        <a:lnTo>
                          <a:pt x="492" y="393"/>
                        </a:lnTo>
                        <a:lnTo>
                          <a:pt x="472" y="382"/>
                        </a:lnTo>
                        <a:lnTo>
                          <a:pt x="458" y="369"/>
                        </a:lnTo>
                        <a:lnTo>
                          <a:pt x="448" y="352"/>
                        </a:lnTo>
                        <a:lnTo>
                          <a:pt x="446" y="333"/>
                        </a:lnTo>
                        <a:lnTo>
                          <a:pt x="451" y="316"/>
                        </a:lnTo>
                        <a:lnTo>
                          <a:pt x="460" y="300"/>
                        </a:lnTo>
                        <a:lnTo>
                          <a:pt x="476" y="287"/>
                        </a:lnTo>
                        <a:lnTo>
                          <a:pt x="495" y="276"/>
                        </a:lnTo>
                        <a:lnTo>
                          <a:pt x="517" y="268"/>
                        </a:lnTo>
                        <a:lnTo>
                          <a:pt x="541" y="266"/>
                        </a:lnTo>
                        <a:close/>
                        <a:moveTo>
                          <a:pt x="77" y="0"/>
                        </a:moveTo>
                        <a:lnTo>
                          <a:pt x="96" y="1"/>
                        </a:lnTo>
                        <a:lnTo>
                          <a:pt x="115" y="6"/>
                        </a:lnTo>
                        <a:lnTo>
                          <a:pt x="130" y="13"/>
                        </a:lnTo>
                        <a:lnTo>
                          <a:pt x="142" y="24"/>
                        </a:lnTo>
                        <a:lnTo>
                          <a:pt x="151" y="36"/>
                        </a:lnTo>
                        <a:lnTo>
                          <a:pt x="154" y="51"/>
                        </a:lnTo>
                        <a:lnTo>
                          <a:pt x="153" y="65"/>
                        </a:lnTo>
                        <a:lnTo>
                          <a:pt x="146" y="80"/>
                        </a:lnTo>
                        <a:lnTo>
                          <a:pt x="134" y="92"/>
                        </a:lnTo>
                        <a:lnTo>
                          <a:pt x="118" y="100"/>
                        </a:lnTo>
                        <a:lnTo>
                          <a:pt x="99" y="108"/>
                        </a:lnTo>
                        <a:lnTo>
                          <a:pt x="77" y="110"/>
                        </a:lnTo>
                        <a:lnTo>
                          <a:pt x="55" y="108"/>
                        </a:lnTo>
                        <a:lnTo>
                          <a:pt x="37" y="103"/>
                        </a:lnTo>
                        <a:lnTo>
                          <a:pt x="20" y="94"/>
                        </a:lnTo>
                        <a:lnTo>
                          <a:pt x="8" y="82"/>
                        </a:lnTo>
                        <a:lnTo>
                          <a:pt x="1" y="69"/>
                        </a:lnTo>
                        <a:lnTo>
                          <a:pt x="0" y="54"/>
                        </a:lnTo>
                        <a:lnTo>
                          <a:pt x="5" y="38"/>
                        </a:lnTo>
                        <a:lnTo>
                          <a:pt x="15" y="23"/>
                        </a:lnTo>
                        <a:lnTo>
                          <a:pt x="32" y="11"/>
                        </a:lnTo>
                        <a:lnTo>
                          <a:pt x="53" y="4"/>
                        </a:lnTo>
                        <a:lnTo>
                          <a:pt x="77"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26750" name="Group 127"/>
              <p:cNvGrpSpPr>
                <a:grpSpLocks/>
              </p:cNvGrpSpPr>
              <p:nvPr/>
            </p:nvGrpSpPr>
            <p:grpSpPr bwMode="auto">
              <a:xfrm>
                <a:off x="1538411" y="2314409"/>
                <a:ext cx="387803" cy="528990"/>
                <a:chOff x="13244411" y="3267629"/>
                <a:chExt cx="830548" cy="1132927"/>
              </a:xfrm>
            </p:grpSpPr>
            <p:grpSp>
              <p:nvGrpSpPr>
                <p:cNvPr id="26820" name="Group 197"/>
                <p:cNvGrpSpPr>
                  <a:grpSpLocks/>
                </p:cNvGrpSpPr>
                <p:nvPr/>
              </p:nvGrpSpPr>
              <p:grpSpPr bwMode="auto">
                <a:xfrm>
                  <a:off x="13581988" y="3267629"/>
                  <a:ext cx="492971" cy="848200"/>
                  <a:chOff x="3799840" y="2055728"/>
                  <a:chExt cx="401955" cy="691599"/>
                </a:xfrm>
              </p:grpSpPr>
              <p:sp>
                <p:nvSpPr>
                  <p:cNvPr id="26825" name="Freeform 202"/>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26" name="Freeform 203"/>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821" name="Group 198"/>
                <p:cNvGrpSpPr>
                  <a:grpSpLocks/>
                </p:cNvGrpSpPr>
                <p:nvPr/>
              </p:nvGrpSpPr>
              <p:grpSpPr bwMode="auto">
                <a:xfrm>
                  <a:off x="13244411" y="3725337"/>
                  <a:ext cx="644834" cy="675219"/>
                  <a:chOff x="14296501" y="3153250"/>
                  <a:chExt cx="521030" cy="545581"/>
                </a:xfrm>
              </p:grpSpPr>
              <p:sp>
                <p:nvSpPr>
                  <p:cNvPr id="26822" name="Freeform 199"/>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23" name="Freeform 200"/>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24" name="Freeform 201"/>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26751" name="Group 128"/>
              <p:cNvGrpSpPr>
                <a:grpSpLocks/>
              </p:cNvGrpSpPr>
              <p:nvPr/>
            </p:nvGrpSpPr>
            <p:grpSpPr bwMode="auto">
              <a:xfrm>
                <a:off x="2827966" y="3327949"/>
                <a:ext cx="565504" cy="559482"/>
                <a:chOff x="13263481" y="3587691"/>
                <a:chExt cx="1211132" cy="1198233"/>
              </a:xfrm>
            </p:grpSpPr>
            <p:grpSp>
              <p:nvGrpSpPr>
                <p:cNvPr id="26805" name="Group 182"/>
                <p:cNvGrpSpPr>
                  <a:grpSpLocks/>
                </p:cNvGrpSpPr>
                <p:nvPr/>
              </p:nvGrpSpPr>
              <p:grpSpPr bwMode="auto">
                <a:xfrm>
                  <a:off x="13707939" y="3587691"/>
                  <a:ext cx="492971" cy="848200"/>
                  <a:chOff x="3799840" y="2055728"/>
                  <a:chExt cx="401955" cy="691599"/>
                </a:xfrm>
              </p:grpSpPr>
              <p:sp>
                <p:nvSpPr>
                  <p:cNvPr id="26818" name="Freeform 195"/>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19" name="Freeform 196"/>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806" name="Group 183"/>
                <p:cNvGrpSpPr>
                  <a:grpSpLocks/>
                </p:cNvGrpSpPr>
                <p:nvPr/>
              </p:nvGrpSpPr>
              <p:grpSpPr bwMode="auto">
                <a:xfrm>
                  <a:off x="13981642" y="3792166"/>
                  <a:ext cx="492971" cy="848200"/>
                  <a:chOff x="3799840" y="1029568"/>
                  <a:chExt cx="401955" cy="691599"/>
                </a:xfrm>
              </p:grpSpPr>
              <p:sp>
                <p:nvSpPr>
                  <p:cNvPr id="26816" name="Freeform 193"/>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17" name="Freeform 194"/>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2693C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807" name="Group 184"/>
                <p:cNvGrpSpPr>
                  <a:grpSpLocks/>
                </p:cNvGrpSpPr>
                <p:nvPr/>
              </p:nvGrpSpPr>
              <p:grpSpPr bwMode="auto">
                <a:xfrm>
                  <a:off x="13263481" y="4166799"/>
                  <a:ext cx="977900" cy="619125"/>
                  <a:chOff x="9001784" y="3260957"/>
                  <a:chExt cx="977900" cy="619125"/>
                </a:xfrm>
              </p:grpSpPr>
              <p:sp>
                <p:nvSpPr>
                  <p:cNvPr id="26808" name="Freeform 185"/>
                  <p:cNvSpPr>
                    <a:spLocks/>
                  </p:cNvSpPr>
                  <p:nvPr/>
                </p:nvSpPr>
                <p:spPr bwMode="white">
                  <a:xfrm>
                    <a:off x="9001784" y="3260957"/>
                    <a:ext cx="977900" cy="619125"/>
                  </a:xfrm>
                  <a:custGeom>
                    <a:avLst/>
                    <a:gdLst>
                      <a:gd name="T0" fmla="*/ 488632 w 3078"/>
                      <a:gd name="T1" fmla="*/ 0 h 1954"/>
                      <a:gd name="T2" fmla="*/ 496893 w 3078"/>
                      <a:gd name="T3" fmla="*/ 317 h 1954"/>
                      <a:gd name="T4" fmla="*/ 506742 w 3078"/>
                      <a:gd name="T5" fmla="*/ 1901 h 1954"/>
                      <a:gd name="T6" fmla="*/ 516590 w 3078"/>
                      <a:gd name="T7" fmla="*/ 4753 h 1954"/>
                      <a:gd name="T8" fmla="*/ 526439 w 3078"/>
                      <a:gd name="T9" fmla="*/ 9189 h 1954"/>
                      <a:gd name="T10" fmla="*/ 949624 w 3078"/>
                      <a:gd name="T11" fmla="*/ 262352 h 1954"/>
                      <a:gd name="T12" fmla="*/ 957885 w 3078"/>
                      <a:gd name="T13" fmla="*/ 268689 h 1954"/>
                      <a:gd name="T14" fmla="*/ 964874 w 3078"/>
                      <a:gd name="T15" fmla="*/ 275343 h 1954"/>
                      <a:gd name="T16" fmla="*/ 970593 w 3078"/>
                      <a:gd name="T17" fmla="*/ 283264 h 1954"/>
                      <a:gd name="T18" fmla="*/ 974405 w 3078"/>
                      <a:gd name="T19" fmla="*/ 291502 h 1954"/>
                      <a:gd name="T20" fmla="*/ 977265 w 3078"/>
                      <a:gd name="T21" fmla="*/ 300374 h 1954"/>
                      <a:gd name="T22" fmla="*/ 977900 w 3078"/>
                      <a:gd name="T23" fmla="*/ 309563 h 1954"/>
                      <a:gd name="T24" fmla="*/ 977265 w 3078"/>
                      <a:gd name="T25" fmla="*/ 318751 h 1954"/>
                      <a:gd name="T26" fmla="*/ 974405 w 3078"/>
                      <a:gd name="T27" fmla="*/ 327623 h 1954"/>
                      <a:gd name="T28" fmla="*/ 970275 w 3078"/>
                      <a:gd name="T29" fmla="*/ 335861 h 1954"/>
                      <a:gd name="T30" fmla="*/ 964874 w 3078"/>
                      <a:gd name="T31" fmla="*/ 343782 h 1954"/>
                      <a:gd name="T32" fmla="*/ 957885 w 3078"/>
                      <a:gd name="T33" fmla="*/ 350436 h 1954"/>
                      <a:gd name="T34" fmla="*/ 949624 w 3078"/>
                      <a:gd name="T35" fmla="*/ 356456 h 1954"/>
                      <a:gd name="T36" fmla="*/ 526439 w 3078"/>
                      <a:gd name="T37" fmla="*/ 609619 h 1954"/>
                      <a:gd name="T38" fmla="*/ 516590 w 3078"/>
                      <a:gd name="T39" fmla="*/ 614372 h 1954"/>
                      <a:gd name="T40" fmla="*/ 506742 w 3078"/>
                      <a:gd name="T41" fmla="*/ 617224 h 1954"/>
                      <a:gd name="T42" fmla="*/ 497528 w 3078"/>
                      <a:gd name="T43" fmla="*/ 618808 h 1954"/>
                      <a:gd name="T44" fmla="*/ 488632 w 3078"/>
                      <a:gd name="T45" fmla="*/ 619125 h 1954"/>
                      <a:gd name="T46" fmla="*/ 480372 w 3078"/>
                      <a:gd name="T47" fmla="*/ 618808 h 1954"/>
                      <a:gd name="T48" fmla="*/ 470841 w 3078"/>
                      <a:gd name="T49" fmla="*/ 617224 h 1954"/>
                      <a:gd name="T50" fmla="*/ 460992 w 3078"/>
                      <a:gd name="T51" fmla="*/ 614055 h 1954"/>
                      <a:gd name="T52" fmla="*/ 450825 w 3078"/>
                      <a:gd name="T53" fmla="*/ 609303 h 1954"/>
                      <a:gd name="T54" fmla="*/ 28276 w 3078"/>
                      <a:gd name="T55" fmla="*/ 356456 h 1954"/>
                      <a:gd name="T56" fmla="*/ 20015 w 3078"/>
                      <a:gd name="T57" fmla="*/ 350436 h 1954"/>
                      <a:gd name="T58" fmla="*/ 13026 w 3078"/>
                      <a:gd name="T59" fmla="*/ 343782 h 1954"/>
                      <a:gd name="T60" fmla="*/ 7307 w 3078"/>
                      <a:gd name="T61" fmla="*/ 335861 h 1954"/>
                      <a:gd name="T62" fmla="*/ 3177 w 3078"/>
                      <a:gd name="T63" fmla="*/ 327623 h 1954"/>
                      <a:gd name="T64" fmla="*/ 635 w 3078"/>
                      <a:gd name="T65" fmla="*/ 318751 h 1954"/>
                      <a:gd name="T66" fmla="*/ 0 w 3078"/>
                      <a:gd name="T67" fmla="*/ 309246 h 1954"/>
                      <a:gd name="T68" fmla="*/ 635 w 3078"/>
                      <a:gd name="T69" fmla="*/ 300057 h 1954"/>
                      <a:gd name="T70" fmla="*/ 3495 w 3078"/>
                      <a:gd name="T71" fmla="*/ 291185 h 1954"/>
                      <a:gd name="T72" fmla="*/ 7307 w 3078"/>
                      <a:gd name="T73" fmla="*/ 282630 h 1954"/>
                      <a:gd name="T74" fmla="*/ 13026 w 3078"/>
                      <a:gd name="T75" fmla="*/ 275026 h 1954"/>
                      <a:gd name="T76" fmla="*/ 20015 w 3078"/>
                      <a:gd name="T77" fmla="*/ 268055 h 1954"/>
                      <a:gd name="T78" fmla="*/ 28276 w 3078"/>
                      <a:gd name="T79" fmla="*/ 262352 h 1954"/>
                      <a:gd name="T80" fmla="*/ 451461 w 3078"/>
                      <a:gd name="T81" fmla="*/ 9506 h 1954"/>
                      <a:gd name="T82" fmla="*/ 461310 w 3078"/>
                      <a:gd name="T83" fmla="*/ 4753 h 1954"/>
                      <a:gd name="T84" fmla="*/ 471158 w 3078"/>
                      <a:gd name="T85" fmla="*/ 1901 h 1954"/>
                      <a:gd name="T86" fmla="*/ 480372 w 3078"/>
                      <a:gd name="T87" fmla="*/ 317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8" y="0"/>
                        </a:moveTo>
                        <a:lnTo>
                          <a:pt x="1564" y="1"/>
                        </a:lnTo>
                        <a:lnTo>
                          <a:pt x="1595" y="6"/>
                        </a:lnTo>
                        <a:lnTo>
                          <a:pt x="1626" y="15"/>
                        </a:lnTo>
                        <a:lnTo>
                          <a:pt x="1657" y="29"/>
                        </a:lnTo>
                        <a:lnTo>
                          <a:pt x="2989" y="828"/>
                        </a:lnTo>
                        <a:lnTo>
                          <a:pt x="3015" y="848"/>
                        </a:lnTo>
                        <a:lnTo>
                          <a:pt x="3037" y="869"/>
                        </a:lnTo>
                        <a:lnTo>
                          <a:pt x="3055" y="894"/>
                        </a:lnTo>
                        <a:lnTo>
                          <a:pt x="3067" y="920"/>
                        </a:lnTo>
                        <a:lnTo>
                          <a:pt x="3076" y="948"/>
                        </a:lnTo>
                        <a:lnTo>
                          <a:pt x="3078" y="977"/>
                        </a:lnTo>
                        <a:lnTo>
                          <a:pt x="3076" y="1006"/>
                        </a:lnTo>
                        <a:lnTo>
                          <a:pt x="3067" y="1034"/>
                        </a:lnTo>
                        <a:lnTo>
                          <a:pt x="3054" y="1060"/>
                        </a:lnTo>
                        <a:lnTo>
                          <a:pt x="3037" y="1085"/>
                        </a:lnTo>
                        <a:lnTo>
                          <a:pt x="3015" y="1106"/>
                        </a:lnTo>
                        <a:lnTo>
                          <a:pt x="2989" y="1125"/>
                        </a:lnTo>
                        <a:lnTo>
                          <a:pt x="1657" y="1924"/>
                        </a:lnTo>
                        <a:lnTo>
                          <a:pt x="1626" y="1939"/>
                        </a:lnTo>
                        <a:lnTo>
                          <a:pt x="1595" y="1948"/>
                        </a:lnTo>
                        <a:lnTo>
                          <a:pt x="1566" y="1953"/>
                        </a:lnTo>
                        <a:lnTo>
                          <a:pt x="1538" y="1954"/>
                        </a:lnTo>
                        <a:lnTo>
                          <a:pt x="1512" y="1953"/>
                        </a:lnTo>
                        <a:lnTo>
                          <a:pt x="1482" y="1948"/>
                        </a:lnTo>
                        <a:lnTo>
                          <a:pt x="1451" y="1938"/>
                        </a:lnTo>
                        <a:lnTo>
                          <a:pt x="1419" y="1923"/>
                        </a:lnTo>
                        <a:lnTo>
                          <a:pt x="89" y="1125"/>
                        </a:lnTo>
                        <a:lnTo>
                          <a:pt x="63" y="1106"/>
                        </a:lnTo>
                        <a:lnTo>
                          <a:pt x="41" y="1085"/>
                        </a:lnTo>
                        <a:lnTo>
                          <a:pt x="23" y="1060"/>
                        </a:lnTo>
                        <a:lnTo>
                          <a:pt x="10" y="1034"/>
                        </a:lnTo>
                        <a:lnTo>
                          <a:pt x="2" y="1006"/>
                        </a:lnTo>
                        <a:lnTo>
                          <a:pt x="0" y="976"/>
                        </a:lnTo>
                        <a:lnTo>
                          <a:pt x="2" y="947"/>
                        </a:lnTo>
                        <a:lnTo>
                          <a:pt x="11" y="919"/>
                        </a:lnTo>
                        <a:lnTo>
                          <a:pt x="23" y="892"/>
                        </a:lnTo>
                        <a:lnTo>
                          <a:pt x="41" y="868"/>
                        </a:lnTo>
                        <a:lnTo>
                          <a:pt x="63" y="846"/>
                        </a:lnTo>
                        <a:lnTo>
                          <a:pt x="89" y="828"/>
                        </a:lnTo>
                        <a:lnTo>
                          <a:pt x="1421" y="30"/>
                        </a:lnTo>
                        <a:lnTo>
                          <a:pt x="1452" y="15"/>
                        </a:lnTo>
                        <a:lnTo>
                          <a:pt x="1483" y="6"/>
                        </a:lnTo>
                        <a:lnTo>
                          <a:pt x="1512" y="1"/>
                        </a:lnTo>
                        <a:lnTo>
                          <a:pt x="15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09" name="Freeform 186"/>
                  <p:cNvSpPr>
                    <a:spLocks/>
                  </p:cNvSpPr>
                  <p:nvPr/>
                </p:nvSpPr>
                <p:spPr bwMode="auto">
                  <a:xfrm>
                    <a:off x="9039884" y="3299057"/>
                    <a:ext cx="901700" cy="542925"/>
                  </a:xfrm>
                  <a:custGeom>
                    <a:avLst/>
                    <a:gdLst>
                      <a:gd name="T0" fmla="*/ 450532 w 2838"/>
                      <a:gd name="T1" fmla="*/ 0 h 1714"/>
                      <a:gd name="T2" fmla="*/ 457522 w 2838"/>
                      <a:gd name="T3" fmla="*/ 317 h 1714"/>
                      <a:gd name="T4" fmla="*/ 463877 w 2838"/>
                      <a:gd name="T5" fmla="*/ 1901 h 1714"/>
                      <a:gd name="T6" fmla="*/ 468960 w 2838"/>
                      <a:gd name="T7" fmla="*/ 3801 h 1714"/>
                      <a:gd name="T8" fmla="*/ 891851 w 2838"/>
                      <a:gd name="T9" fmla="*/ 256892 h 1714"/>
                      <a:gd name="T10" fmla="*/ 897252 w 2838"/>
                      <a:gd name="T11" fmla="*/ 261009 h 1714"/>
                      <a:gd name="T12" fmla="*/ 900747 w 2838"/>
                      <a:gd name="T13" fmla="*/ 266078 h 1714"/>
                      <a:gd name="T14" fmla="*/ 901700 w 2838"/>
                      <a:gd name="T15" fmla="*/ 271146 h 1714"/>
                      <a:gd name="T16" fmla="*/ 900747 w 2838"/>
                      <a:gd name="T17" fmla="*/ 276531 h 1714"/>
                      <a:gd name="T18" fmla="*/ 897252 w 2838"/>
                      <a:gd name="T19" fmla="*/ 281282 h 1714"/>
                      <a:gd name="T20" fmla="*/ 891851 w 2838"/>
                      <a:gd name="T21" fmla="*/ 286033 h 1714"/>
                      <a:gd name="T22" fmla="*/ 468960 w 2838"/>
                      <a:gd name="T23" fmla="*/ 538807 h 1714"/>
                      <a:gd name="T24" fmla="*/ 463877 w 2838"/>
                      <a:gd name="T25" fmla="*/ 541024 h 1714"/>
                      <a:gd name="T26" fmla="*/ 457522 w 2838"/>
                      <a:gd name="T27" fmla="*/ 542608 h 1714"/>
                      <a:gd name="T28" fmla="*/ 450532 w 2838"/>
                      <a:gd name="T29" fmla="*/ 542925 h 1714"/>
                      <a:gd name="T30" fmla="*/ 443860 w 2838"/>
                      <a:gd name="T31" fmla="*/ 542608 h 1714"/>
                      <a:gd name="T32" fmla="*/ 437823 w 2838"/>
                      <a:gd name="T33" fmla="*/ 541024 h 1714"/>
                      <a:gd name="T34" fmla="*/ 432740 w 2838"/>
                      <a:gd name="T35" fmla="*/ 538807 h 1714"/>
                      <a:gd name="T36" fmla="*/ 9849 w 2838"/>
                      <a:gd name="T37" fmla="*/ 286033 h 1714"/>
                      <a:gd name="T38" fmla="*/ 4766 w 2838"/>
                      <a:gd name="T39" fmla="*/ 282232 h 1714"/>
                      <a:gd name="T40" fmla="*/ 1906 w 2838"/>
                      <a:gd name="T41" fmla="*/ 278114 h 1714"/>
                      <a:gd name="T42" fmla="*/ 0 w 2838"/>
                      <a:gd name="T43" fmla="*/ 273363 h 1714"/>
                      <a:gd name="T44" fmla="*/ 0 w 2838"/>
                      <a:gd name="T45" fmla="*/ 269245 h 1714"/>
                      <a:gd name="T46" fmla="*/ 1906 w 2838"/>
                      <a:gd name="T47" fmla="*/ 264494 h 1714"/>
                      <a:gd name="T48" fmla="*/ 4766 w 2838"/>
                      <a:gd name="T49" fmla="*/ 260693 h 1714"/>
                      <a:gd name="T50" fmla="*/ 9849 w 2838"/>
                      <a:gd name="T51" fmla="*/ 256892 h 1714"/>
                      <a:gd name="T52" fmla="*/ 432740 w 2838"/>
                      <a:gd name="T53" fmla="*/ 3801 h 1714"/>
                      <a:gd name="T54" fmla="*/ 437823 w 2838"/>
                      <a:gd name="T55" fmla="*/ 1901 h 1714"/>
                      <a:gd name="T56" fmla="*/ 443860 w 2838"/>
                      <a:gd name="T57" fmla="*/ 317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8" h="1714">
                        <a:moveTo>
                          <a:pt x="1418" y="0"/>
                        </a:moveTo>
                        <a:lnTo>
                          <a:pt x="1440" y="1"/>
                        </a:lnTo>
                        <a:lnTo>
                          <a:pt x="1460" y="6"/>
                        </a:lnTo>
                        <a:lnTo>
                          <a:pt x="1476" y="12"/>
                        </a:lnTo>
                        <a:lnTo>
                          <a:pt x="2807" y="811"/>
                        </a:lnTo>
                        <a:lnTo>
                          <a:pt x="2824" y="824"/>
                        </a:lnTo>
                        <a:lnTo>
                          <a:pt x="2835" y="840"/>
                        </a:lnTo>
                        <a:lnTo>
                          <a:pt x="2838" y="856"/>
                        </a:lnTo>
                        <a:lnTo>
                          <a:pt x="2835" y="873"/>
                        </a:lnTo>
                        <a:lnTo>
                          <a:pt x="2824" y="888"/>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3"/>
                        </a:lnTo>
                        <a:lnTo>
                          <a:pt x="0" y="850"/>
                        </a:lnTo>
                        <a:lnTo>
                          <a:pt x="6" y="835"/>
                        </a:lnTo>
                        <a:lnTo>
                          <a:pt x="15" y="823"/>
                        </a:lnTo>
                        <a:lnTo>
                          <a:pt x="31" y="811"/>
                        </a:lnTo>
                        <a:lnTo>
                          <a:pt x="1362" y="12"/>
                        </a:lnTo>
                        <a:lnTo>
                          <a:pt x="1378" y="6"/>
                        </a:lnTo>
                        <a:lnTo>
                          <a:pt x="1397" y="1"/>
                        </a:lnTo>
                        <a:lnTo>
                          <a:pt x="141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10" name="Freeform 187"/>
                  <p:cNvSpPr>
                    <a:spLocks/>
                  </p:cNvSpPr>
                  <p:nvPr/>
                </p:nvSpPr>
                <p:spPr bwMode="auto">
                  <a:xfrm>
                    <a:off x="9103384" y="3338745"/>
                    <a:ext cx="774700" cy="463550"/>
                  </a:xfrm>
                  <a:custGeom>
                    <a:avLst/>
                    <a:gdLst>
                      <a:gd name="T0" fmla="*/ 387191 w 2439"/>
                      <a:gd name="T1" fmla="*/ 0 h 1463"/>
                      <a:gd name="T2" fmla="*/ 774700 w 2439"/>
                      <a:gd name="T3" fmla="*/ 231300 h 1463"/>
                      <a:gd name="T4" fmla="*/ 387191 w 2439"/>
                      <a:gd name="T5" fmla="*/ 463550 h 1463"/>
                      <a:gd name="T6" fmla="*/ 0 w 2439"/>
                      <a:gd name="T7" fmla="*/ 231300 h 1463"/>
                      <a:gd name="T8" fmla="*/ 387191 w 2439"/>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9" h="1463">
                        <a:moveTo>
                          <a:pt x="1219" y="0"/>
                        </a:moveTo>
                        <a:lnTo>
                          <a:pt x="2439" y="730"/>
                        </a:lnTo>
                        <a:lnTo>
                          <a:pt x="1219" y="1463"/>
                        </a:lnTo>
                        <a:lnTo>
                          <a:pt x="0" y="730"/>
                        </a:lnTo>
                        <a:lnTo>
                          <a:pt x="1219" y="0"/>
                        </a:lnTo>
                        <a:close/>
                      </a:path>
                    </a:pathLst>
                  </a:custGeom>
                  <a:solidFill>
                    <a:srgbClr val="2881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11" name="Freeform 188"/>
                  <p:cNvSpPr>
                    <a:spLocks noEditPoints="1"/>
                  </p:cNvSpPr>
                  <p:nvPr/>
                </p:nvSpPr>
                <p:spPr bwMode="auto">
                  <a:xfrm>
                    <a:off x="9276421" y="3338745"/>
                    <a:ext cx="420688" cy="463550"/>
                  </a:xfrm>
                  <a:custGeom>
                    <a:avLst/>
                    <a:gdLst>
                      <a:gd name="T0" fmla="*/ 208755 w 1324"/>
                      <a:gd name="T1" fmla="*/ 208170 h 1463"/>
                      <a:gd name="T2" fmla="*/ 420688 w 1324"/>
                      <a:gd name="T3" fmla="*/ 339979 h 1463"/>
                      <a:gd name="T4" fmla="*/ 214157 w 1324"/>
                      <a:gd name="T5" fmla="*/ 463550 h 1463"/>
                      <a:gd name="T6" fmla="*/ 0 w 1324"/>
                      <a:gd name="T7" fmla="*/ 334909 h 1463"/>
                      <a:gd name="T8" fmla="*/ 208755 w 1324"/>
                      <a:gd name="T9" fmla="*/ 208170 h 1463"/>
                      <a:gd name="T10" fmla="*/ 214157 w 1324"/>
                      <a:gd name="T11" fmla="*/ 0 h 1463"/>
                      <a:gd name="T12" fmla="*/ 384783 w 1324"/>
                      <a:gd name="T13" fmla="*/ 101392 h 1463"/>
                      <a:gd name="T14" fmla="*/ 208755 w 1324"/>
                      <a:gd name="T15" fmla="*/ 208170 h 1463"/>
                      <a:gd name="T16" fmla="*/ 40035 w 1324"/>
                      <a:gd name="T17" fmla="*/ 103926 h 1463"/>
                      <a:gd name="T18" fmla="*/ 214157 w 1324"/>
                      <a:gd name="T19" fmla="*/ 0 h 14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24" h="1463">
                        <a:moveTo>
                          <a:pt x="657" y="657"/>
                        </a:moveTo>
                        <a:lnTo>
                          <a:pt x="1324" y="1073"/>
                        </a:lnTo>
                        <a:lnTo>
                          <a:pt x="674" y="1463"/>
                        </a:lnTo>
                        <a:lnTo>
                          <a:pt x="0" y="1057"/>
                        </a:lnTo>
                        <a:lnTo>
                          <a:pt x="657" y="657"/>
                        </a:lnTo>
                        <a:close/>
                        <a:moveTo>
                          <a:pt x="674" y="0"/>
                        </a:moveTo>
                        <a:lnTo>
                          <a:pt x="1211" y="320"/>
                        </a:lnTo>
                        <a:lnTo>
                          <a:pt x="657" y="657"/>
                        </a:lnTo>
                        <a:lnTo>
                          <a:pt x="126" y="328"/>
                        </a:lnTo>
                        <a:lnTo>
                          <a:pt x="674"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12" name="Freeform 189"/>
                  <p:cNvSpPr>
                    <a:spLocks/>
                  </p:cNvSpPr>
                  <p:nvPr/>
                </p:nvSpPr>
                <p:spPr bwMode="auto">
                  <a:xfrm>
                    <a:off x="9358971" y="3541945"/>
                    <a:ext cx="34925" cy="25400"/>
                  </a:xfrm>
                  <a:custGeom>
                    <a:avLst/>
                    <a:gdLst>
                      <a:gd name="T0" fmla="*/ 17620 w 111"/>
                      <a:gd name="T1" fmla="*/ 0 h 78"/>
                      <a:gd name="T2" fmla="*/ 22969 w 111"/>
                      <a:gd name="T3" fmla="*/ 651 h 78"/>
                      <a:gd name="T4" fmla="*/ 27688 w 111"/>
                      <a:gd name="T5" fmla="*/ 2605 h 78"/>
                      <a:gd name="T6" fmla="*/ 31464 w 111"/>
                      <a:gd name="T7" fmla="*/ 5536 h 78"/>
                      <a:gd name="T8" fmla="*/ 34296 w 111"/>
                      <a:gd name="T9" fmla="*/ 8467 h 78"/>
                      <a:gd name="T10" fmla="*/ 34925 w 111"/>
                      <a:gd name="T11" fmla="*/ 13026 h 78"/>
                      <a:gd name="T12" fmla="*/ 34296 w 111"/>
                      <a:gd name="T13" fmla="*/ 16933 h 78"/>
                      <a:gd name="T14" fmla="*/ 31464 w 111"/>
                      <a:gd name="T15" fmla="*/ 20515 h 78"/>
                      <a:gd name="T16" fmla="*/ 27688 w 111"/>
                      <a:gd name="T17" fmla="*/ 23121 h 78"/>
                      <a:gd name="T18" fmla="*/ 22969 w 111"/>
                      <a:gd name="T19" fmla="*/ 24749 h 78"/>
                      <a:gd name="T20" fmla="*/ 17620 w 111"/>
                      <a:gd name="T21" fmla="*/ 25400 h 78"/>
                      <a:gd name="T22" fmla="*/ 11956 w 111"/>
                      <a:gd name="T23" fmla="*/ 24749 h 78"/>
                      <a:gd name="T24" fmla="*/ 7237 w 111"/>
                      <a:gd name="T25" fmla="*/ 23121 h 78"/>
                      <a:gd name="T26" fmla="*/ 3461 w 111"/>
                      <a:gd name="T27" fmla="*/ 20515 h 78"/>
                      <a:gd name="T28" fmla="*/ 629 w 111"/>
                      <a:gd name="T29" fmla="*/ 16933 h 78"/>
                      <a:gd name="T30" fmla="*/ 0 w 111"/>
                      <a:gd name="T31" fmla="*/ 13026 h 78"/>
                      <a:gd name="T32" fmla="*/ 629 w 111"/>
                      <a:gd name="T33" fmla="*/ 8467 h 78"/>
                      <a:gd name="T34" fmla="*/ 3461 w 111"/>
                      <a:gd name="T35" fmla="*/ 5536 h 78"/>
                      <a:gd name="T36" fmla="*/ 7237 w 111"/>
                      <a:gd name="T37" fmla="*/ 2605 h 78"/>
                      <a:gd name="T38" fmla="*/ 11956 w 111"/>
                      <a:gd name="T39" fmla="*/ 651 h 78"/>
                      <a:gd name="T40" fmla="*/ 17620 w 111"/>
                      <a:gd name="T41" fmla="*/ 0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1" h="78">
                        <a:moveTo>
                          <a:pt x="56" y="0"/>
                        </a:moveTo>
                        <a:lnTo>
                          <a:pt x="73" y="2"/>
                        </a:lnTo>
                        <a:lnTo>
                          <a:pt x="88" y="8"/>
                        </a:lnTo>
                        <a:lnTo>
                          <a:pt x="100" y="17"/>
                        </a:lnTo>
                        <a:lnTo>
                          <a:pt x="109" y="26"/>
                        </a:lnTo>
                        <a:lnTo>
                          <a:pt x="111" y="40"/>
                        </a:lnTo>
                        <a:lnTo>
                          <a:pt x="109" y="52"/>
                        </a:lnTo>
                        <a:lnTo>
                          <a:pt x="100" y="63"/>
                        </a:lnTo>
                        <a:lnTo>
                          <a:pt x="88" y="71"/>
                        </a:lnTo>
                        <a:lnTo>
                          <a:pt x="73" y="76"/>
                        </a:lnTo>
                        <a:lnTo>
                          <a:pt x="56" y="78"/>
                        </a:lnTo>
                        <a:lnTo>
                          <a:pt x="38" y="76"/>
                        </a:lnTo>
                        <a:lnTo>
                          <a:pt x="23" y="71"/>
                        </a:lnTo>
                        <a:lnTo>
                          <a:pt x="11" y="63"/>
                        </a:lnTo>
                        <a:lnTo>
                          <a:pt x="2" y="52"/>
                        </a:lnTo>
                        <a:lnTo>
                          <a:pt x="0" y="40"/>
                        </a:lnTo>
                        <a:lnTo>
                          <a:pt x="2" y="26"/>
                        </a:lnTo>
                        <a:lnTo>
                          <a:pt x="11" y="17"/>
                        </a:lnTo>
                        <a:lnTo>
                          <a:pt x="23" y="8"/>
                        </a:lnTo>
                        <a:lnTo>
                          <a:pt x="38" y="2"/>
                        </a:lnTo>
                        <a:lnTo>
                          <a:pt x="56" y="0"/>
                        </a:lnTo>
                        <a:close/>
                      </a:path>
                    </a:pathLst>
                  </a:custGeom>
                  <a:solidFill>
                    <a:srgbClr val="C758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13" name="Freeform 190"/>
                  <p:cNvSpPr>
                    <a:spLocks/>
                  </p:cNvSpPr>
                  <p:nvPr/>
                </p:nvSpPr>
                <p:spPr bwMode="auto">
                  <a:xfrm>
                    <a:off x="9331984" y="3553057"/>
                    <a:ext cx="44450" cy="31750"/>
                  </a:xfrm>
                  <a:custGeom>
                    <a:avLst/>
                    <a:gdLst>
                      <a:gd name="T0" fmla="*/ 22065 w 139"/>
                      <a:gd name="T1" fmla="*/ 0 h 97"/>
                      <a:gd name="T2" fmla="*/ 29100 w 139"/>
                      <a:gd name="T3" fmla="*/ 655 h 97"/>
                      <a:gd name="T4" fmla="*/ 35176 w 139"/>
                      <a:gd name="T5" fmla="*/ 2946 h 97"/>
                      <a:gd name="T6" fmla="*/ 40293 w 139"/>
                      <a:gd name="T7" fmla="*/ 6219 h 97"/>
                      <a:gd name="T8" fmla="*/ 43171 w 139"/>
                      <a:gd name="T9" fmla="*/ 10474 h 97"/>
                      <a:gd name="T10" fmla="*/ 44450 w 139"/>
                      <a:gd name="T11" fmla="*/ 15711 h 97"/>
                      <a:gd name="T12" fmla="*/ 43171 w 139"/>
                      <a:gd name="T13" fmla="*/ 20948 h 97"/>
                      <a:gd name="T14" fmla="*/ 40293 w 139"/>
                      <a:gd name="T15" fmla="*/ 25204 h 97"/>
                      <a:gd name="T16" fmla="*/ 35176 w 139"/>
                      <a:gd name="T17" fmla="*/ 28477 h 97"/>
                      <a:gd name="T18" fmla="*/ 29100 w 139"/>
                      <a:gd name="T19" fmla="*/ 30768 h 97"/>
                      <a:gd name="T20" fmla="*/ 22065 w 139"/>
                      <a:gd name="T21" fmla="*/ 31750 h 97"/>
                      <a:gd name="T22" fmla="*/ 15030 w 139"/>
                      <a:gd name="T23" fmla="*/ 30768 h 97"/>
                      <a:gd name="T24" fmla="*/ 8954 w 139"/>
                      <a:gd name="T25" fmla="*/ 28477 h 97"/>
                      <a:gd name="T26" fmla="*/ 4157 w 139"/>
                      <a:gd name="T27" fmla="*/ 25204 h 97"/>
                      <a:gd name="T28" fmla="*/ 959 w 139"/>
                      <a:gd name="T29" fmla="*/ 20948 h 97"/>
                      <a:gd name="T30" fmla="*/ 0 w 139"/>
                      <a:gd name="T31" fmla="*/ 15711 h 97"/>
                      <a:gd name="T32" fmla="*/ 959 w 139"/>
                      <a:gd name="T33" fmla="*/ 10474 h 97"/>
                      <a:gd name="T34" fmla="*/ 4157 w 139"/>
                      <a:gd name="T35" fmla="*/ 6219 h 97"/>
                      <a:gd name="T36" fmla="*/ 8954 w 139"/>
                      <a:gd name="T37" fmla="*/ 2946 h 97"/>
                      <a:gd name="T38" fmla="*/ 15030 w 139"/>
                      <a:gd name="T39" fmla="*/ 655 h 97"/>
                      <a:gd name="T40" fmla="*/ 22065 w 139"/>
                      <a:gd name="T41" fmla="*/ 0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97">
                        <a:moveTo>
                          <a:pt x="69" y="0"/>
                        </a:moveTo>
                        <a:lnTo>
                          <a:pt x="91" y="2"/>
                        </a:lnTo>
                        <a:lnTo>
                          <a:pt x="110" y="9"/>
                        </a:lnTo>
                        <a:lnTo>
                          <a:pt x="126" y="19"/>
                        </a:lnTo>
                        <a:lnTo>
                          <a:pt x="135" y="32"/>
                        </a:lnTo>
                        <a:lnTo>
                          <a:pt x="139" y="48"/>
                        </a:lnTo>
                        <a:lnTo>
                          <a:pt x="135" y="64"/>
                        </a:lnTo>
                        <a:lnTo>
                          <a:pt x="126" y="77"/>
                        </a:lnTo>
                        <a:lnTo>
                          <a:pt x="110" y="87"/>
                        </a:lnTo>
                        <a:lnTo>
                          <a:pt x="91" y="94"/>
                        </a:lnTo>
                        <a:lnTo>
                          <a:pt x="69" y="97"/>
                        </a:lnTo>
                        <a:lnTo>
                          <a:pt x="47" y="94"/>
                        </a:lnTo>
                        <a:lnTo>
                          <a:pt x="28" y="87"/>
                        </a:lnTo>
                        <a:lnTo>
                          <a:pt x="13" y="77"/>
                        </a:lnTo>
                        <a:lnTo>
                          <a:pt x="3" y="64"/>
                        </a:lnTo>
                        <a:lnTo>
                          <a:pt x="0" y="48"/>
                        </a:lnTo>
                        <a:lnTo>
                          <a:pt x="3" y="32"/>
                        </a:lnTo>
                        <a:lnTo>
                          <a:pt x="13" y="19"/>
                        </a:lnTo>
                        <a:lnTo>
                          <a:pt x="28" y="9"/>
                        </a:lnTo>
                        <a:lnTo>
                          <a:pt x="47" y="2"/>
                        </a:lnTo>
                        <a:lnTo>
                          <a:pt x="69" y="0"/>
                        </a:lnTo>
                        <a:close/>
                      </a:path>
                    </a:pathLst>
                  </a:custGeom>
                  <a:solidFill>
                    <a:srgbClr val="C758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14" name="Freeform 191"/>
                  <p:cNvSpPr>
                    <a:spLocks/>
                  </p:cNvSpPr>
                  <p:nvPr/>
                </p:nvSpPr>
                <p:spPr bwMode="auto">
                  <a:xfrm>
                    <a:off x="9187521" y="3491145"/>
                    <a:ext cx="296863" cy="182563"/>
                  </a:xfrm>
                  <a:custGeom>
                    <a:avLst/>
                    <a:gdLst>
                      <a:gd name="T0" fmla="*/ 207931 w 938"/>
                      <a:gd name="T1" fmla="*/ 0 h 574"/>
                      <a:gd name="T2" fmla="*/ 296863 w 938"/>
                      <a:gd name="T3" fmla="*/ 55341 h 574"/>
                      <a:gd name="T4" fmla="*/ 88932 w 938"/>
                      <a:gd name="T5" fmla="*/ 182563 h 574"/>
                      <a:gd name="T6" fmla="*/ 0 w 938"/>
                      <a:gd name="T7" fmla="*/ 129130 h 574"/>
                      <a:gd name="T8" fmla="*/ 207931 w 938"/>
                      <a:gd name="T9" fmla="*/ 0 h 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8" h="574">
                        <a:moveTo>
                          <a:pt x="657" y="0"/>
                        </a:moveTo>
                        <a:lnTo>
                          <a:pt x="938" y="174"/>
                        </a:lnTo>
                        <a:lnTo>
                          <a:pt x="281" y="574"/>
                        </a:lnTo>
                        <a:lnTo>
                          <a:pt x="0" y="406"/>
                        </a:lnTo>
                        <a:lnTo>
                          <a:pt x="657" y="0"/>
                        </a:lnTo>
                        <a:close/>
                      </a:path>
                    </a:pathLst>
                  </a:custGeom>
                  <a:solidFill>
                    <a:srgbClr val="DDECB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15" name="Freeform 192"/>
                  <p:cNvSpPr>
                    <a:spLocks noEditPoints="1"/>
                  </p:cNvSpPr>
                  <p:nvPr/>
                </p:nvSpPr>
                <p:spPr bwMode="auto">
                  <a:xfrm>
                    <a:off x="9211334" y="3387957"/>
                    <a:ext cx="493713" cy="344488"/>
                  </a:xfrm>
                  <a:custGeom>
                    <a:avLst/>
                    <a:gdLst>
                      <a:gd name="T0" fmla="*/ 268088 w 1558"/>
                      <a:gd name="T1" fmla="*/ 311407 h 1083"/>
                      <a:gd name="T2" fmla="*/ 275377 w 1558"/>
                      <a:gd name="T3" fmla="*/ 330492 h 1083"/>
                      <a:gd name="T4" fmla="*/ 255729 w 1558"/>
                      <a:gd name="T5" fmla="*/ 344170 h 1083"/>
                      <a:gd name="T6" fmla="*/ 228477 w 1558"/>
                      <a:gd name="T7" fmla="*/ 339081 h 1083"/>
                      <a:gd name="T8" fmla="*/ 221822 w 1558"/>
                      <a:gd name="T9" fmla="*/ 319995 h 1083"/>
                      <a:gd name="T10" fmla="*/ 240836 w 1558"/>
                      <a:gd name="T11" fmla="*/ 306636 h 1083"/>
                      <a:gd name="T12" fmla="*/ 378365 w 1558"/>
                      <a:gd name="T13" fmla="*/ 279598 h 1083"/>
                      <a:gd name="T14" fmla="*/ 385971 w 1558"/>
                      <a:gd name="T15" fmla="*/ 296457 h 1083"/>
                      <a:gd name="T16" fmla="*/ 365690 w 1558"/>
                      <a:gd name="T17" fmla="*/ 306954 h 1083"/>
                      <a:gd name="T18" fmla="*/ 345092 w 1558"/>
                      <a:gd name="T19" fmla="*/ 296457 h 1083"/>
                      <a:gd name="T20" fmla="*/ 353014 w 1558"/>
                      <a:gd name="T21" fmla="*/ 279598 h 1083"/>
                      <a:gd name="T22" fmla="*/ 294073 w 1558"/>
                      <a:gd name="T23" fmla="*/ 196578 h 1083"/>
                      <a:gd name="T24" fmla="*/ 329881 w 1558"/>
                      <a:gd name="T25" fmla="*/ 213118 h 1083"/>
                      <a:gd name="T26" fmla="*/ 338121 w 1558"/>
                      <a:gd name="T27" fmla="*/ 243336 h 1083"/>
                      <a:gd name="T28" fmla="*/ 314354 w 1558"/>
                      <a:gd name="T29" fmla="*/ 268147 h 1083"/>
                      <a:gd name="T30" fmla="*/ 271574 w 1558"/>
                      <a:gd name="T31" fmla="*/ 274191 h 1083"/>
                      <a:gd name="T32" fmla="*/ 235765 w 1558"/>
                      <a:gd name="T33" fmla="*/ 257650 h 1083"/>
                      <a:gd name="T34" fmla="*/ 227526 w 1558"/>
                      <a:gd name="T35" fmla="*/ 227114 h 1083"/>
                      <a:gd name="T36" fmla="*/ 251293 w 1558"/>
                      <a:gd name="T37" fmla="*/ 202621 h 1083"/>
                      <a:gd name="T38" fmla="*/ 380584 w 1558"/>
                      <a:gd name="T39" fmla="*/ 138050 h 1083"/>
                      <a:gd name="T40" fmla="*/ 405618 w 1558"/>
                      <a:gd name="T41" fmla="*/ 147910 h 1083"/>
                      <a:gd name="T42" fmla="*/ 405618 w 1558"/>
                      <a:gd name="T43" fmla="*/ 168268 h 1083"/>
                      <a:gd name="T44" fmla="*/ 380584 w 1558"/>
                      <a:gd name="T45" fmla="*/ 178447 h 1083"/>
                      <a:gd name="T46" fmla="*/ 355866 w 1558"/>
                      <a:gd name="T47" fmla="*/ 168268 h 1083"/>
                      <a:gd name="T48" fmla="*/ 355866 w 1558"/>
                      <a:gd name="T49" fmla="*/ 147910 h 1083"/>
                      <a:gd name="T50" fmla="*/ 380584 w 1558"/>
                      <a:gd name="T51" fmla="*/ 138050 h 1083"/>
                      <a:gd name="T52" fmla="*/ 53237 w 1558"/>
                      <a:gd name="T53" fmla="*/ 139958 h 1083"/>
                      <a:gd name="T54" fmla="*/ 61160 w 1558"/>
                      <a:gd name="T55" fmla="*/ 161270 h 1083"/>
                      <a:gd name="T56" fmla="*/ 39294 w 1558"/>
                      <a:gd name="T57" fmla="*/ 176220 h 1083"/>
                      <a:gd name="T58" fmla="*/ 9190 w 1558"/>
                      <a:gd name="T59" fmla="*/ 170813 h 1083"/>
                      <a:gd name="T60" fmla="*/ 951 w 1558"/>
                      <a:gd name="T61" fmla="*/ 149501 h 1083"/>
                      <a:gd name="T62" fmla="*/ 22816 w 1558"/>
                      <a:gd name="T63" fmla="*/ 134233 h 1083"/>
                      <a:gd name="T64" fmla="*/ 484206 w 1558"/>
                      <a:gd name="T65" fmla="*/ 107195 h 1083"/>
                      <a:gd name="T66" fmla="*/ 492445 w 1558"/>
                      <a:gd name="T67" fmla="*/ 126599 h 1083"/>
                      <a:gd name="T68" fmla="*/ 469629 w 1558"/>
                      <a:gd name="T69" fmla="*/ 138050 h 1083"/>
                      <a:gd name="T70" fmla="*/ 447130 w 1558"/>
                      <a:gd name="T71" fmla="*/ 126599 h 1083"/>
                      <a:gd name="T72" fmla="*/ 455369 w 1558"/>
                      <a:gd name="T73" fmla="*/ 107195 h 1083"/>
                      <a:gd name="T74" fmla="*/ 315305 w 1558"/>
                      <a:gd name="T75" fmla="*/ 42306 h 1083"/>
                      <a:gd name="T76" fmla="*/ 335269 w 1558"/>
                      <a:gd name="T77" fmla="*/ 56619 h 1083"/>
                      <a:gd name="T78" fmla="*/ 327980 w 1558"/>
                      <a:gd name="T79" fmla="*/ 75705 h 1083"/>
                      <a:gd name="T80" fmla="*/ 300411 w 1558"/>
                      <a:gd name="T81" fmla="*/ 81112 h 1083"/>
                      <a:gd name="T82" fmla="*/ 280447 w 1558"/>
                      <a:gd name="T83" fmla="*/ 66798 h 1083"/>
                      <a:gd name="T84" fmla="*/ 287735 w 1558"/>
                      <a:gd name="T85" fmla="*/ 47713 h 1083"/>
                      <a:gd name="T86" fmla="*/ 257631 w 1558"/>
                      <a:gd name="T87" fmla="*/ 0 h 1083"/>
                      <a:gd name="T88" fmla="*/ 274426 w 1558"/>
                      <a:gd name="T89" fmla="*/ 8270 h 1083"/>
                      <a:gd name="T90" fmla="*/ 268405 w 1558"/>
                      <a:gd name="T91" fmla="*/ 22266 h 1083"/>
                      <a:gd name="T92" fmla="*/ 247490 w 1558"/>
                      <a:gd name="T93" fmla="*/ 22266 h 1083"/>
                      <a:gd name="T94" fmla="*/ 241152 w 1558"/>
                      <a:gd name="T95" fmla="*/ 8270 h 1083"/>
                      <a:gd name="T96" fmla="*/ 257631 w 1558"/>
                      <a:gd name="T97" fmla="*/ 0 h 10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58" h="1083">
                        <a:moveTo>
                          <a:pt x="784" y="961"/>
                        </a:moveTo>
                        <a:lnTo>
                          <a:pt x="807" y="964"/>
                        </a:lnTo>
                        <a:lnTo>
                          <a:pt x="828" y="970"/>
                        </a:lnTo>
                        <a:lnTo>
                          <a:pt x="846" y="979"/>
                        </a:lnTo>
                        <a:lnTo>
                          <a:pt x="859" y="991"/>
                        </a:lnTo>
                        <a:lnTo>
                          <a:pt x="869" y="1006"/>
                        </a:lnTo>
                        <a:lnTo>
                          <a:pt x="871" y="1023"/>
                        </a:lnTo>
                        <a:lnTo>
                          <a:pt x="869" y="1039"/>
                        </a:lnTo>
                        <a:lnTo>
                          <a:pt x="859" y="1053"/>
                        </a:lnTo>
                        <a:lnTo>
                          <a:pt x="846" y="1066"/>
                        </a:lnTo>
                        <a:lnTo>
                          <a:pt x="828" y="1075"/>
                        </a:lnTo>
                        <a:lnTo>
                          <a:pt x="807" y="1082"/>
                        </a:lnTo>
                        <a:lnTo>
                          <a:pt x="784" y="1083"/>
                        </a:lnTo>
                        <a:lnTo>
                          <a:pt x="760" y="1082"/>
                        </a:lnTo>
                        <a:lnTo>
                          <a:pt x="740" y="1075"/>
                        </a:lnTo>
                        <a:lnTo>
                          <a:pt x="721" y="1066"/>
                        </a:lnTo>
                        <a:lnTo>
                          <a:pt x="708" y="1053"/>
                        </a:lnTo>
                        <a:lnTo>
                          <a:pt x="700" y="1039"/>
                        </a:lnTo>
                        <a:lnTo>
                          <a:pt x="696" y="1023"/>
                        </a:lnTo>
                        <a:lnTo>
                          <a:pt x="700" y="1006"/>
                        </a:lnTo>
                        <a:lnTo>
                          <a:pt x="708" y="991"/>
                        </a:lnTo>
                        <a:lnTo>
                          <a:pt x="721" y="979"/>
                        </a:lnTo>
                        <a:lnTo>
                          <a:pt x="740" y="970"/>
                        </a:lnTo>
                        <a:lnTo>
                          <a:pt x="760" y="964"/>
                        </a:lnTo>
                        <a:lnTo>
                          <a:pt x="784" y="961"/>
                        </a:lnTo>
                        <a:close/>
                        <a:moveTo>
                          <a:pt x="1154" y="869"/>
                        </a:moveTo>
                        <a:lnTo>
                          <a:pt x="1175" y="872"/>
                        </a:lnTo>
                        <a:lnTo>
                          <a:pt x="1194" y="879"/>
                        </a:lnTo>
                        <a:lnTo>
                          <a:pt x="1209" y="889"/>
                        </a:lnTo>
                        <a:lnTo>
                          <a:pt x="1218" y="902"/>
                        </a:lnTo>
                        <a:lnTo>
                          <a:pt x="1222" y="918"/>
                        </a:lnTo>
                        <a:lnTo>
                          <a:pt x="1218" y="932"/>
                        </a:lnTo>
                        <a:lnTo>
                          <a:pt x="1209" y="945"/>
                        </a:lnTo>
                        <a:lnTo>
                          <a:pt x="1194" y="955"/>
                        </a:lnTo>
                        <a:lnTo>
                          <a:pt x="1175" y="962"/>
                        </a:lnTo>
                        <a:lnTo>
                          <a:pt x="1154" y="965"/>
                        </a:lnTo>
                        <a:lnTo>
                          <a:pt x="1132" y="962"/>
                        </a:lnTo>
                        <a:lnTo>
                          <a:pt x="1114" y="955"/>
                        </a:lnTo>
                        <a:lnTo>
                          <a:pt x="1099" y="945"/>
                        </a:lnTo>
                        <a:lnTo>
                          <a:pt x="1089" y="932"/>
                        </a:lnTo>
                        <a:lnTo>
                          <a:pt x="1087" y="918"/>
                        </a:lnTo>
                        <a:lnTo>
                          <a:pt x="1089" y="902"/>
                        </a:lnTo>
                        <a:lnTo>
                          <a:pt x="1099" y="889"/>
                        </a:lnTo>
                        <a:lnTo>
                          <a:pt x="1114" y="879"/>
                        </a:lnTo>
                        <a:lnTo>
                          <a:pt x="1132" y="872"/>
                        </a:lnTo>
                        <a:lnTo>
                          <a:pt x="1154" y="869"/>
                        </a:lnTo>
                        <a:close/>
                        <a:moveTo>
                          <a:pt x="893" y="615"/>
                        </a:moveTo>
                        <a:lnTo>
                          <a:pt x="928" y="618"/>
                        </a:lnTo>
                        <a:lnTo>
                          <a:pt x="962" y="625"/>
                        </a:lnTo>
                        <a:lnTo>
                          <a:pt x="992" y="637"/>
                        </a:lnTo>
                        <a:lnTo>
                          <a:pt x="1019" y="652"/>
                        </a:lnTo>
                        <a:lnTo>
                          <a:pt x="1041" y="670"/>
                        </a:lnTo>
                        <a:lnTo>
                          <a:pt x="1056" y="691"/>
                        </a:lnTo>
                        <a:lnTo>
                          <a:pt x="1067" y="714"/>
                        </a:lnTo>
                        <a:lnTo>
                          <a:pt x="1071" y="740"/>
                        </a:lnTo>
                        <a:lnTo>
                          <a:pt x="1067" y="765"/>
                        </a:lnTo>
                        <a:lnTo>
                          <a:pt x="1056" y="788"/>
                        </a:lnTo>
                        <a:lnTo>
                          <a:pt x="1041" y="810"/>
                        </a:lnTo>
                        <a:lnTo>
                          <a:pt x="1019" y="828"/>
                        </a:lnTo>
                        <a:lnTo>
                          <a:pt x="992" y="843"/>
                        </a:lnTo>
                        <a:lnTo>
                          <a:pt x="962" y="855"/>
                        </a:lnTo>
                        <a:lnTo>
                          <a:pt x="928" y="862"/>
                        </a:lnTo>
                        <a:lnTo>
                          <a:pt x="893" y="864"/>
                        </a:lnTo>
                        <a:lnTo>
                          <a:pt x="857" y="862"/>
                        </a:lnTo>
                        <a:lnTo>
                          <a:pt x="823" y="855"/>
                        </a:lnTo>
                        <a:lnTo>
                          <a:pt x="793" y="843"/>
                        </a:lnTo>
                        <a:lnTo>
                          <a:pt x="766" y="828"/>
                        </a:lnTo>
                        <a:lnTo>
                          <a:pt x="744" y="810"/>
                        </a:lnTo>
                        <a:lnTo>
                          <a:pt x="729" y="788"/>
                        </a:lnTo>
                        <a:lnTo>
                          <a:pt x="718" y="765"/>
                        </a:lnTo>
                        <a:lnTo>
                          <a:pt x="714" y="740"/>
                        </a:lnTo>
                        <a:lnTo>
                          <a:pt x="718" y="714"/>
                        </a:lnTo>
                        <a:lnTo>
                          <a:pt x="729" y="691"/>
                        </a:lnTo>
                        <a:lnTo>
                          <a:pt x="744" y="670"/>
                        </a:lnTo>
                        <a:lnTo>
                          <a:pt x="766" y="652"/>
                        </a:lnTo>
                        <a:lnTo>
                          <a:pt x="793" y="637"/>
                        </a:lnTo>
                        <a:lnTo>
                          <a:pt x="823" y="625"/>
                        </a:lnTo>
                        <a:lnTo>
                          <a:pt x="857" y="618"/>
                        </a:lnTo>
                        <a:lnTo>
                          <a:pt x="893" y="615"/>
                        </a:lnTo>
                        <a:close/>
                        <a:moveTo>
                          <a:pt x="1201" y="434"/>
                        </a:moveTo>
                        <a:lnTo>
                          <a:pt x="1226" y="436"/>
                        </a:lnTo>
                        <a:lnTo>
                          <a:pt x="1247" y="442"/>
                        </a:lnTo>
                        <a:lnTo>
                          <a:pt x="1265" y="452"/>
                        </a:lnTo>
                        <a:lnTo>
                          <a:pt x="1280" y="465"/>
                        </a:lnTo>
                        <a:lnTo>
                          <a:pt x="1290" y="480"/>
                        </a:lnTo>
                        <a:lnTo>
                          <a:pt x="1292" y="497"/>
                        </a:lnTo>
                        <a:lnTo>
                          <a:pt x="1290" y="514"/>
                        </a:lnTo>
                        <a:lnTo>
                          <a:pt x="1280" y="529"/>
                        </a:lnTo>
                        <a:lnTo>
                          <a:pt x="1265" y="542"/>
                        </a:lnTo>
                        <a:lnTo>
                          <a:pt x="1247" y="552"/>
                        </a:lnTo>
                        <a:lnTo>
                          <a:pt x="1226" y="558"/>
                        </a:lnTo>
                        <a:lnTo>
                          <a:pt x="1201" y="561"/>
                        </a:lnTo>
                        <a:lnTo>
                          <a:pt x="1177" y="558"/>
                        </a:lnTo>
                        <a:lnTo>
                          <a:pt x="1155" y="552"/>
                        </a:lnTo>
                        <a:lnTo>
                          <a:pt x="1137" y="542"/>
                        </a:lnTo>
                        <a:lnTo>
                          <a:pt x="1123" y="529"/>
                        </a:lnTo>
                        <a:lnTo>
                          <a:pt x="1114" y="514"/>
                        </a:lnTo>
                        <a:lnTo>
                          <a:pt x="1111" y="497"/>
                        </a:lnTo>
                        <a:lnTo>
                          <a:pt x="1114" y="480"/>
                        </a:lnTo>
                        <a:lnTo>
                          <a:pt x="1123" y="465"/>
                        </a:lnTo>
                        <a:lnTo>
                          <a:pt x="1137" y="452"/>
                        </a:lnTo>
                        <a:lnTo>
                          <a:pt x="1155" y="442"/>
                        </a:lnTo>
                        <a:lnTo>
                          <a:pt x="1177" y="436"/>
                        </a:lnTo>
                        <a:lnTo>
                          <a:pt x="1201" y="434"/>
                        </a:lnTo>
                        <a:close/>
                        <a:moveTo>
                          <a:pt x="98" y="419"/>
                        </a:moveTo>
                        <a:lnTo>
                          <a:pt x="124" y="422"/>
                        </a:lnTo>
                        <a:lnTo>
                          <a:pt x="147" y="429"/>
                        </a:lnTo>
                        <a:lnTo>
                          <a:pt x="168" y="440"/>
                        </a:lnTo>
                        <a:lnTo>
                          <a:pt x="183" y="453"/>
                        </a:lnTo>
                        <a:lnTo>
                          <a:pt x="193" y="470"/>
                        </a:lnTo>
                        <a:lnTo>
                          <a:pt x="197" y="488"/>
                        </a:lnTo>
                        <a:lnTo>
                          <a:pt x="193" y="507"/>
                        </a:lnTo>
                        <a:lnTo>
                          <a:pt x="183" y="522"/>
                        </a:lnTo>
                        <a:lnTo>
                          <a:pt x="168" y="537"/>
                        </a:lnTo>
                        <a:lnTo>
                          <a:pt x="147" y="548"/>
                        </a:lnTo>
                        <a:lnTo>
                          <a:pt x="124" y="554"/>
                        </a:lnTo>
                        <a:lnTo>
                          <a:pt x="98" y="556"/>
                        </a:lnTo>
                        <a:lnTo>
                          <a:pt x="72" y="554"/>
                        </a:lnTo>
                        <a:lnTo>
                          <a:pt x="48" y="548"/>
                        </a:lnTo>
                        <a:lnTo>
                          <a:pt x="29" y="537"/>
                        </a:lnTo>
                        <a:lnTo>
                          <a:pt x="13" y="522"/>
                        </a:lnTo>
                        <a:lnTo>
                          <a:pt x="3" y="507"/>
                        </a:lnTo>
                        <a:lnTo>
                          <a:pt x="0" y="488"/>
                        </a:lnTo>
                        <a:lnTo>
                          <a:pt x="3" y="470"/>
                        </a:lnTo>
                        <a:lnTo>
                          <a:pt x="13" y="453"/>
                        </a:lnTo>
                        <a:lnTo>
                          <a:pt x="29" y="440"/>
                        </a:lnTo>
                        <a:lnTo>
                          <a:pt x="48" y="429"/>
                        </a:lnTo>
                        <a:lnTo>
                          <a:pt x="72" y="422"/>
                        </a:lnTo>
                        <a:lnTo>
                          <a:pt x="98" y="419"/>
                        </a:lnTo>
                        <a:close/>
                        <a:moveTo>
                          <a:pt x="1482" y="328"/>
                        </a:moveTo>
                        <a:lnTo>
                          <a:pt x="1506" y="330"/>
                        </a:lnTo>
                        <a:lnTo>
                          <a:pt x="1528" y="337"/>
                        </a:lnTo>
                        <a:lnTo>
                          <a:pt x="1544" y="349"/>
                        </a:lnTo>
                        <a:lnTo>
                          <a:pt x="1554" y="364"/>
                        </a:lnTo>
                        <a:lnTo>
                          <a:pt x="1558" y="381"/>
                        </a:lnTo>
                        <a:lnTo>
                          <a:pt x="1554" y="398"/>
                        </a:lnTo>
                        <a:lnTo>
                          <a:pt x="1544" y="412"/>
                        </a:lnTo>
                        <a:lnTo>
                          <a:pt x="1528" y="423"/>
                        </a:lnTo>
                        <a:lnTo>
                          <a:pt x="1506" y="430"/>
                        </a:lnTo>
                        <a:lnTo>
                          <a:pt x="1482" y="434"/>
                        </a:lnTo>
                        <a:lnTo>
                          <a:pt x="1459" y="430"/>
                        </a:lnTo>
                        <a:lnTo>
                          <a:pt x="1437" y="423"/>
                        </a:lnTo>
                        <a:lnTo>
                          <a:pt x="1421" y="412"/>
                        </a:lnTo>
                        <a:lnTo>
                          <a:pt x="1411" y="398"/>
                        </a:lnTo>
                        <a:lnTo>
                          <a:pt x="1406" y="381"/>
                        </a:lnTo>
                        <a:lnTo>
                          <a:pt x="1411" y="364"/>
                        </a:lnTo>
                        <a:lnTo>
                          <a:pt x="1421" y="349"/>
                        </a:lnTo>
                        <a:lnTo>
                          <a:pt x="1437" y="337"/>
                        </a:lnTo>
                        <a:lnTo>
                          <a:pt x="1459" y="330"/>
                        </a:lnTo>
                        <a:lnTo>
                          <a:pt x="1482" y="328"/>
                        </a:lnTo>
                        <a:close/>
                        <a:moveTo>
                          <a:pt x="970" y="132"/>
                        </a:moveTo>
                        <a:lnTo>
                          <a:pt x="995" y="133"/>
                        </a:lnTo>
                        <a:lnTo>
                          <a:pt x="1016" y="140"/>
                        </a:lnTo>
                        <a:lnTo>
                          <a:pt x="1035" y="150"/>
                        </a:lnTo>
                        <a:lnTo>
                          <a:pt x="1049" y="162"/>
                        </a:lnTo>
                        <a:lnTo>
                          <a:pt x="1058" y="178"/>
                        </a:lnTo>
                        <a:lnTo>
                          <a:pt x="1061" y="195"/>
                        </a:lnTo>
                        <a:lnTo>
                          <a:pt x="1058" y="210"/>
                        </a:lnTo>
                        <a:lnTo>
                          <a:pt x="1049" y="226"/>
                        </a:lnTo>
                        <a:lnTo>
                          <a:pt x="1035" y="238"/>
                        </a:lnTo>
                        <a:lnTo>
                          <a:pt x="1016" y="248"/>
                        </a:lnTo>
                        <a:lnTo>
                          <a:pt x="995" y="255"/>
                        </a:lnTo>
                        <a:lnTo>
                          <a:pt x="970" y="257"/>
                        </a:lnTo>
                        <a:lnTo>
                          <a:pt x="948" y="255"/>
                        </a:lnTo>
                        <a:lnTo>
                          <a:pt x="926" y="248"/>
                        </a:lnTo>
                        <a:lnTo>
                          <a:pt x="908" y="238"/>
                        </a:lnTo>
                        <a:lnTo>
                          <a:pt x="893" y="226"/>
                        </a:lnTo>
                        <a:lnTo>
                          <a:pt x="885" y="210"/>
                        </a:lnTo>
                        <a:lnTo>
                          <a:pt x="880" y="195"/>
                        </a:lnTo>
                        <a:lnTo>
                          <a:pt x="885" y="178"/>
                        </a:lnTo>
                        <a:lnTo>
                          <a:pt x="893" y="162"/>
                        </a:lnTo>
                        <a:lnTo>
                          <a:pt x="908" y="150"/>
                        </a:lnTo>
                        <a:lnTo>
                          <a:pt x="926" y="140"/>
                        </a:lnTo>
                        <a:lnTo>
                          <a:pt x="948" y="133"/>
                        </a:lnTo>
                        <a:lnTo>
                          <a:pt x="970" y="132"/>
                        </a:lnTo>
                        <a:close/>
                        <a:moveTo>
                          <a:pt x="813" y="0"/>
                        </a:moveTo>
                        <a:lnTo>
                          <a:pt x="831" y="1"/>
                        </a:lnTo>
                        <a:lnTo>
                          <a:pt x="847" y="7"/>
                        </a:lnTo>
                        <a:lnTo>
                          <a:pt x="859" y="16"/>
                        </a:lnTo>
                        <a:lnTo>
                          <a:pt x="866" y="26"/>
                        </a:lnTo>
                        <a:lnTo>
                          <a:pt x="870" y="39"/>
                        </a:lnTo>
                        <a:lnTo>
                          <a:pt x="866" y="51"/>
                        </a:lnTo>
                        <a:lnTo>
                          <a:pt x="859" y="62"/>
                        </a:lnTo>
                        <a:lnTo>
                          <a:pt x="847" y="70"/>
                        </a:lnTo>
                        <a:lnTo>
                          <a:pt x="831" y="76"/>
                        </a:lnTo>
                        <a:lnTo>
                          <a:pt x="813" y="77"/>
                        </a:lnTo>
                        <a:lnTo>
                          <a:pt x="796" y="76"/>
                        </a:lnTo>
                        <a:lnTo>
                          <a:pt x="781" y="70"/>
                        </a:lnTo>
                        <a:lnTo>
                          <a:pt x="769" y="62"/>
                        </a:lnTo>
                        <a:lnTo>
                          <a:pt x="761" y="51"/>
                        </a:lnTo>
                        <a:lnTo>
                          <a:pt x="758" y="39"/>
                        </a:lnTo>
                        <a:lnTo>
                          <a:pt x="761" y="26"/>
                        </a:lnTo>
                        <a:lnTo>
                          <a:pt x="769" y="16"/>
                        </a:lnTo>
                        <a:lnTo>
                          <a:pt x="781" y="7"/>
                        </a:lnTo>
                        <a:lnTo>
                          <a:pt x="796" y="1"/>
                        </a:lnTo>
                        <a:lnTo>
                          <a:pt x="813"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26752" name="Group 129"/>
              <p:cNvGrpSpPr>
                <a:grpSpLocks/>
              </p:cNvGrpSpPr>
              <p:nvPr/>
            </p:nvGrpSpPr>
            <p:grpSpPr bwMode="auto">
              <a:xfrm>
                <a:off x="1015560" y="3023747"/>
                <a:ext cx="456603" cy="496800"/>
                <a:chOff x="10291293" y="546767"/>
                <a:chExt cx="977900" cy="1063987"/>
              </a:xfrm>
            </p:grpSpPr>
            <p:grpSp>
              <p:nvGrpSpPr>
                <p:cNvPr id="26797" name="Group 174"/>
                <p:cNvGrpSpPr>
                  <a:grpSpLocks/>
                </p:cNvGrpSpPr>
                <p:nvPr/>
              </p:nvGrpSpPr>
              <p:grpSpPr bwMode="auto">
                <a:xfrm>
                  <a:off x="10771822" y="546767"/>
                  <a:ext cx="492971" cy="848200"/>
                  <a:chOff x="3799840" y="3224128"/>
                  <a:chExt cx="401955" cy="691599"/>
                </a:xfrm>
              </p:grpSpPr>
              <p:sp>
                <p:nvSpPr>
                  <p:cNvPr id="26803" name="Freeform 180"/>
                  <p:cNvSpPr>
                    <a:spLocks/>
                  </p:cNvSpPr>
                  <p:nvPr/>
                </p:nvSpPr>
                <p:spPr bwMode="white">
                  <a:xfrm>
                    <a:off x="3799840" y="32241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8"/>
                      <a:gd name="T178" fmla="*/ 0 h 2337"/>
                      <a:gd name="T179" fmla="*/ 1358 w 1358"/>
                      <a:gd name="T180" fmla="*/ 2337 h 233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spcBef>
                        <a:spcPct val="0"/>
                      </a:spcBef>
                      <a:spcAft>
                        <a:spcPct val="0"/>
                      </a:spcAft>
                      <a:buSzTx/>
                      <a:buFontTx/>
                      <a:buNone/>
                    </a:pPr>
                    <a:r>
                      <a:rPr lang="en-US" sz="1800"/>
                      <a:t> </a:t>
                    </a:r>
                  </a:p>
                </p:txBody>
              </p:sp>
              <p:sp>
                <p:nvSpPr>
                  <p:cNvPr id="26804" name="Freeform 181"/>
                  <p:cNvSpPr>
                    <a:spLocks noEditPoints="1"/>
                  </p:cNvSpPr>
                  <p:nvPr/>
                </p:nvSpPr>
                <p:spPr bwMode="auto">
                  <a:xfrm>
                    <a:off x="3835307" y="32595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798" name="Group 175"/>
                <p:cNvGrpSpPr>
                  <a:grpSpLocks/>
                </p:cNvGrpSpPr>
                <p:nvPr/>
              </p:nvGrpSpPr>
              <p:grpSpPr bwMode="auto">
                <a:xfrm>
                  <a:off x="10291293" y="990041"/>
                  <a:ext cx="977900" cy="620713"/>
                  <a:chOff x="7689889" y="3329801"/>
                  <a:chExt cx="977900" cy="620713"/>
                </a:xfrm>
              </p:grpSpPr>
              <p:sp>
                <p:nvSpPr>
                  <p:cNvPr id="26799" name="Freeform 176"/>
                  <p:cNvSpPr>
                    <a:spLocks/>
                  </p:cNvSpPr>
                  <p:nvPr/>
                </p:nvSpPr>
                <p:spPr bwMode="white">
                  <a:xfrm>
                    <a:off x="7689889" y="3329801"/>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593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495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625 w 3078"/>
                      <a:gd name="T73" fmla="*/ 283355 h 1954"/>
                      <a:gd name="T74" fmla="*/ 13026 w 3078"/>
                      <a:gd name="T75" fmla="*/ 275731 h 1954"/>
                      <a:gd name="T76" fmla="*/ 20015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5"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1" y="1034"/>
                        </a:lnTo>
                        <a:lnTo>
                          <a:pt x="2" y="1006"/>
                        </a:lnTo>
                        <a:lnTo>
                          <a:pt x="0" y="976"/>
                        </a:lnTo>
                        <a:lnTo>
                          <a:pt x="2" y="947"/>
                        </a:lnTo>
                        <a:lnTo>
                          <a:pt x="11" y="919"/>
                        </a:lnTo>
                        <a:lnTo>
                          <a:pt x="24" y="892"/>
                        </a:lnTo>
                        <a:lnTo>
                          <a:pt x="41" y="868"/>
                        </a:lnTo>
                        <a:lnTo>
                          <a:pt x="63" y="846"/>
                        </a:lnTo>
                        <a:lnTo>
                          <a:pt x="89" y="828"/>
                        </a:lnTo>
                        <a:lnTo>
                          <a:pt x="1421" y="30"/>
                        </a:lnTo>
                        <a:lnTo>
                          <a:pt x="1452" y="15"/>
                        </a:lnTo>
                        <a:lnTo>
                          <a:pt x="1483" y="6"/>
                        </a:lnTo>
                        <a:lnTo>
                          <a:pt x="1512" y="1"/>
                        </a:lnTo>
                        <a:lnTo>
                          <a:pt x="15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00" name="Freeform 177"/>
                  <p:cNvSpPr>
                    <a:spLocks/>
                  </p:cNvSpPr>
                  <p:nvPr/>
                </p:nvSpPr>
                <p:spPr bwMode="auto">
                  <a:xfrm>
                    <a:off x="7727989" y="3367901"/>
                    <a:ext cx="901700" cy="544513"/>
                  </a:xfrm>
                  <a:custGeom>
                    <a:avLst/>
                    <a:gdLst>
                      <a:gd name="T0" fmla="*/ 450532 w 2838"/>
                      <a:gd name="T1" fmla="*/ 0 h 1714"/>
                      <a:gd name="T2" fmla="*/ 457522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522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8" h="1714">
                        <a:moveTo>
                          <a:pt x="1418" y="0"/>
                        </a:moveTo>
                        <a:lnTo>
                          <a:pt x="1440"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01" name="Freeform 178"/>
                  <p:cNvSpPr>
                    <a:spLocks/>
                  </p:cNvSpPr>
                  <p:nvPr/>
                </p:nvSpPr>
                <p:spPr bwMode="auto">
                  <a:xfrm>
                    <a:off x="7791489" y="3407589"/>
                    <a:ext cx="774700" cy="465138"/>
                  </a:xfrm>
                  <a:custGeom>
                    <a:avLst/>
                    <a:gdLst>
                      <a:gd name="T0" fmla="*/ 387032 w 2438"/>
                      <a:gd name="T1" fmla="*/ 0 h 1463"/>
                      <a:gd name="T2" fmla="*/ 774700 w 2438"/>
                      <a:gd name="T3" fmla="*/ 232410 h 1463"/>
                      <a:gd name="T4" fmla="*/ 387032 w 2438"/>
                      <a:gd name="T5" fmla="*/ 465138 h 1463"/>
                      <a:gd name="T6" fmla="*/ 0 w 2438"/>
                      <a:gd name="T7" fmla="*/ 232410 h 1463"/>
                      <a:gd name="T8" fmla="*/ 387032 w 2438"/>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8" h="1463">
                        <a:moveTo>
                          <a:pt x="1218" y="0"/>
                        </a:moveTo>
                        <a:lnTo>
                          <a:pt x="2438" y="731"/>
                        </a:lnTo>
                        <a:lnTo>
                          <a:pt x="1218" y="1463"/>
                        </a:lnTo>
                        <a:lnTo>
                          <a:pt x="0" y="731"/>
                        </a:lnTo>
                        <a:lnTo>
                          <a:pt x="1218"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802" name="Freeform 179"/>
                  <p:cNvSpPr>
                    <a:spLocks noEditPoints="1"/>
                  </p:cNvSpPr>
                  <p:nvPr/>
                </p:nvSpPr>
                <p:spPr bwMode="auto">
                  <a:xfrm>
                    <a:off x="7926426" y="3480614"/>
                    <a:ext cx="482600" cy="277813"/>
                  </a:xfrm>
                  <a:custGeom>
                    <a:avLst/>
                    <a:gdLst>
                      <a:gd name="T0" fmla="*/ 442040 w 1523"/>
                      <a:gd name="T1" fmla="*/ 112206 h 874"/>
                      <a:gd name="T2" fmla="*/ 460419 w 1523"/>
                      <a:gd name="T3" fmla="*/ 116974 h 874"/>
                      <a:gd name="T4" fmla="*/ 474044 w 1523"/>
                      <a:gd name="T5" fmla="*/ 125238 h 874"/>
                      <a:gd name="T6" fmla="*/ 481649 w 1523"/>
                      <a:gd name="T7" fmla="*/ 136046 h 874"/>
                      <a:gd name="T8" fmla="*/ 481649 w 1523"/>
                      <a:gd name="T9" fmla="*/ 148760 h 874"/>
                      <a:gd name="T10" fmla="*/ 474044 w 1523"/>
                      <a:gd name="T11" fmla="*/ 159568 h 874"/>
                      <a:gd name="T12" fmla="*/ 460419 w 1523"/>
                      <a:gd name="T13" fmla="*/ 168150 h 874"/>
                      <a:gd name="T14" fmla="*/ 442040 w 1523"/>
                      <a:gd name="T15" fmla="*/ 172600 h 874"/>
                      <a:gd name="T16" fmla="*/ 420809 w 1523"/>
                      <a:gd name="T17" fmla="*/ 172282 h 874"/>
                      <a:gd name="T18" fmla="*/ 402114 w 1523"/>
                      <a:gd name="T19" fmla="*/ 167196 h 874"/>
                      <a:gd name="T20" fmla="*/ 358702 w 1523"/>
                      <a:gd name="T21" fmla="*/ 170375 h 874"/>
                      <a:gd name="T22" fmla="*/ 274097 w 1523"/>
                      <a:gd name="T23" fmla="*/ 251112 h 874"/>
                      <a:gd name="T24" fmla="*/ 193610 w 1523"/>
                      <a:gd name="T25" fmla="*/ 218372 h 874"/>
                      <a:gd name="T26" fmla="*/ 286455 w 1523"/>
                      <a:gd name="T27" fmla="*/ 230769 h 874"/>
                      <a:gd name="T28" fmla="*/ 329233 w 1523"/>
                      <a:gd name="T29" fmla="*/ 154482 h 874"/>
                      <a:gd name="T30" fmla="*/ 380883 w 1523"/>
                      <a:gd name="T31" fmla="*/ 142721 h 874"/>
                      <a:gd name="T32" fmla="*/ 385320 w 1523"/>
                      <a:gd name="T33" fmla="*/ 130324 h 874"/>
                      <a:gd name="T34" fmla="*/ 395776 w 1523"/>
                      <a:gd name="T35" fmla="*/ 120788 h 874"/>
                      <a:gd name="T36" fmla="*/ 411937 w 1523"/>
                      <a:gd name="T37" fmla="*/ 114113 h 874"/>
                      <a:gd name="T38" fmla="*/ 431900 w 1523"/>
                      <a:gd name="T39" fmla="*/ 111888 h 874"/>
                      <a:gd name="T40" fmla="*/ 126116 w 1523"/>
                      <a:gd name="T41" fmla="*/ 99491 h 874"/>
                      <a:gd name="T42" fmla="*/ 94746 w 1523"/>
                      <a:gd name="T43" fmla="*/ 113160 h 874"/>
                      <a:gd name="T44" fmla="*/ 103935 w 1523"/>
                      <a:gd name="T45" fmla="*/ 171646 h 874"/>
                      <a:gd name="T46" fmla="*/ 127384 w 1523"/>
                      <a:gd name="T47" fmla="*/ 167514 h 874"/>
                      <a:gd name="T48" fmla="*/ 147347 w 1523"/>
                      <a:gd name="T49" fmla="*/ 170375 h 874"/>
                      <a:gd name="T50" fmla="*/ 163190 w 1523"/>
                      <a:gd name="T51" fmla="*/ 176732 h 874"/>
                      <a:gd name="T52" fmla="*/ 173964 w 1523"/>
                      <a:gd name="T53" fmla="*/ 186586 h 874"/>
                      <a:gd name="T54" fmla="*/ 178400 w 1523"/>
                      <a:gd name="T55" fmla="*/ 198347 h 874"/>
                      <a:gd name="T56" fmla="*/ 173964 w 1523"/>
                      <a:gd name="T57" fmla="*/ 210744 h 874"/>
                      <a:gd name="T58" fmla="*/ 163190 w 1523"/>
                      <a:gd name="T59" fmla="*/ 220280 h 874"/>
                      <a:gd name="T60" fmla="*/ 147347 w 1523"/>
                      <a:gd name="T61" fmla="*/ 226955 h 874"/>
                      <a:gd name="T62" fmla="*/ 127384 w 1523"/>
                      <a:gd name="T63" fmla="*/ 229498 h 874"/>
                      <a:gd name="T64" fmla="*/ 107420 w 1523"/>
                      <a:gd name="T65" fmla="*/ 226955 h 874"/>
                      <a:gd name="T66" fmla="*/ 90943 w 1523"/>
                      <a:gd name="T67" fmla="*/ 220280 h 874"/>
                      <a:gd name="T68" fmla="*/ 80169 w 1523"/>
                      <a:gd name="T69" fmla="*/ 210744 h 874"/>
                      <a:gd name="T70" fmla="*/ 76050 w 1523"/>
                      <a:gd name="T71" fmla="*/ 198347 h 874"/>
                      <a:gd name="T72" fmla="*/ 78585 w 1523"/>
                      <a:gd name="T73" fmla="*/ 189129 h 874"/>
                      <a:gd name="T74" fmla="*/ 0 w 1523"/>
                      <a:gd name="T75" fmla="*/ 138907 h 874"/>
                      <a:gd name="T76" fmla="*/ 53869 w 1523"/>
                      <a:gd name="T77" fmla="*/ 88048 h 874"/>
                      <a:gd name="T78" fmla="*/ 137524 w 1523"/>
                      <a:gd name="T79" fmla="*/ 74380 h 874"/>
                      <a:gd name="T80" fmla="*/ 246212 w 1523"/>
                      <a:gd name="T81" fmla="*/ 954 h 874"/>
                      <a:gd name="T82" fmla="*/ 264590 w 1523"/>
                      <a:gd name="T83" fmla="*/ 5404 h 874"/>
                      <a:gd name="T84" fmla="*/ 278216 w 1523"/>
                      <a:gd name="T85" fmla="*/ 13668 h 874"/>
                      <a:gd name="T86" fmla="*/ 285821 w 1523"/>
                      <a:gd name="T87" fmla="*/ 24793 h 874"/>
                      <a:gd name="T88" fmla="*/ 286455 w 1523"/>
                      <a:gd name="T89" fmla="*/ 35919 h 874"/>
                      <a:gd name="T90" fmla="*/ 281385 w 1523"/>
                      <a:gd name="T91" fmla="*/ 44183 h 874"/>
                      <a:gd name="T92" fmla="*/ 338422 w 1523"/>
                      <a:gd name="T93" fmla="*/ 54990 h 874"/>
                      <a:gd name="T94" fmla="*/ 281702 w 1523"/>
                      <a:gd name="T95" fmla="*/ 94723 h 874"/>
                      <a:gd name="T96" fmla="*/ 259520 w 1523"/>
                      <a:gd name="T97" fmla="*/ 58169 h 874"/>
                      <a:gd name="T98" fmla="*/ 235755 w 1523"/>
                      <a:gd name="T99" fmla="*/ 61666 h 874"/>
                      <a:gd name="T100" fmla="*/ 215792 w 1523"/>
                      <a:gd name="T101" fmla="*/ 59441 h 874"/>
                      <a:gd name="T102" fmla="*/ 199631 w 1523"/>
                      <a:gd name="T103" fmla="*/ 52765 h 874"/>
                      <a:gd name="T104" fmla="*/ 188540 w 1523"/>
                      <a:gd name="T105" fmla="*/ 42912 h 874"/>
                      <a:gd name="T106" fmla="*/ 184738 w 1523"/>
                      <a:gd name="T107" fmla="*/ 30833 h 874"/>
                      <a:gd name="T108" fmla="*/ 188540 w 1523"/>
                      <a:gd name="T109" fmla="*/ 19072 h 874"/>
                      <a:gd name="T110" fmla="*/ 199631 w 1523"/>
                      <a:gd name="T111" fmla="*/ 8900 h 874"/>
                      <a:gd name="T112" fmla="*/ 215792 w 1523"/>
                      <a:gd name="T113" fmla="*/ 2543 h 874"/>
                      <a:gd name="T114" fmla="*/ 235755 w 1523"/>
                      <a:gd name="T115" fmla="*/ 0 h 8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23" h="874">
                        <a:moveTo>
                          <a:pt x="1363" y="352"/>
                        </a:moveTo>
                        <a:lnTo>
                          <a:pt x="1395" y="353"/>
                        </a:lnTo>
                        <a:lnTo>
                          <a:pt x="1425" y="359"/>
                        </a:lnTo>
                        <a:lnTo>
                          <a:pt x="1453" y="368"/>
                        </a:lnTo>
                        <a:lnTo>
                          <a:pt x="1476" y="380"/>
                        </a:lnTo>
                        <a:lnTo>
                          <a:pt x="1496" y="394"/>
                        </a:lnTo>
                        <a:lnTo>
                          <a:pt x="1511" y="410"/>
                        </a:lnTo>
                        <a:lnTo>
                          <a:pt x="1520" y="428"/>
                        </a:lnTo>
                        <a:lnTo>
                          <a:pt x="1523" y="449"/>
                        </a:lnTo>
                        <a:lnTo>
                          <a:pt x="1520" y="468"/>
                        </a:lnTo>
                        <a:lnTo>
                          <a:pt x="1511" y="486"/>
                        </a:lnTo>
                        <a:lnTo>
                          <a:pt x="1496" y="502"/>
                        </a:lnTo>
                        <a:lnTo>
                          <a:pt x="1476" y="517"/>
                        </a:lnTo>
                        <a:lnTo>
                          <a:pt x="1453" y="529"/>
                        </a:lnTo>
                        <a:lnTo>
                          <a:pt x="1425" y="537"/>
                        </a:lnTo>
                        <a:lnTo>
                          <a:pt x="1395" y="543"/>
                        </a:lnTo>
                        <a:lnTo>
                          <a:pt x="1363" y="544"/>
                        </a:lnTo>
                        <a:lnTo>
                          <a:pt x="1328" y="542"/>
                        </a:lnTo>
                        <a:lnTo>
                          <a:pt x="1297" y="536"/>
                        </a:lnTo>
                        <a:lnTo>
                          <a:pt x="1269" y="526"/>
                        </a:lnTo>
                        <a:lnTo>
                          <a:pt x="1243" y="513"/>
                        </a:lnTo>
                        <a:lnTo>
                          <a:pt x="1132" y="536"/>
                        </a:lnTo>
                        <a:lnTo>
                          <a:pt x="1144" y="874"/>
                        </a:lnTo>
                        <a:lnTo>
                          <a:pt x="865" y="790"/>
                        </a:lnTo>
                        <a:lnTo>
                          <a:pt x="795" y="855"/>
                        </a:lnTo>
                        <a:lnTo>
                          <a:pt x="611" y="687"/>
                        </a:lnTo>
                        <a:lnTo>
                          <a:pt x="935" y="676"/>
                        </a:lnTo>
                        <a:lnTo>
                          <a:pt x="904" y="726"/>
                        </a:lnTo>
                        <a:lnTo>
                          <a:pt x="1040" y="756"/>
                        </a:lnTo>
                        <a:lnTo>
                          <a:pt x="1039" y="486"/>
                        </a:lnTo>
                        <a:lnTo>
                          <a:pt x="1203" y="450"/>
                        </a:lnTo>
                        <a:lnTo>
                          <a:pt x="1202" y="449"/>
                        </a:lnTo>
                        <a:lnTo>
                          <a:pt x="1206" y="428"/>
                        </a:lnTo>
                        <a:lnTo>
                          <a:pt x="1216" y="410"/>
                        </a:lnTo>
                        <a:lnTo>
                          <a:pt x="1230" y="394"/>
                        </a:lnTo>
                        <a:lnTo>
                          <a:pt x="1249" y="380"/>
                        </a:lnTo>
                        <a:lnTo>
                          <a:pt x="1274" y="368"/>
                        </a:lnTo>
                        <a:lnTo>
                          <a:pt x="1300" y="359"/>
                        </a:lnTo>
                        <a:lnTo>
                          <a:pt x="1330" y="353"/>
                        </a:lnTo>
                        <a:lnTo>
                          <a:pt x="1363" y="352"/>
                        </a:lnTo>
                        <a:close/>
                        <a:moveTo>
                          <a:pt x="434" y="234"/>
                        </a:moveTo>
                        <a:lnTo>
                          <a:pt x="398" y="313"/>
                        </a:lnTo>
                        <a:lnTo>
                          <a:pt x="363" y="393"/>
                        </a:lnTo>
                        <a:lnTo>
                          <a:pt x="299" y="356"/>
                        </a:lnTo>
                        <a:lnTo>
                          <a:pt x="138" y="434"/>
                        </a:lnTo>
                        <a:lnTo>
                          <a:pt x="328" y="540"/>
                        </a:lnTo>
                        <a:lnTo>
                          <a:pt x="363" y="531"/>
                        </a:lnTo>
                        <a:lnTo>
                          <a:pt x="402" y="527"/>
                        </a:lnTo>
                        <a:lnTo>
                          <a:pt x="434" y="530"/>
                        </a:lnTo>
                        <a:lnTo>
                          <a:pt x="465" y="536"/>
                        </a:lnTo>
                        <a:lnTo>
                          <a:pt x="491" y="544"/>
                        </a:lnTo>
                        <a:lnTo>
                          <a:pt x="515" y="556"/>
                        </a:lnTo>
                        <a:lnTo>
                          <a:pt x="535" y="571"/>
                        </a:lnTo>
                        <a:lnTo>
                          <a:pt x="549" y="587"/>
                        </a:lnTo>
                        <a:lnTo>
                          <a:pt x="559" y="605"/>
                        </a:lnTo>
                        <a:lnTo>
                          <a:pt x="563" y="624"/>
                        </a:lnTo>
                        <a:lnTo>
                          <a:pt x="559" y="645"/>
                        </a:lnTo>
                        <a:lnTo>
                          <a:pt x="549" y="663"/>
                        </a:lnTo>
                        <a:lnTo>
                          <a:pt x="535" y="679"/>
                        </a:lnTo>
                        <a:lnTo>
                          <a:pt x="515" y="693"/>
                        </a:lnTo>
                        <a:lnTo>
                          <a:pt x="491" y="705"/>
                        </a:lnTo>
                        <a:lnTo>
                          <a:pt x="465" y="714"/>
                        </a:lnTo>
                        <a:lnTo>
                          <a:pt x="434" y="720"/>
                        </a:lnTo>
                        <a:lnTo>
                          <a:pt x="402" y="722"/>
                        </a:lnTo>
                        <a:lnTo>
                          <a:pt x="369" y="720"/>
                        </a:lnTo>
                        <a:lnTo>
                          <a:pt x="339" y="714"/>
                        </a:lnTo>
                        <a:lnTo>
                          <a:pt x="311" y="705"/>
                        </a:lnTo>
                        <a:lnTo>
                          <a:pt x="287" y="693"/>
                        </a:lnTo>
                        <a:lnTo>
                          <a:pt x="268" y="679"/>
                        </a:lnTo>
                        <a:lnTo>
                          <a:pt x="253" y="663"/>
                        </a:lnTo>
                        <a:lnTo>
                          <a:pt x="243" y="645"/>
                        </a:lnTo>
                        <a:lnTo>
                          <a:pt x="240" y="624"/>
                        </a:lnTo>
                        <a:lnTo>
                          <a:pt x="242" y="610"/>
                        </a:lnTo>
                        <a:lnTo>
                          <a:pt x="248" y="595"/>
                        </a:lnTo>
                        <a:lnTo>
                          <a:pt x="258" y="582"/>
                        </a:lnTo>
                        <a:lnTo>
                          <a:pt x="0" y="437"/>
                        </a:lnTo>
                        <a:lnTo>
                          <a:pt x="229" y="313"/>
                        </a:lnTo>
                        <a:lnTo>
                          <a:pt x="170" y="277"/>
                        </a:lnTo>
                        <a:lnTo>
                          <a:pt x="301" y="255"/>
                        </a:lnTo>
                        <a:lnTo>
                          <a:pt x="434" y="234"/>
                        </a:lnTo>
                        <a:close/>
                        <a:moveTo>
                          <a:pt x="744" y="0"/>
                        </a:moveTo>
                        <a:lnTo>
                          <a:pt x="777" y="3"/>
                        </a:lnTo>
                        <a:lnTo>
                          <a:pt x="807" y="8"/>
                        </a:lnTo>
                        <a:lnTo>
                          <a:pt x="835" y="17"/>
                        </a:lnTo>
                        <a:lnTo>
                          <a:pt x="859" y="28"/>
                        </a:lnTo>
                        <a:lnTo>
                          <a:pt x="878" y="43"/>
                        </a:lnTo>
                        <a:lnTo>
                          <a:pt x="893" y="60"/>
                        </a:lnTo>
                        <a:lnTo>
                          <a:pt x="902" y="78"/>
                        </a:lnTo>
                        <a:lnTo>
                          <a:pt x="906" y="97"/>
                        </a:lnTo>
                        <a:lnTo>
                          <a:pt x="904" y="113"/>
                        </a:lnTo>
                        <a:lnTo>
                          <a:pt x="898" y="126"/>
                        </a:lnTo>
                        <a:lnTo>
                          <a:pt x="888" y="139"/>
                        </a:lnTo>
                        <a:lnTo>
                          <a:pt x="1011" y="213"/>
                        </a:lnTo>
                        <a:lnTo>
                          <a:pt x="1068" y="173"/>
                        </a:lnTo>
                        <a:lnTo>
                          <a:pt x="1159" y="329"/>
                        </a:lnTo>
                        <a:lnTo>
                          <a:pt x="889" y="298"/>
                        </a:lnTo>
                        <a:lnTo>
                          <a:pt x="946" y="259"/>
                        </a:lnTo>
                        <a:lnTo>
                          <a:pt x="819" y="183"/>
                        </a:lnTo>
                        <a:lnTo>
                          <a:pt x="784" y="191"/>
                        </a:lnTo>
                        <a:lnTo>
                          <a:pt x="744" y="194"/>
                        </a:lnTo>
                        <a:lnTo>
                          <a:pt x="711" y="193"/>
                        </a:lnTo>
                        <a:lnTo>
                          <a:pt x="681" y="187"/>
                        </a:lnTo>
                        <a:lnTo>
                          <a:pt x="655" y="178"/>
                        </a:lnTo>
                        <a:lnTo>
                          <a:pt x="630" y="166"/>
                        </a:lnTo>
                        <a:lnTo>
                          <a:pt x="611" y="151"/>
                        </a:lnTo>
                        <a:lnTo>
                          <a:pt x="595" y="135"/>
                        </a:lnTo>
                        <a:lnTo>
                          <a:pt x="587" y="116"/>
                        </a:lnTo>
                        <a:lnTo>
                          <a:pt x="583" y="97"/>
                        </a:lnTo>
                        <a:lnTo>
                          <a:pt x="587" y="78"/>
                        </a:lnTo>
                        <a:lnTo>
                          <a:pt x="595" y="60"/>
                        </a:lnTo>
                        <a:lnTo>
                          <a:pt x="611" y="43"/>
                        </a:lnTo>
                        <a:lnTo>
                          <a:pt x="630" y="28"/>
                        </a:lnTo>
                        <a:lnTo>
                          <a:pt x="655" y="17"/>
                        </a:lnTo>
                        <a:lnTo>
                          <a:pt x="681" y="8"/>
                        </a:lnTo>
                        <a:lnTo>
                          <a:pt x="711" y="3"/>
                        </a:lnTo>
                        <a:lnTo>
                          <a:pt x="744"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26753" name="Group 130"/>
              <p:cNvGrpSpPr>
                <a:grpSpLocks/>
              </p:cNvGrpSpPr>
              <p:nvPr/>
            </p:nvGrpSpPr>
            <p:grpSpPr bwMode="auto">
              <a:xfrm>
                <a:off x="4008865" y="3223826"/>
                <a:ext cx="430119" cy="439820"/>
                <a:chOff x="15040577" y="5434196"/>
                <a:chExt cx="921176" cy="941955"/>
              </a:xfrm>
            </p:grpSpPr>
            <p:grpSp>
              <p:nvGrpSpPr>
                <p:cNvPr id="26790" name="Group 167"/>
                <p:cNvGrpSpPr>
                  <a:grpSpLocks/>
                </p:cNvGrpSpPr>
                <p:nvPr/>
              </p:nvGrpSpPr>
              <p:grpSpPr bwMode="auto">
                <a:xfrm>
                  <a:off x="15316919" y="5434196"/>
                  <a:ext cx="644834" cy="675219"/>
                  <a:chOff x="14296501" y="3153250"/>
                  <a:chExt cx="521030" cy="545581"/>
                </a:xfrm>
              </p:grpSpPr>
              <p:sp>
                <p:nvSpPr>
                  <p:cNvPr id="26794" name="Freeform 171"/>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95" name="Freeform 172"/>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96" name="Freeform 173"/>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791" name="Group 168"/>
                <p:cNvGrpSpPr>
                  <a:grpSpLocks/>
                </p:cNvGrpSpPr>
                <p:nvPr/>
              </p:nvGrpSpPr>
              <p:grpSpPr bwMode="auto">
                <a:xfrm>
                  <a:off x="15040577" y="5527951"/>
                  <a:ext cx="492971" cy="848200"/>
                  <a:chOff x="3799840" y="2055728"/>
                  <a:chExt cx="401955" cy="691599"/>
                </a:xfrm>
              </p:grpSpPr>
              <p:sp>
                <p:nvSpPr>
                  <p:cNvPr id="26792" name="Freeform 169"/>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93" name="Freeform 170"/>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sp>
            <p:nvSpPr>
              <p:cNvPr id="132" name="Rectangle 131"/>
              <p:cNvSpPr/>
              <p:nvPr/>
            </p:nvSpPr>
            <p:spPr bwMode="auto">
              <a:xfrm rot="18642172">
                <a:off x="1741846" y="2782869"/>
                <a:ext cx="853966" cy="20496"/>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33" name="Rectangle 132"/>
              <p:cNvSpPr/>
              <p:nvPr/>
            </p:nvSpPr>
            <p:spPr bwMode="auto">
              <a:xfrm rot="1576458">
                <a:off x="1088265" y="2917225"/>
                <a:ext cx="856254" cy="20496"/>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34" name="Rectangle 133"/>
              <p:cNvSpPr/>
              <p:nvPr/>
            </p:nvSpPr>
            <p:spPr bwMode="auto">
              <a:xfrm rot="2518587">
                <a:off x="1903528" y="2404847"/>
                <a:ext cx="498723" cy="22772"/>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35" name="Rectangle 134"/>
              <p:cNvSpPr/>
              <p:nvPr/>
            </p:nvSpPr>
            <p:spPr bwMode="auto">
              <a:xfrm rot="3775197">
                <a:off x="2546861" y="2522124"/>
                <a:ext cx="642182" cy="20495"/>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36" name="Rectangle 135"/>
              <p:cNvSpPr/>
              <p:nvPr/>
            </p:nvSpPr>
            <p:spPr bwMode="auto">
              <a:xfrm rot="1688343">
                <a:off x="1908082" y="3238317"/>
                <a:ext cx="856254" cy="20494"/>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37" name="Rectangle 136"/>
              <p:cNvSpPr/>
              <p:nvPr/>
            </p:nvSpPr>
            <p:spPr bwMode="auto">
              <a:xfrm rot="19325248">
                <a:off x="1341043" y="3374951"/>
                <a:ext cx="856254" cy="20494"/>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38" name="Rectangle 137"/>
              <p:cNvSpPr/>
              <p:nvPr/>
            </p:nvSpPr>
            <p:spPr bwMode="auto">
              <a:xfrm rot="16940303">
                <a:off x="2319134" y="3747280"/>
                <a:ext cx="642182" cy="20495"/>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39" name="Rectangle 138"/>
              <p:cNvSpPr/>
              <p:nvPr/>
            </p:nvSpPr>
            <p:spPr bwMode="auto">
              <a:xfrm rot="2808650">
                <a:off x="2830385" y="3217821"/>
                <a:ext cx="1140898" cy="20495"/>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40" name="Rectangle 139"/>
              <p:cNvSpPr/>
              <p:nvPr/>
            </p:nvSpPr>
            <p:spPr bwMode="auto">
              <a:xfrm rot="18869646">
                <a:off x="3509010" y="3160889"/>
                <a:ext cx="856242" cy="22773"/>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41" name="Rectangle 140"/>
              <p:cNvSpPr/>
              <p:nvPr/>
            </p:nvSpPr>
            <p:spPr bwMode="auto">
              <a:xfrm rot="20063939">
                <a:off x="3099095" y="2477719"/>
                <a:ext cx="642190" cy="20494"/>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42" name="Rectangle 141"/>
              <p:cNvSpPr/>
              <p:nvPr/>
            </p:nvSpPr>
            <p:spPr bwMode="auto">
              <a:xfrm rot="2121556">
                <a:off x="2579878" y="3951092"/>
                <a:ext cx="498721" cy="20496"/>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43" name="Rectangle 142"/>
              <p:cNvSpPr/>
              <p:nvPr/>
            </p:nvSpPr>
            <p:spPr bwMode="auto">
              <a:xfrm rot="18790624">
                <a:off x="2746119" y="2277322"/>
                <a:ext cx="214061" cy="22773"/>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144" name="Rectangle 143"/>
              <p:cNvSpPr/>
              <p:nvPr/>
            </p:nvSpPr>
            <p:spPr bwMode="auto">
              <a:xfrm rot="17848232">
                <a:off x="2459189" y="3021978"/>
                <a:ext cx="926836" cy="20495"/>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grpSp>
            <p:nvGrpSpPr>
              <p:cNvPr id="26767" name="Group 144"/>
              <p:cNvGrpSpPr>
                <a:grpSpLocks/>
              </p:cNvGrpSpPr>
              <p:nvPr/>
            </p:nvGrpSpPr>
            <p:grpSpPr bwMode="auto">
              <a:xfrm>
                <a:off x="1960793" y="3379556"/>
                <a:ext cx="426029" cy="479359"/>
                <a:chOff x="12974071" y="4011465"/>
                <a:chExt cx="546193" cy="614564"/>
              </a:xfrm>
            </p:grpSpPr>
            <p:grpSp>
              <p:nvGrpSpPr>
                <p:cNvPr id="26783" name="Group 160"/>
                <p:cNvGrpSpPr>
                  <a:grpSpLocks/>
                </p:cNvGrpSpPr>
                <p:nvPr/>
              </p:nvGrpSpPr>
              <p:grpSpPr bwMode="auto">
                <a:xfrm>
                  <a:off x="13152791" y="4011465"/>
                  <a:ext cx="367473" cy="469550"/>
                  <a:chOff x="8930867" y="2395247"/>
                  <a:chExt cx="441920" cy="564676"/>
                </a:xfrm>
              </p:grpSpPr>
              <p:sp>
                <p:nvSpPr>
                  <p:cNvPr id="26787" name="Freeform 164"/>
                  <p:cNvSpPr>
                    <a:spLocks/>
                  </p:cNvSpPr>
                  <p:nvPr/>
                </p:nvSpPr>
                <p:spPr bwMode="white">
                  <a:xfrm>
                    <a:off x="8930867" y="2395247"/>
                    <a:ext cx="441920" cy="564676"/>
                  </a:xfrm>
                  <a:custGeom>
                    <a:avLst/>
                    <a:gdLst>
                      <a:gd name="T0" fmla="*/ 43101 w 1620"/>
                      <a:gd name="T1" fmla="*/ 0 h 2068"/>
                      <a:gd name="T2" fmla="*/ 60014 w 1620"/>
                      <a:gd name="T3" fmla="*/ 0 h 2068"/>
                      <a:gd name="T4" fmla="*/ 82655 w 1620"/>
                      <a:gd name="T5" fmla="*/ 0 h 2068"/>
                      <a:gd name="T6" fmla="*/ 124392 w 1620"/>
                      <a:gd name="T7" fmla="*/ 0 h 2068"/>
                      <a:gd name="T8" fmla="*/ 252876 w 1620"/>
                      <a:gd name="T9" fmla="*/ 0 h 2068"/>
                      <a:gd name="T10" fmla="*/ 263788 w 1620"/>
                      <a:gd name="T11" fmla="*/ 0 h 2068"/>
                      <a:gd name="T12" fmla="*/ 272517 w 1620"/>
                      <a:gd name="T13" fmla="*/ 819 h 2068"/>
                      <a:gd name="T14" fmla="*/ 284247 w 1620"/>
                      <a:gd name="T15" fmla="*/ 5734 h 2068"/>
                      <a:gd name="T16" fmla="*/ 432372 w 1620"/>
                      <a:gd name="T17" fmla="*/ 152910 h 2068"/>
                      <a:gd name="T18" fmla="*/ 439192 w 1620"/>
                      <a:gd name="T19" fmla="*/ 163559 h 2068"/>
                      <a:gd name="T20" fmla="*/ 441920 w 1620"/>
                      <a:gd name="T21" fmla="*/ 176120 h 2068"/>
                      <a:gd name="T22" fmla="*/ 441920 w 1620"/>
                      <a:gd name="T23" fmla="*/ 181854 h 2068"/>
                      <a:gd name="T24" fmla="*/ 441920 w 1620"/>
                      <a:gd name="T25" fmla="*/ 196872 h 2068"/>
                      <a:gd name="T26" fmla="*/ 441920 w 1620"/>
                      <a:gd name="T27" fmla="*/ 231277 h 2068"/>
                      <a:gd name="T28" fmla="*/ 441920 w 1620"/>
                      <a:gd name="T29" fmla="*/ 260767 h 2068"/>
                      <a:gd name="T30" fmla="*/ 441920 w 1620"/>
                      <a:gd name="T31" fmla="*/ 293806 h 2068"/>
                      <a:gd name="T32" fmla="*/ 441920 w 1620"/>
                      <a:gd name="T33" fmla="*/ 329576 h 2068"/>
                      <a:gd name="T34" fmla="*/ 441920 w 1620"/>
                      <a:gd name="T35" fmla="*/ 419138 h 2068"/>
                      <a:gd name="T36" fmla="*/ 441920 w 1620"/>
                      <a:gd name="T37" fmla="*/ 493409 h 2068"/>
                      <a:gd name="T38" fmla="*/ 441920 w 1620"/>
                      <a:gd name="T39" fmla="*/ 513888 h 2068"/>
                      <a:gd name="T40" fmla="*/ 441920 w 1620"/>
                      <a:gd name="T41" fmla="*/ 527268 h 2068"/>
                      <a:gd name="T42" fmla="*/ 441920 w 1620"/>
                      <a:gd name="T43" fmla="*/ 531910 h 2068"/>
                      <a:gd name="T44" fmla="*/ 438647 w 1620"/>
                      <a:gd name="T45" fmla="*/ 546108 h 2068"/>
                      <a:gd name="T46" fmla="*/ 429644 w 1620"/>
                      <a:gd name="T47" fmla="*/ 557304 h 2068"/>
                      <a:gd name="T48" fmla="*/ 416551 w 1620"/>
                      <a:gd name="T49" fmla="*/ 563584 h 2068"/>
                      <a:gd name="T50" fmla="*/ 32735 w 1620"/>
                      <a:gd name="T51" fmla="*/ 564676 h 2068"/>
                      <a:gd name="T52" fmla="*/ 18550 w 1620"/>
                      <a:gd name="T53" fmla="*/ 561399 h 2068"/>
                      <a:gd name="T54" fmla="*/ 7365 w 1620"/>
                      <a:gd name="T55" fmla="*/ 552389 h 2068"/>
                      <a:gd name="T56" fmla="*/ 1091 w 1620"/>
                      <a:gd name="T57" fmla="*/ 539555 h 2068"/>
                      <a:gd name="T58" fmla="*/ 0 w 1620"/>
                      <a:gd name="T59" fmla="*/ 32766 h 2068"/>
                      <a:gd name="T60" fmla="*/ 3273 w 1620"/>
                      <a:gd name="T61" fmla="*/ 18568 h 2068"/>
                      <a:gd name="T62" fmla="*/ 12276 w 1620"/>
                      <a:gd name="T63" fmla="*/ 7372 h 2068"/>
                      <a:gd name="T64" fmla="*/ 25369 w 1620"/>
                      <a:gd name="T65" fmla="*/ 1092 h 2068"/>
                      <a:gd name="T66" fmla="*/ 33826 w 1620"/>
                      <a:gd name="T67" fmla="*/ 0 h 20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0" h="2068">
                        <a:moveTo>
                          <a:pt x="138" y="0"/>
                        </a:moveTo>
                        <a:lnTo>
                          <a:pt x="158" y="0"/>
                        </a:lnTo>
                        <a:lnTo>
                          <a:pt x="186" y="0"/>
                        </a:lnTo>
                        <a:lnTo>
                          <a:pt x="220" y="0"/>
                        </a:lnTo>
                        <a:lnTo>
                          <a:pt x="260" y="0"/>
                        </a:lnTo>
                        <a:lnTo>
                          <a:pt x="303" y="0"/>
                        </a:lnTo>
                        <a:lnTo>
                          <a:pt x="352" y="0"/>
                        </a:lnTo>
                        <a:lnTo>
                          <a:pt x="456" y="0"/>
                        </a:lnTo>
                        <a:lnTo>
                          <a:pt x="510" y="0"/>
                        </a:lnTo>
                        <a:lnTo>
                          <a:pt x="927" y="0"/>
                        </a:lnTo>
                        <a:lnTo>
                          <a:pt x="950" y="0"/>
                        </a:lnTo>
                        <a:lnTo>
                          <a:pt x="967" y="0"/>
                        </a:lnTo>
                        <a:lnTo>
                          <a:pt x="974" y="0"/>
                        </a:lnTo>
                        <a:lnTo>
                          <a:pt x="999" y="3"/>
                        </a:lnTo>
                        <a:lnTo>
                          <a:pt x="1022" y="10"/>
                        </a:lnTo>
                        <a:lnTo>
                          <a:pt x="1042" y="21"/>
                        </a:lnTo>
                        <a:lnTo>
                          <a:pt x="1060" y="35"/>
                        </a:lnTo>
                        <a:lnTo>
                          <a:pt x="1585" y="560"/>
                        </a:lnTo>
                        <a:lnTo>
                          <a:pt x="1600" y="578"/>
                        </a:lnTo>
                        <a:lnTo>
                          <a:pt x="1610" y="599"/>
                        </a:lnTo>
                        <a:lnTo>
                          <a:pt x="1618" y="620"/>
                        </a:lnTo>
                        <a:lnTo>
                          <a:pt x="1620" y="645"/>
                        </a:lnTo>
                        <a:lnTo>
                          <a:pt x="1620" y="652"/>
                        </a:lnTo>
                        <a:lnTo>
                          <a:pt x="1620" y="666"/>
                        </a:lnTo>
                        <a:lnTo>
                          <a:pt x="1620" y="691"/>
                        </a:lnTo>
                        <a:lnTo>
                          <a:pt x="1620" y="721"/>
                        </a:lnTo>
                        <a:lnTo>
                          <a:pt x="1620" y="757"/>
                        </a:lnTo>
                        <a:lnTo>
                          <a:pt x="1620" y="847"/>
                        </a:lnTo>
                        <a:lnTo>
                          <a:pt x="1620" y="899"/>
                        </a:lnTo>
                        <a:lnTo>
                          <a:pt x="1620" y="955"/>
                        </a:lnTo>
                        <a:lnTo>
                          <a:pt x="1620" y="1015"/>
                        </a:lnTo>
                        <a:lnTo>
                          <a:pt x="1620" y="1076"/>
                        </a:lnTo>
                        <a:lnTo>
                          <a:pt x="1620" y="1140"/>
                        </a:lnTo>
                        <a:lnTo>
                          <a:pt x="1620" y="1207"/>
                        </a:lnTo>
                        <a:lnTo>
                          <a:pt x="1620" y="1472"/>
                        </a:lnTo>
                        <a:lnTo>
                          <a:pt x="1620" y="1535"/>
                        </a:lnTo>
                        <a:lnTo>
                          <a:pt x="1620" y="1596"/>
                        </a:lnTo>
                        <a:lnTo>
                          <a:pt x="1620" y="1807"/>
                        </a:lnTo>
                        <a:lnTo>
                          <a:pt x="1620" y="1847"/>
                        </a:lnTo>
                        <a:lnTo>
                          <a:pt x="1620" y="1882"/>
                        </a:lnTo>
                        <a:lnTo>
                          <a:pt x="1620" y="1909"/>
                        </a:lnTo>
                        <a:lnTo>
                          <a:pt x="1620" y="1931"/>
                        </a:lnTo>
                        <a:lnTo>
                          <a:pt x="1620" y="1943"/>
                        </a:lnTo>
                        <a:lnTo>
                          <a:pt x="1620" y="1948"/>
                        </a:lnTo>
                        <a:lnTo>
                          <a:pt x="1616" y="1976"/>
                        </a:lnTo>
                        <a:lnTo>
                          <a:pt x="1608" y="2000"/>
                        </a:lnTo>
                        <a:lnTo>
                          <a:pt x="1593" y="2023"/>
                        </a:lnTo>
                        <a:lnTo>
                          <a:pt x="1575" y="2041"/>
                        </a:lnTo>
                        <a:lnTo>
                          <a:pt x="1552" y="2056"/>
                        </a:lnTo>
                        <a:lnTo>
                          <a:pt x="1527" y="2064"/>
                        </a:lnTo>
                        <a:lnTo>
                          <a:pt x="1500" y="2068"/>
                        </a:lnTo>
                        <a:lnTo>
                          <a:pt x="120" y="2068"/>
                        </a:lnTo>
                        <a:lnTo>
                          <a:pt x="93" y="2064"/>
                        </a:lnTo>
                        <a:lnTo>
                          <a:pt x="68" y="2056"/>
                        </a:lnTo>
                        <a:lnTo>
                          <a:pt x="45" y="2041"/>
                        </a:lnTo>
                        <a:lnTo>
                          <a:pt x="27" y="2023"/>
                        </a:lnTo>
                        <a:lnTo>
                          <a:pt x="12" y="2000"/>
                        </a:lnTo>
                        <a:lnTo>
                          <a:pt x="4" y="1976"/>
                        </a:lnTo>
                        <a:lnTo>
                          <a:pt x="0" y="1948"/>
                        </a:lnTo>
                        <a:lnTo>
                          <a:pt x="0" y="120"/>
                        </a:lnTo>
                        <a:lnTo>
                          <a:pt x="4" y="92"/>
                        </a:lnTo>
                        <a:lnTo>
                          <a:pt x="12" y="68"/>
                        </a:lnTo>
                        <a:lnTo>
                          <a:pt x="27" y="45"/>
                        </a:lnTo>
                        <a:lnTo>
                          <a:pt x="45" y="27"/>
                        </a:lnTo>
                        <a:lnTo>
                          <a:pt x="68" y="12"/>
                        </a:lnTo>
                        <a:lnTo>
                          <a:pt x="93" y="4"/>
                        </a:lnTo>
                        <a:lnTo>
                          <a:pt x="120" y="0"/>
                        </a:lnTo>
                        <a:lnTo>
                          <a:pt x="124" y="0"/>
                        </a:lnTo>
                        <a:lnTo>
                          <a:pt x="1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88" name="Freeform 165"/>
                  <p:cNvSpPr>
                    <a:spLocks noEditPoints="1"/>
                  </p:cNvSpPr>
                  <p:nvPr/>
                </p:nvSpPr>
                <p:spPr bwMode="auto">
                  <a:xfrm>
                    <a:off x="8963602" y="2427982"/>
                    <a:ext cx="376450" cy="499206"/>
                  </a:xfrm>
                  <a:custGeom>
                    <a:avLst/>
                    <a:gdLst>
                      <a:gd name="T0" fmla="*/ 232963 w 1380"/>
                      <a:gd name="T1" fmla="*/ 0 h 1828"/>
                      <a:gd name="T2" fmla="*/ 233508 w 1380"/>
                      <a:gd name="T3" fmla="*/ 0 h 1828"/>
                      <a:gd name="T4" fmla="*/ 376450 w 1380"/>
                      <a:gd name="T5" fmla="*/ 143372 h 1828"/>
                      <a:gd name="T6" fmla="*/ 376450 w 1380"/>
                      <a:gd name="T7" fmla="*/ 143372 h 1828"/>
                      <a:gd name="T8" fmla="*/ 232963 w 1380"/>
                      <a:gd name="T9" fmla="*/ 143372 h 1828"/>
                      <a:gd name="T10" fmla="*/ 232963 w 1380"/>
                      <a:gd name="T11" fmla="*/ 0 h 1828"/>
                      <a:gd name="T12" fmla="*/ 0 w 1380"/>
                      <a:gd name="T13" fmla="*/ 0 h 1828"/>
                      <a:gd name="T14" fmla="*/ 193135 w 1380"/>
                      <a:gd name="T15" fmla="*/ 0 h 1828"/>
                      <a:gd name="T16" fmla="*/ 193135 w 1380"/>
                      <a:gd name="T17" fmla="*/ 183516 h 1828"/>
                      <a:gd name="T18" fmla="*/ 376450 w 1380"/>
                      <a:gd name="T19" fmla="*/ 183516 h 1828"/>
                      <a:gd name="T20" fmla="*/ 376450 w 1380"/>
                      <a:gd name="T21" fmla="*/ 499206 h 1828"/>
                      <a:gd name="T22" fmla="*/ 0 w 1380"/>
                      <a:gd name="T23" fmla="*/ 499206 h 1828"/>
                      <a:gd name="T24" fmla="*/ 0 w 1380"/>
                      <a:gd name="T25" fmla="*/ 0 h 18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0" h="1828">
                        <a:moveTo>
                          <a:pt x="854" y="0"/>
                        </a:moveTo>
                        <a:lnTo>
                          <a:pt x="856" y="0"/>
                        </a:lnTo>
                        <a:lnTo>
                          <a:pt x="1380" y="525"/>
                        </a:lnTo>
                        <a:lnTo>
                          <a:pt x="854" y="525"/>
                        </a:lnTo>
                        <a:lnTo>
                          <a:pt x="854" y="0"/>
                        </a:lnTo>
                        <a:close/>
                        <a:moveTo>
                          <a:pt x="0" y="0"/>
                        </a:moveTo>
                        <a:lnTo>
                          <a:pt x="708" y="0"/>
                        </a:lnTo>
                        <a:lnTo>
                          <a:pt x="708" y="672"/>
                        </a:lnTo>
                        <a:lnTo>
                          <a:pt x="1380" y="672"/>
                        </a:lnTo>
                        <a:lnTo>
                          <a:pt x="1380" y="1828"/>
                        </a:lnTo>
                        <a:lnTo>
                          <a:pt x="0" y="1828"/>
                        </a:lnTo>
                        <a:lnTo>
                          <a:pt x="0"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89" name="Freeform 166"/>
                  <p:cNvSpPr>
                    <a:spLocks noEditPoints="1"/>
                  </p:cNvSpPr>
                  <p:nvPr/>
                </p:nvSpPr>
                <p:spPr bwMode="auto">
                  <a:xfrm>
                    <a:off x="9026344" y="2575289"/>
                    <a:ext cx="225052" cy="294614"/>
                  </a:xfrm>
                  <a:custGeom>
                    <a:avLst/>
                    <a:gdLst>
                      <a:gd name="T0" fmla="*/ 0 w 828"/>
                      <a:gd name="T1" fmla="*/ 262152 h 1080"/>
                      <a:gd name="T2" fmla="*/ 163625 w 828"/>
                      <a:gd name="T3" fmla="*/ 262152 h 1080"/>
                      <a:gd name="T4" fmla="*/ 163625 w 828"/>
                      <a:gd name="T5" fmla="*/ 294614 h 1080"/>
                      <a:gd name="T6" fmla="*/ 0 w 828"/>
                      <a:gd name="T7" fmla="*/ 294614 h 1080"/>
                      <a:gd name="T8" fmla="*/ 0 w 828"/>
                      <a:gd name="T9" fmla="*/ 262152 h 1080"/>
                      <a:gd name="T10" fmla="*/ 0 w 828"/>
                      <a:gd name="T11" fmla="*/ 174859 h 1080"/>
                      <a:gd name="T12" fmla="*/ 225052 w 828"/>
                      <a:gd name="T13" fmla="*/ 174859 h 1080"/>
                      <a:gd name="T14" fmla="*/ 225052 w 828"/>
                      <a:gd name="T15" fmla="*/ 207048 h 1080"/>
                      <a:gd name="T16" fmla="*/ 0 w 828"/>
                      <a:gd name="T17" fmla="*/ 207048 h 1080"/>
                      <a:gd name="T18" fmla="*/ 0 w 828"/>
                      <a:gd name="T19" fmla="*/ 174859 h 1080"/>
                      <a:gd name="T20" fmla="*/ 0 w 828"/>
                      <a:gd name="T21" fmla="*/ 87293 h 1080"/>
                      <a:gd name="T22" fmla="*/ 225052 w 828"/>
                      <a:gd name="T23" fmla="*/ 87293 h 1080"/>
                      <a:gd name="T24" fmla="*/ 225052 w 828"/>
                      <a:gd name="T25" fmla="*/ 119755 h 1080"/>
                      <a:gd name="T26" fmla="*/ 0 w 828"/>
                      <a:gd name="T27" fmla="*/ 119755 h 1080"/>
                      <a:gd name="T28" fmla="*/ 0 w 828"/>
                      <a:gd name="T29" fmla="*/ 87293 h 1080"/>
                      <a:gd name="T30" fmla="*/ 0 w 828"/>
                      <a:gd name="T31" fmla="*/ 0 h 1080"/>
                      <a:gd name="T32" fmla="*/ 82084 w 828"/>
                      <a:gd name="T33" fmla="*/ 0 h 1080"/>
                      <a:gd name="T34" fmla="*/ 82084 w 828"/>
                      <a:gd name="T35" fmla="*/ 32735 h 1080"/>
                      <a:gd name="T36" fmla="*/ 0 w 828"/>
                      <a:gd name="T37" fmla="*/ 32735 h 1080"/>
                      <a:gd name="T38" fmla="*/ 0 w 828"/>
                      <a:gd name="T39" fmla="*/ 0 h 10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8" h="1080">
                        <a:moveTo>
                          <a:pt x="0" y="961"/>
                        </a:moveTo>
                        <a:lnTo>
                          <a:pt x="602" y="961"/>
                        </a:lnTo>
                        <a:lnTo>
                          <a:pt x="602" y="1080"/>
                        </a:lnTo>
                        <a:lnTo>
                          <a:pt x="0" y="1080"/>
                        </a:lnTo>
                        <a:lnTo>
                          <a:pt x="0" y="961"/>
                        </a:lnTo>
                        <a:close/>
                        <a:moveTo>
                          <a:pt x="0" y="641"/>
                        </a:moveTo>
                        <a:lnTo>
                          <a:pt x="828" y="641"/>
                        </a:lnTo>
                        <a:lnTo>
                          <a:pt x="828" y="759"/>
                        </a:lnTo>
                        <a:lnTo>
                          <a:pt x="0" y="759"/>
                        </a:lnTo>
                        <a:lnTo>
                          <a:pt x="0" y="641"/>
                        </a:lnTo>
                        <a:close/>
                        <a:moveTo>
                          <a:pt x="0" y="320"/>
                        </a:moveTo>
                        <a:lnTo>
                          <a:pt x="828" y="320"/>
                        </a:lnTo>
                        <a:lnTo>
                          <a:pt x="828" y="439"/>
                        </a:lnTo>
                        <a:lnTo>
                          <a:pt x="0" y="439"/>
                        </a:lnTo>
                        <a:lnTo>
                          <a:pt x="0" y="320"/>
                        </a:lnTo>
                        <a:close/>
                        <a:moveTo>
                          <a:pt x="0" y="0"/>
                        </a:moveTo>
                        <a:lnTo>
                          <a:pt x="302" y="0"/>
                        </a:lnTo>
                        <a:lnTo>
                          <a:pt x="302" y="120"/>
                        </a:lnTo>
                        <a:lnTo>
                          <a:pt x="0" y="120"/>
                        </a:lnTo>
                        <a:lnTo>
                          <a:pt x="0" y="0"/>
                        </a:lnTo>
                        <a:close/>
                      </a:path>
                    </a:pathLst>
                  </a:custGeom>
                  <a:solidFill>
                    <a:srgbClr val="BFBFB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784" name="Group 161"/>
                <p:cNvGrpSpPr>
                  <a:grpSpLocks/>
                </p:cNvGrpSpPr>
                <p:nvPr/>
              </p:nvGrpSpPr>
              <p:grpSpPr bwMode="auto">
                <a:xfrm>
                  <a:off x="12974071" y="4149498"/>
                  <a:ext cx="276959" cy="476531"/>
                  <a:chOff x="3799840" y="1029568"/>
                  <a:chExt cx="401955" cy="691599"/>
                </a:xfrm>
              </p:grpSpPr>
              <p:sp>
                <p:nvSpPr>
                  <p:cNvPr id="26785" name="Freeform 162"/>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86" name="Freeform 163"/>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26768" name="Group 145"/>
              <p:cNvGrpSpPr>
                <a:grpSpLocks/>
              </p:cNvGrpSpPr>
              <p:nvPr/>
            </p:nvGrpSpPr>
            <p:grpSpPr bwMode="auto">
              <a:xfrm>
                <a:off x="3330717" y="2493050"/>
                <a:ext cx="550642" cy="638475"/>
                <a:chOff x="13047505" y="3360758"/>
                <a:chExt cx="705955" cy="818559"/>
              </a:xfrm>
            </p:grpSpPr>
            <p:grpSp>
              <p:nvGrpSpPr>
                <p:cNvPr id="26769" name="Group 146"/>
                <p:cNvGrpSpPr>
                  <a:grpSpLocks/>
                </p:cNvGrpSpPr>
                <p:nvPr/>
              </p:nvGrpSpPr>
              <p:grpSpPr bwMode="auto">
                <a:xfrm>
                  <a:off x="13269659" y="3360758"/>
                  <a:ext cx="276959" cy="476532"/>
                  <a:chOff x="3799840" y="2055728"/>
                  <a:chExt cx="401955" cy="691599"/>
                </a:xfrm>
              </p:grpSpPr>
              <p:sp>
                <p:nvSpPr>
                  <p:cNvPr id="26781" name="Freeform 158"/>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82" name="Freeform 159"/>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770" name="Group 147"/>
                <p:cNvGrpSpPr>
                  <a:grpSpLocks/>
                </p:cNvGrpSpPr>
                <p:nvPr/>
              </p:nvGrpSpPr>
              <p:grpSpPr bwMode="auto">
                <a:xfrm>
                  <a:off x="13476501" y="3475635"/>
                  <a:ext cx="276959" cy="476532"/>
                  <a:chOff x="3799840" y="1029568"/>
                  <a:chExt cx="401955" cy="691599"/>
                </a:xfrm>
              </p:grpSpPr>
              <p:sp>
                <p:nvSpPr>
                  <p:cNvPr id="26779" name="Freeform 156"/>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80" name="Freeform 157"/>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2693C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771" name="Group 148"/>
                <p:cNvGrpSpPr>
                  <a:grpSpLocks/>
                </p:cNvGrpSpPr>
                <p:nvPr/>
              </p:nvGrpSpPr>
              <p:grpSpPr bwMode="auto">
                <a:xfrm>
                  <a:off x="13047505" y="3614096"/>
                  <a:ext cx="362278" cy="379348"/>
                  <a:chOff x="14296501" y="3153250"/>
                  <a:chExt cx="521030" cy="545581"/>
                </a:xfrm>
              </p:grpSpPr>
              <p:sp>
                <p:nvSpPr>
                  <p:cNvPr id="26776" name="Freeform 153"/>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77" name="Freeform 154"/>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78" name="Freeform 155"/>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772" name="Group 149"/>
                <p:cNvGrpSpPr>
                  <a:grpSpLocks/>
                </p:cNvGrpSpPr>
                <p:nvPr/>
              </p:nvGrpSpPr>
              <p:grpSpPr bwMode="auto">
                <a:xfrm>
                  <a:off x="13341319" y="3771399"/>
                  <a:ext cx="319240" cy="407918"/>
                  <a:chOff x="8930867" y="1612772"/>
                  <a:chExt cx="441920" cy="564676"/>
                </a:xfrm>
              </p:grpSpPr>
              <p:sp>
                <p:nvSpPr>
                  <p:cNvPr id="26773" name="Freeform 150"/>
                  <p:cNvSpPr>
                    <a:spLocks/>
                  </p:cNvSpPr>
                  <p:nvPr/>
                </p:nvSpPr>
                <p:spPr bwMode="white">
                  <a:xfrm>
                    <a:off x="8930867" y="1612772"/>
                    <a:ext cx="441920" cy="564676"/>
                  </a:xfrm>
                  <a:custGeom>
                    <a:avLst/>
                    <a:gdLst>
                      <a:gd name="T0" fmla="*/ 43101 w 1620"/>
                      <a:gd name="T1" fmla="*/ 0 h 2068"/>
                      <a:gd name="T2" fmla="*/ 60014 w 1620"/>
                      <a:gd name="T3" fmla="*/ 0 h 2068"/>
                      <a:gd name="T4" fmla="*/ 82655 w 1620"/>
                      <a:gd name="T5" fmla="*/ 0 h 2068"/>
                      <a:gd name="T6" fmla="*/ 124392 w 1620"/>
                      <a:gd name="T7" fmla="*/ 0 h 2068"/>
                      <a:gd name="T8" fmla="*/ 252876 w 1620"/>
                      <a:gd name="T9" fmla="*/ 0 h 2068"/>
                      <a:gd name="T10" fmla="*/ 263788 w 1620"/>
                      <a:gd name="T11" fmla="*/ 0 h 2068"/>
                      <a:gd name="T12" fmla="*/ 272517 w 1620"/>
                      <a:gd name="T13" fmla="*/ 819 h 2068"/>
                      <a:gd name="T14" fmla="*/ 284247 w 1620"/>
                      <a:gd name="T15" fmla="*/ 5734 h 2068"/>
                      <a:gd name="T16" fmla="*/ 432372 w 1620"/>
                      <a:gd name="T17" fmla="*/ 152910 h 2068"/>
                      <a:gd name="T18" fmla="*/ 439192 w 1620"/>
                      <a:gd name="T19" fmla="*/ 163559 h 2068"/>
                      <a:gd name="T20" fmla="*/ 441920 w 1620"/>
                      <a:gd name="T21" fmla="*/ 176120 h 2068"/>
                      <a:gd name="T22" fmla="*/ 441920 w 1620"/>
                      <a:gd name="T23" fmla="*/ 181854 h 2068"/>
                      <a:gd name="T24" fmla="*/ 441920 w 1620"/>
                      <a:gd name="T25" fmla="*/ 196872 h 2068"/>
                      <a:gd name="T26" fmla="*/ 441920 w 1620"/>
                      <a:gd name="T27" fmla="*/ 231277 h 2068"/>
                      <a:gd name="T28" fmla="*/ 441920 w 1620"/>
                      <a:gd name="T29" fmla="*/ 260767 h 2068"/>
                      <a:gd name="T30" fmla="*/ 441920 w 1620"/>
                      <a:gd name="T31" fmla="*/ 293806 h 2068"/>
                      <a:gd name="T32" fmla="*/ 441920 w 1620"/>
                      <a:gd name="T33" fmla="*/ 329576 h 2068"/>
                      <a:gd name="T34" fmla="*/ 441920 w 1620"/>
                      <a:gd name="T35" fmla="*/ 419138 h 2068"/>
                      <a:gd name="T36" fmla="*/ 441920 w 1620"/>
                      <a:gd name="T37" fmla="*/ 493409 h 2068"/>
                      <a:gd name="T38" fmla="*/ 441920 w 1620"/>
                      <a:gd name="T39" fmla="*/ 513888 h 2068"/>
                      <a:gd name="T40" fmla="*/ 441920 w 1620"/>
                      <a:gd name="T41" fmla="*/ 527268 h 2068"/>
                      <a:gd name="T42" fmla="*/ 441920 w 1620"/>
                      <a:gd name="T43" fmla="*/ 531910 h 2068"/>
                      <a:gd name="T44" fmla="*/ 438647 w 1620"/>
                      <a:gd name="T45" fmla="*/ 546108 h 2068"/>
                      <a:gd name="T46" fmla="*/ 429644 w 1620"/>
                      <a:gd name="T47" fmla="*/ 557304 h 2068"/>
                      <a:gd name="T48" fmla="*/ 416551 w 1620"/>
                      <a:gd name="T49" fmla="*/ 563584 h 2068"/>
                      <a:gd name="T50" fmla="*/ 32735 w 1620"/>
                      <a:gd name="T51" fmla="*/ 564676 h 2068"/>
                      <a:gd name="T52" fmla="*/ 18550 w 1620"/>
                      <a:gd name="T53" fmla="*/ 561399 h 2068"/>
                      <a:gd name="T54" fmla="*/ 7365 w 1620"/>
                      <a:gd name="T55" fmla="*/ 552389 h 2068"/>
                      <a:gd name="T56" fmla="*/ 1091 w 1620"/>
                      <a:gd name="T57" fmla="*/ 539555 h 2068"/>
                      <a:gd name="T58" fmla="*/ 0 w 1620"/>
                      <a:gd name="T59" fmla="*/ 32766 h 2068"/>
                      <a:gd name="T60" fmla="*/ 3273 w 1620"/>
                      <a:gd name="T61" fmla="*/ 18568 h 2068"/>
                      <a:gd name="T62" fmla="*/ 12276 w 1620"/>
                      <a:gd name="T63" fmla="*/ 7372 h 2068"/>
                      <a:gd name="T64" fmla="*/ 25369 w 1620"/>
                      <a:gd name="T65" fmla="*/ 1092 h 2068"/>
                      <a:gd name="T66" fmla="*/ 33826 w 1620"/>
                      <a:gd name="T67" fmla="*/ 0 h 20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0" h="2068">
                        <a:moveTo>
                          <a:pt x="138" y="0"/>
                        </a:moveTo>
                        <a:lnTo>
                          <a:pt x="158" y="0"/>
                        </a:lnTo>
                        <a:lnTo>
                          <a:pt x="186" y="0"/>
                        </a:lnTo>
                        <a:lnTo>
                          <a:pt x="220" y="0"/>
                        </a:lnTo>
                        <a:lnTo>
                          <a:pt x="260" y="0"/>
                        </a:lnTo>
                        <a:lnTo>
                          <a:pt x="303" y="0"/>
                        </a:lnTo>
                        <a:lnTo>
                          <a:pt x="352" y="0"/>
                        </a:lnTo>
                        <a:lnTo>
                          <a:pt x="456" y="0"/>
                        </a:lnTo>
                        <a:lnTo>
                          <a:pt x="510" y="0"/>
                        </a:lnTo>
                        <a:lnTo>
                          <a:pt x="927" y="0"/>
                        </a:lnTo>
                        <a:lnTo>
                          <a:pt x="950" y="0"/>
                        </a:lnTo>
                        <a:lnTo>
                          <a:pt x="967" y="0"/>
                        </a:lnTo>
                        <a:lnTo>
                          <a:pt x="974" y="0"/>
                        </a:lnTo>
                        <a:lnTo>
                          <a:pt x="999" y="3"/>
                        </a:lnTo>
                        <a:lnTo>
                          <a:pt x="1022" y="10"/>
                        </a:lnTo>
                        <a:lnTo>
                          <a:pt x="1042" y="21"/>
                        </a:lnTo>
                        <a:lnTo>
                          <a:pt x="1060" y="35"/>
                        </a:lnTo>
                        <a:lnTo>
                          <a:pt x="1585" y="560"/>
                        </a:lnTo>
                        <a:lnTo>
                          <a:pt x="1600" y="578"/>
                        </a:lnTo>
                        <a:lnTo>
                          <a:pt x="1610" y="599"/>
                        </a:lnTo>
                        <a:lnTo>
                          <a:pt x="1618" y="620"/>
                        </a:lnTo>
                        <a:lnTo>
                          <a:pt x="1620" y="645"/>
                        </a:lnTo>
                        <a:lnTo>
                          <a:pt x="1620" y="652"/>
                        </a:lnTo>
                        <a:lnTo>
                          <a:pt x="1620" y="666"/>
                        </a:lnTo>
                        <a:lnTo>
                          <a:pt x="1620" y="691"/>
                        </a:lnTo>
                        <a:lnTo>
                          <a:pt x="1620" y="721"/>
                        </a:lnTo>
                        <a:lnTo>
                          <a:pt x="1620" y="757"/>
                        </a:lnTo>
                        <a:lnTo>
                          <a:pt x="1620" y="847"/>
                        </a:lnTo>
                        <a:lnTo>
                          <a:pt x="1620" y="899"/>
                        </a:lnTo>
                        <a:lnTo>
                          <a:pt x="1620" y="955"/>
                        </a:lnTo>
                        <a:lnTo>
                          <a:pt x="1620" y="1015"/>
                        </a:lnTo>
                        <a:lnTo>
                          <a:pt x="1620" y="1076"/>
                        </a:lnTo>
                        <a:lnTo>
                          <a:pt x="1620" y="1140"/>
                        </a:lnTo>
                        <a:lnTo>
                          <a:pt x="1620" y="1207"/>
                        </a:lnTo>
                        <a:lnTo>
                          <a:pt x="1620" y="1472"/>
                        </a:lnTo>
                        <a:lnTo>
                          <a:pt x="1620" y="1535"/>
                        </a:lnTo>
                        <a:lnTo>
                          <a:pt x="1620" y="1596"/>
                        </a:lnTo>
                        <a:lnTo>
                          <a:pt x="1620" y="1807"/>
                        </a:lnTo>
                        <a:lnTo>
                          <a:pt x="1620" y="1847"/>
                        </a:lnTo>
                        <a:lnTo>
                          <a:pt x="1620" y="1882"/>
                        </a:lnTo>
                        <a:lnTo>
                          <a:pt x="1620" y="1909"/>
                        </a:lnTo>
                        <a:lnTo>
                          <a:pt x="1620" y="1931"/>
                        </a:lnTo>
                        <a:lnTo>
                          <a:pt x="1620" y="1943"/>
                        </a:lnTo>
                        <a:lnTo>
                          <a:pt x="1620" y="1948"/>
                        </a:lnTo>
                        <a:lnTo>
                          <a:pt x="1616" y="1976"/>
                        </a:lnTo>
                        <a:lnTo>
                          <a:pt x="1608" y="2000"/>
                        </a:lnTo>
                        <a:lnTo>
                          <a:pt x="1593" y="2023"/>
                        </a:lnTo>
                        <a:lnTo>
                          <a:pt x="1575" y="2041"/>
                        </a:lnTo>
                        <a:lnTo>
                          <a:pt x="1552" y="2056"/>
                        </a:lnTo>
                        <a:lnTo>
                          <a:pt x="1527" y="2064"/>
                        </a:lnTo>
                        <a:lnTo>
                          <a:pt x="1500" y="2068"/>
                        </a:lnTo>
                        <a:lnTo>
                          <a:pt x="120" y="2068"/>
                        </a:lnTo>
                        <a:lnTo>
                          <a:pt x="93" y="2064"/>
                        </a:lnTo>
                        <a:lnTo>
                          <a:pt x="68" y="2056"/>
                        </a:lnTo>
                        <a:lnTo>
                          <a:pt x="45" y="2041"/>
                        </a:lnTo>
                        <a:lnTo>
                          <a:pt x="27" y="2023"/>
                        </a:lnTo>
                        <a:lnTo>
                          <a:pt x="12" y="2000"/>
                        </a:lnTo>
                        <a:lnTo>
                          <a:pt x="4" y="1976"/>
                        </a:lnTo>
                        <a:lnTo>
                          <a:pt x="0" y="1948"/>
                        </a:lnTo>
                        <a:lnTo>
                          <a:pt x="0" y="120"/>
                        </a:lnTo>
                        <a:lnTo>
                          <a:pt x="4" y="92"/>
                        </a:lnTo>
                        <a:lnTo>
                          <a:pt x="12" y="68"/>
                        </a:lnTo>
                        <a:lnTo>
                          <a:pt x="27" y="45"/>
                        </a:lnTo>
                        <a:lnTo>
                          <a:pt x="45" y="27"/>
                        </a:lnTo>
                        <a:lnTo>
                          <a:pt x="68" y="12"/>
                        </a:lnTo>
                        <a:lnTo>
                          <a:pt x="93" y="4"/>
                        </a:lnTo>
                        <a:lnTo>
                          <a:pt x="120" y="0"/>
                        </a:lnTo>
                        <a:lnTo>
                          <a:pt x="124" y="0"/>
                        </a:lnTo>
                        <a:lnTo>
                          <a:pt x="1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74" name="Freeform 151"/>
                  <p:cNvSpPr>
                    <a:spLocks noEditPoints="1"/>
                  </p:cNvSpPr>
                  <p:nvPr/>
                </p:nvSpPr>
                <p:spPr bwMode="auto">
                  <a:xfrm>
                    <a:off x="8963602" y="1645507"/>
                    <a:ext cx="376450" cy="499206"/>
                  </a:xfrm>
                  <a:custGeom>
                    <a:avLst/>
                    <a:gdLst>
                      <a:gd name="T0" fmla="*/ 232963 w 1380"/>
                      <a:gd name="T1" fmla="*/ 0 h 1828"/>
                      <a:gd name="T2" fmla="*/ 233508 w 1380"/>
                      <a:gd name="T3" fmla="*/ 0 h 1828"/>
                      <a:gd name="T4" fmla="*/ 376450 w 1380"/>
                      <a:gd name="T5" fmla="*/ 143372 h 1828"/>
                      <a:gd name="T6" fmla="*/ 376450 w 1380"/>
                      <a:gd name="T7" fmla="*/ 143372 h 1828"/>
                      <a:gd name="T8" fmla="*/ 232963 w 1380"/>
                      <a:gd name="T9" fmla="*/ 143372 h 1828"/>
                      <a:gd name="T10" fmla="*/ 232963 w 1380"/>
                      <a:gd name="T11" fmla="*/ 0 h 1828"/>
                      <a:gd name="T12" fmla="*/ 0 w 1380"/>
                      <a:gd name="T13" fmla="*/ 0 h 1828"/>
                      <a:gd name="T14" fmla="*/ 193135 w 1380"/>
                      <a:gd name="T15" fmla="*/ 0 h 1828"/>
                      <a:gd name="T16" fmla="*/ 193135 w 1380"/>
                      <a:gd name="T17" fmla="*/ 183516 h 1828"/>
                      <a:gd name="T18" fmla="*/ 376450 w 1380"/>
                      <a:gd name="T19" fmla="*/ 183516 h 1828"/>
                      <a:gd name="T20" fmla="*/ 376450 w 1380"/>
                      <a:gd name="T21" fmla="*/ 499206 h 1828"/>
                      <a:gd name="T22" fmla="*/ 0 w 1380"/>
                      <a:gd name="T23" fmla="*/ 499206 h 1828"/>
                      <a:gd name="T24" fmla="*/ 0 w 1380"/>
                      <a:gd name="T25" fmla="*/ 0 h 18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0" h="1828">
                        <a:moveTo>
                          <a:pt x="854" y="0"/>
                        </a:moveTo>
                        <a:lnTo>
                          <a:pt x="856" y="0"/>
                        </a:lnTo>
                        <a:lnTo>
                          <a:pt x="1380" y="525"/>
                        </a:lnTo>
                        <a:lnTo>
                          <a:pt x="854" y="525"/>
                        </a:lnTo>
                        <a:lnTo>
                          <a:pt x="854" y="0"/>
                        </a:lnTo>
                        <a:close/>
                        <a:moveTo>
                          <a:pt x="0" y="0"/>
                        </a:moveTo>
                        <a:lnTo>
                          <a:pt x="708" y="0"/>
                        </a:lnTo>
                        <a:lnTo>
                          <a:pt x="708" y="672"/>
                        </a:lnTo>
                        <a:lnTo>
                          <a:pt x="1380" y="672"/>
                        </a:lnTo>
                        <a:lnTo>
                          <a:pt x="1380" y="1828"/>
                        </a:lnTo>
                        <a:lnTo>
                          <a:pt x="0" y="1828"/>
                        </a:lnTo>
                        <a:lnTo>
                          <a:pt x="0"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75" name="Freeform 152"/>
                  <p:cNvSpPr>
                    <a:spLocks noEditPoints="1"/>
                  </p:cNvSpPr>
                  <p:nvPr/>
                </p:nvSpPr>
                <p:spPr bwMode="auto">
                  <a:xfrm>
                    <a:off x="9026344" y="1792814"/>
                    <a:ext cx="225052" cy="294614"/>
                  </a:xfrm>
                  <a:custGeom>
                    <a:avLst/>
                    <a:gdLst>
                      <a:gd name="T0" fmla="*/ 0 w 828"/>
                      <a:gd name="T1" fmla="*/ 262152 h 1080"/>
                      <a:gd name="T2" fmla="*/ 163625 w 828"/>
                      <a:gd name="T3" fmla="*/ 262152 h 1080"/>
                      <a:gd name="T4" fmla="*/ 163625 w 828"/>
                      <a:gd name="T5" fmla="*/ 294614 h 1080"/>
                      <a:gd name="T6" fmla="*/ 0 w 828"/>
                      <a:gd name="T7" fmla="*/ 294614 h 1080"/>
                      <a:gd name="T8" fmla="*/ 0 w 828"/>
                      <a:gd name="T9" fmla="*/ 262152 h 1080"/>
                      <a:gd name="T10" fmla="*/ 0 w 828"/>
                      <a:gd name="T11" fmla="*/ 174859 h 1080"/>
                      <a:gd name="T12" fmla="*/ 225052 w 828"/>
                      <a:gd name="T13" fmla="*/ 174859 h 1080"/>
                      <a:gd name="T14" fmla="*/ 225052 w 828"/>
                      <a:gd name="T15" fmla="*/ 207048 h 1080"/>
                      <a:gd name="T16" fmla="*/ 0 w 828"/>
                      <a:gd name="T17" fmla="*/ 207048 h 1080"/>
                      <a:gd name="T18" fmla="*/ 0 w 828"/>
                      <a:gd name="T19" fmla="*/ 174859 h 1080"/>
                      <a:gd name="T20" fmla="*/ 0 w 828"/>
                      <a:gd name="T21" fmla="*/ 87293 h 1080"/>
                      <a:gd name="T22" fmla="*/ 225052 w 828"/>
                      <a:gd name="T23" fmla="*/ 87293 h 1080"/>
                      <a:gd name="T24" fmla="*/ 225052 w 828"/>
                      <a:gd name="T25" fmla="*/ 119755 h 1080"/>
                      <a:gd name="T26" fmla="*/ 0 w 828"/>
                      <a:gd name="T27" fmla="*/ 119755 h 1080"/>
                      <a:gd name="T28" fmla="*/ 0 w 828"/>
                      <a:gd name="T29" fmla="*/ 87293 h 1080"/>
                      <a:gd name="T30" fmla="*/ 0 w 828"/>
                      <a:gd name="T31" fmla="*/ 0 h 1080"/>
                      <a:gd name="T32" fmla="*/ 82084 w 828"/>
                      <a:gd name="T33" fmla="*/ 0 h 1080"/>
                      <a:gd name="T34" fmla="*/ 82084 w 828"/>
                      <a:gd name="T35" fmla="*/ 32735 h 1080"/>
                      <a:gd name="T36" fmla="*/ 0 w 828"/>
                      <a:gd name="T37" fmla="*/ 32735 h 1080"/>
                      <a:gd name="T38" fmla="*/ 0 w 828"/>
                      <a:gd name="T39" fmla="*/ 0 h 10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8" h="1080">
                        <a:moveTo>
                          <a:pt x="0" y="961"/>
                        </a:moveTo>
                        <a:lnTo>
                          <a:pt x="602" y="961"/>
                        </a:lnTo>
                        <a:lnTo>
                          <a:pt x="602" y="1080"/>
                        </a:lnTo>
                        <a:lnTo>
                          <a:pt x="0" y="1080"/>
                        </a:lnTo>
                        <a:lnTo>
                          <a:pt x="0" y="961"/>
                        </a:lnTo>
                        <a:close/>
                        <a:moveTo>
                          <a:pt x="0" y="641"/>
                        </a:moveTo>
                        <a:lnTo>
                          <a:pt x="828" y="641"/>
                        </a:lnTo>
                        <a:lnTo>
                          <a:pt x="828" y="759"/>
                        </a:lnTo>
                        <a:lnTo>
                          <a:pt x="0" y="759"/>
                        </a:lnTo>
                        <a:lnTo>
                          <a:pt x="0" y="641"/>
                        </a:lnTo>
                        <a:close/>
                        <a:moveTo>
                          <a:pt x="0" y="320"/>
                        </a:moveTo>
                        <a:lnTo>
                          <a:pt x="828" y="320"/>
                        </a:lnTo>
                        <a:lnTo>
                          <a:pt x="828" y="439"/>
                        </a:lnTo>
                        <a:lnTo>
                          <a:pt x="0" y="439"/>
                        </a:lnTo>
                        <a:lnTo>
                          <a:pt x="0" y="320"/>
                        </a:lnTo>
                        <a:close/>
                        <a:moveTo>
                          <a:pt x="0" y="0"/>
                        </a:moveTo>
                        <a:lnTo>
                          <a:pt x="302" y="0"/>
                        </a:lnTo>
                        <a:lnTo>
                          <a:pt x="302" y="120"/>
                        </a:lnTo>
                        <a:lnTo>
                          <a:pt x="0" y="120"/>
                        </a:lnTo>
                        <a:lnTo>
                          <a:pt x="0" y="0"/>
                        </a:lnTo>
                        <a:close/>
                      </a:path>
                    </a:pathLst>
                  </a:custGeom>
                  <a:solidFill>
                    <a:srgbClr val="BFBFB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grpSp>
          <p:nvGrpSpPr>
            <p:cNvPr id="26635" name="Group 11"/>
            <p:cNvGrpSpPr>
              <a:grpSpLocks/>
            </p:cNvGrpSpPr>
            <p:nvPr/>
          </p:nvGrpSpPr>
          <p:grpSpPr bwMode="auto">
            <a:xfrm>
              <a:off x="3365769" y="5398284"/>
              <a:ext cx="318340" cy="346365"/>
              <a:chOff x="10291293" y="546767"/>
              <a:chExt cx="977900" cy="1063987"/>
            </a:xfrm>
          </p:grpSpPr>
          <p:grpSp>
            <p:nvGrpSpPr>
              <p:cNvPr id="26734" name="Group 111"/>
              <p:cNvGrpSpPr>
                <a:grpSpLocks/>
              </p:cNvGrpSpPr>
              <p:nvPr/>
            </p:nvGrpSpPr>
            <p:grpSpPr bwMode="auto">
              <a:xfrm>
                <a:off x="10771822" y="546767"/>
                <a:ext cx="492971" cy="848200"/>
                <a:chOff x="3799840" y="3224128"/>
                <a:chExt cx="401955" cy="691599"/>
              </a:xfrm>
            </p:grpSpPr>
            <p:sp>
              <p:nvSpPr>
                <p:cNvPr id="26740" name="Freeform 117"/>
                <p:cNvSpPr>
                  <a:spLocks/>
                </p:cNvSpPr>
                <p:nvPr/>
              </p:nvSpPr>
              <p:spPr bwMode="white">
                <a:xfrm>
                  <a:off x="3799840" y="32241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41" name="Freeform 118"/>
                <p:cNvSpPr>
                  <a:spLocks noEditPoints="1"/>
                </p:cNvSpPr>
                <p:nvPr/>
              </p:nvSpPr>
              <p:spPr bwMode="auto">
                <a:xfrm>
                  <a:off x="3835307" y="32595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735" name="Group 112"/>
              <p:cNvGrpSpPr>
                <a:grpSpLocks/>
              </p:cNvGrpSpPr>
              <p:nvPr/>
            </p:nvGrpSpPr>
            <p:grpSpPr bwMode="auto">
              <a:xfrm>
                <a:off x="10291293" y="990041"/>
                <a:ext cx="977900" cy="620713"/>
                <a:chOff x="7689889" y="3329801"/>
                <a:chExt cx="977900" cy="620713"/>
              </a:xfrm>
            </p:grpSpPr>
            <p:sp>
              <p:nvSpPr>
                <p:cNvPr id="26736" name="Freeform 113"/>
                <p:cNvSpPr>
                  <a:spLocks/>
                </p:cNvSpPr>
                <p:nvPr/>
              </p:nvSpPr>
              <p:spPr bwMode="white">
                <a:xfrm>
                  <a:off x="7689889" y="3329801"/>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593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495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625 w 3078"/>
                    <a:gd name="T73" fmla="*/ 283355 h 1954"/>
                    <a:gd name="T74" fmla="*/ 13026 w 3078"/>
                    <a:gd name="T75" fmla="*/ 275731 h 1954"/>
                    <a:gd name="T76" fmla="*/ 20015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5"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1" y="1034"/>
                      </a:lnTo>
                      <a:lnTo>
                        <a:pt x="2" y="1006"/>
                      </a:lnTo>
                      <a:lnTo>
                        <a:pt x="0" y="976"/>
                      </a:lnTo>
                      <a:lnTo>
                        <a:pt x="2" y="947"/>
                      </a:lnTo>
                      <a:lnTo>
                        <a:pt x="11" y="919"/>
                      </a:lnTo>
                      <a:lnTo>
                        <a:pt x="24" y="892"/>
                      </a:lnTo>
                      <a:lnTo>
                        <a:pt x="41" y="868"/>
                      </a:lnTo>
                      <a:lnTo>
                        <a:pt x="63" y="846"/>
                      </a:lnTo>
                      <a:lnTo>
                        <a:pt x="89" y="828"/>
                      </a:lnTo>
                      <a:lnTo>
                        <a:pt x="1421" y="30"/>
                      </a:lnTo>
                      <a:lnTo>
                        <a:pt x="1452" y="15"/>
                      </a:lnTo>
                      <a:lnTo>
                        <a:pt x="1483" y="6"/>
                      </a:lnTo>
                      <a:lnTo>
                        <a:pt x="1512" y="1"/>
                      </a:lnTo>
                      <a:lnTo>
                        <a:pt x="15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37" name="Freeform 114"/>
                <p:cNvSpPr>
                  <a:spLocks/>
                </p:cNvSpPr>
                <p:nvPr/>
              </p:nvSpPr>
              <p:spPr bwMode="auto">
                <a:xfrm>
                  <a:off x="7727989" y="3367901"/>
                  <a:ext cx="901700" cy="544513"/>
                </a:xfrm>
                <a:custGeom>
                  <a:avLst/>
                  <a:gdLst>
                    <a:gd name="T0" fmla="*/ 450532 w 2838"/>
                    <a:gd name="T1" fmla="*/ 0 h 1714"/>
                    <a:gd name="T2" fmla="*/ 457522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522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8" h="1714">
                      <a:moveTo>
                        <a:pt x="1418" y="0"/>
                      </a:moveTo>
                      <a:lnTo>
                        <a:pt x="1440"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38" name="Freeform 115"/>
                <p:cNvSpPr>
                  <a:spLocks/>
                </p:cNvSpPr>
                <p:nvPr/>
              </p:nvSpPr>
              <p:spPr bwMode="auto">
                <a:xfrm>
                  <a:off x="7791489" y="3407589"/>
                  <a:ext cx="774700" cy="465138"/>
                </a:xfrm>
                <a:custGeom>
                  <a:avLst/>
                  <a:gdLst>
                    <a:gd name="T0" fmla="*/ 387032 w 2438"/>
                    <a:gd name="T1" fmla="*/ 0 h 1463"/>
                    <a:gd name="T2" fmla="*/ 774700 w 2438"/>
                    <a:gd name="T3" fmla="*/ 232410 h 1463"/>
                    <a:gd name="T4" fmla="*/ 387032 w 2438"/>
                    <a:gd name="T5" fmla="*/ 465138 h 1463"/>
                    <a:gd name="T6" fmla="*/ 0 w 2438"/>
                    <a:gd name="T7" fmla="*/ 232410 h 1463"/>
                    <a:gd name="T8" fmla="*/ 387032 w 2438"/>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8" h="1463">
                      <a:moveTo>
                        <a:pt x="1218" y="0"/>
                      </a:moveTo>
                      <a:lnTo>
                        <a:pt x="2438" y="731"/>
                      </a:lnTo>
                      <a:lnTo>
                        <a:pt x="1218" y="1463"/>
                      </a:lnTo>
                      <a:lnTo>
                        <a:pt x="0" y="731"/>
                      </a:lnTo>
                      <a:lnTo>
                        <a:pt x="1218"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39" name="Freeform 116"/>
                <p:cNvSpPr>
                  <a:spLocks noEditPoints="1"/>
                </p:cNvSpPr>
                <p:nvPr/>
              </p:nvSpPr>
              <p:spPr bwMode="auto">
                <a:xfrm>
                  <a:off x="7926426" y="3480614"/>
                  <a:ext cx="482600" cy="277813"/>
                </a:xfrm>
                <a:custGeom>
                  <a:avLst/>
                  <a:gdLst>
                    <a:gd name="T0" fmla="*/ 442040 w 1523"/>
                    <a:gd name="T1" fmla="*/ 112206 h 874"/>
                    <a:gd name="T2" fmla="*/ 460419 w 1523"/>
                    <a:gd name="T3" fmla="*/ 116974 h 874"/>
                    <a:gd name="T4" fmla="*/ 474044 w 1523"/>
                    <a:gd name="T5" fmla="*/ 125238 h 874"/>
                    <a:gd name="T6" fmla="*/ 481649 w 1523"/>
                    <a:gd name="T7" fmla="*/ 136046 h 874"/>
                    <a:gd name="T8" fmla="*/ 481649 w 1523"/>
                    <a:gd name="T9" fmla="*/ 148760 h 874"/>
                    <a:gd name="T10" fmla="*/ 474044 w 1523"/>
                    <a:gd name="T11" fmla="*/ 159568 h 874"/>
                    <a:gd name="T12" fmla="*/ 460419 w 1523"/>
                    <a:gd name="T13" fmla="*/ 168150 h 874"/>
                    <a:gd name="T14" fmla="*/ 442040 w 1523"/>
                    <a:gd name="T15" fmla="*/ 172600 h 874"/>
                    <a:gd name="T16" fmla="*/ 420809 w 1523"/>
                    <a:gd name="T17" fmla="*/ 172282 h 874"/>
                    <a:gd name="T18" fmla="*/ 402114 w 1523"/>
                    <a:gd name="T19" fmla="*/ 167196 h 874"/>
                    <a:gd name="T20" fmla="*/ 358702 w 1523"/>
                    <a:gd name="T21" fmla="*/ 170375 h 874"/>
                    <a:gd name="T22" fmla="*/ 274097 w 1523"/>
                    <a:gd name="T23" fmla="*/ 251112 h 874"/>
                    <a:gd name="T24" fmla="*/ 193610 w 1523"/>
                    <a:gd name="T25" fmla="*/ 218372 h 874"/>
                    <a:gd name="T26" fmla="*/ 286455 w 1523"/>
                    <a:gd name="T27" fmla="*/ 230769 h 874"/>
                    <a:gd name="T28" fmla="*/ 329233 w 1523"/>
                    <a:gd name="T29" fmla="*/ 154482 h 874"/>
                    <a:gd name="T30" fmla="*/ 380883 w 1523"/>
                    <a:gd name="T31" fmla="*/ 142721 h 874"/>
                    <a:gd name="T32" fmla="*/ 385320 w 1523"/>
                    <a:gd name="T33" fmla="*/ 130324 h 874"/>
                    <a:gd name="T34" fmla="*/ 395776 w 1523"/>
                    <a:gd name="T35" fmla="*/ 120788 h 874"/>
                    <a:gd name="T36" fmla="*/ 411937 w 1523"/>
                    <a:gd name="T37" fmla="*/ 114113 h 874"/>
                    <a:gd name="T38" fmla="*/ 431900 w 1523"/>
                    <a:gd name="T39" fmla="*/ 111888 h 874"/>
                    <a:gd name="T40" fmla="*/ 126116 w 1523"/>
                    <a:gd name="T41" fmla="*/ 99491 h 874"/>
                    <a:gd name="T42" fmla="*/ 94746 w 1523"/>
                    <a:gd name="T43" fmla="*/ 113160 h 874"/>
                    <a:gd name="T44" fmla="*/ 103935 w 1523"/>
                    <a:gd name="T45" fmla="*/ 171646 h 874"/>
                    <a:gd name="T46" fmla="*/ 127384 w 1523"/>
                    <a:gd name="T47" fmla="*/ 167514 h 874"/>
                    <a:gd name="T48" fmla="*/ 147347 w 1523"/>
                    <a:gd name="T49" fmla="*/ 170375 h 874"/>
                    <a:gd name="T50" fmla="*/ 163190 w 1523"/>
                    <a:gd name="T51" fmla="*/ 176732 h 874"/>
                    <a:gd name="T52" fmla="*/ 173964 w 1523"/>
                    <a:gd name="T53" fmla="*/ 186586 h 874"/>
                    <a:gd name="T54" fmla="*/ 178400 w 1523"/>
                    <a:gd name="T55" fmla="*/ 198347 h 874"/>
                    <a:gd name="T56" fmla="*/ 173964 w 1523"/>
                    <a:gd name="T57" fmla="*/ 210744 h 874"/>
                    <a:gd name="T58" fmla="*/ 163190 w 1523"/>
                    <a:gd name="T59" fmla="*/ 220280 h 874"/>
                    <a:gd name="T60" fmla="*/ 147347 w 1523"/>
                    <a:gd name="T61" fmla="*/ 226955 h 874"/>
                    <a:gd name="T62" fmla="*/ 127384 w 1523"/>
                    <a:gd name="T63" fmla="*/ 229498 h 874"/>
                    <a:gd name="T64" fmla="*/ 107420 w 1523"/>
                    <a:gd name="T65" fmla="*/ 226955 h 874"/>
                    <a:gd name="T66" fmla="*/ 90943 w 1523"/>
                    <a:gd name="T67" fmla="*/ 220280 h 874"/>
                    <a:gd name="T68" fmla="*/ 80169 w 1523"/>
                    <a:gd name="T69" fmla="*/ 210744 h 874"/>
                    <a:gd name="T70" fmla="*/ 76050 w 1523"/>
                    <a:gd name="T71" fmla="*/ 198347 h 874"/>
                    <a:gd name="T72" fmla="*/ 78585 w 1523"/>
                    <a:gd name="T73" fmla="*/ 189129 h 874"/>
                    <a:gd name="T74" fmla="*/ 0 w 1523"/>
                    <a:gd name="T75" fmla="*/ 138907 h 874"/>
                    <a:gd name="T76" fmla="*/ 53869 w 1523"/>
                    <a:gd name="T77" fmla="*/ 88048 h 874"/>
                    <a:gd name="T78" fmla="*/ 137524 w 1523"/>
                    <a:gd name="T79" fmla="*/ 74380 h 874"/>
                    <a:gd name="T80" fmla="*/ 246212 w 1523"/>
                    <a:gd name="T81" fmla="*/ 954 h 874"/>
                    <a:gd name="T82" fmla="*/ 264590 w 1523"/>
                    <a:gd name="T83" fmla="*/ 5404 h 874"/>
                    <a:gd name="T84" fmla="*/ 278216 w 1523"/>
                    <a:gd name="T85" fmla="*/ 13668 h 874"/>
                    <a:gd name="T86" fmla="*/ 285821 w 1523"/>
                    <a:gd name="T87" fmla="*/ 24793 h 874"/>
                    <a:gd name="T88" fmla="*/ 286455 w 1523"/>
                    <a:gd name="T89" fmla="*/ 35919 h 874"/>
                    <a:gd name="T90" fmla="*/ 281385 w 1523"/>
                    <a:gd name="T91" fmla="*/ 44183 h 874"/>
                    <a:gd name="T92" fmla="*/ 338422 w 1523"/>
                    <a:gd name="T93" fmla="*/ 54990 h 874"/>
                    <a:gd name="T94" fmla="*/ 281702 w 1523"/>
                    <a:gd name="T95" fmla="*/ 94723 h 874"/>
                    <a:gd name="T96" fmla="*/ 259520 w 1523"/>
                    <a:gd name="T97" fmla="*/ 58169 h 874"/>
                    <a:gd name="T98" fmla="*/ 235755 w 1523"/>
                    <a:gd name="T99" fmla="*/ 61666 h 874"/>
                    <a:gd name="T100" fmla="*/ 215792 w 1523"/>
                    <a:gd name="T101" fmla="*/ 59441 h 874"/>
                    <a:gd name="T102" fmla="*/ 199631 w 1523"/>
                    <a:gd name="T103" fmla="*/ 52765 h 874"/>
                    <a:gd name="T104" fmla="*/ 188540 w 1523"/>
                    <a:gd name="T105" fmla="*/ 42912 h 874"/>
                    <a:gd name="T106" fmla="*/ 184738 w 1523"/>
                    <a:gd name="T107" fmla="*/ 30833 h 874"/>
                    <a:gd name="T108" fmla="*/ 188540 w 1523"/>
                    <a:gd name="T109" fmla="*/ 19072 h 874"/>
                    <a:gd name="T110" fmla="*/ 199631 w 1523"/>
                    <a:gd name="T111" fmla="*/ 8900 h 874"/>
                    <a:gd name="T112" fmla="*/ 215792 w 1523"/>
                    <a:gd name="T113" fmla="*/ 2543 h 874"/>
                    <a:gd name="T114" fmla="*/ 235755 w 1523"/>
                    <a:gd name="T115" fmla="*/ 0 h 8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23" h="874">
                      <a:moveTo>
                        <a:pt x="1363" y="352"/>
                      </a:moveTo>
                      <a:lnTo>
                        <a:pt x="1395" y="353"/>
                      </a:lnTo>
                      <a:lnTo>
                        <a:pt x="1425" y="359"/>
                      </a:lnTo>
                      <a:lnTo>
                        <a:pt x="1453" y="368"/>
                      </a:lnTo>
                      <a:lnTo>
                        <a:pt x="1476" y="380"/>
                      </a:lnTo>
                      <a:lnTo>
                        <a:pt x="1496" y="394"/>
                      </a:lnTo>
                      <a:lnTo>
                        <a:pt x="1511" y="410"/>
                      </a:lnTo>
                      <a:lnTo>
                        <a:pt x="1520" y="428"/>
                      </a:lnTo>
                      <a:lnTo>
                        <a:pt x="1523" y="449"/>
                      </a:lnTo>
                      <a:lnTo>
                        <a:pt x="1520" y="468"/>
                      </a:lnTo>
                      <a:lnTo>
                        <a:pt x="1511" y="486"/>
                      </a:lnTo>
                      <a:lnTo>
                        <a:pt x="1496" y="502"/>
                      </a:lnTo>
                      <a:lnTo>
                        <a:pt x="1476" y="517"/>
                      </a:lnTo>
                      <a:lnTo>
                        <a:pt x="1453" y="529"/>
                      </a:lnTo>
                      <a:lnTo>
                        <a:pt x="1425" y="537"/>
                      </a:lnTo>
                      <a:lnTo>
                        <a:pt x="1395" y="543"/>
                      </a:lnTo>
                      <a:lnTo>
                        <a:pt x="1363" y="544"/>
                      </a:lnTo>
                      <a:lnTo>
                        <a:pt x="1328" y="542"/>
                      </a:lnTo>
                      <a:lnTo>
                        <a:pt x="1297" y="536"/>
                      </a:lnTo>
                      <a:lnTo>
                        <a:pt x="1269" y="526"/>
                      </a:lnTo>
                      <a:lnTo>
                        <a:pt x="1243" y="513"/>
                      </a:lnTo>
                      <a:lnTo>
                        <a:pt x="1132" y="536"/>
                      </a:lnTo>
                      <a:lnTo>
                        <a:pt x="1144" y="874"/>
                      </a:lnTo>
                      <a:lnTo>
                        <a:pt x="865" y="790"/>
                      </a:lnTo>
                      <a:lnTo>
                        <a:pt x="795" y="855"/>
                      </a:lnTo>
                      <a:lnTo>
                        <a:pt x="611" y="687"/>
                      </a:lnTo>
                      <a:lnTo>
                        <a:pt x="935" y="676"/>
                      </a:lnTo>
                      <a:lnTo>
                        <a:pt x="904" y="726"/>
                      </a:lnTo>
                      <a:lnTo>
                        <a:pt x="1040" y="756"/>
                      </a:lnTo>
                      <a:lnTo>
                        <a:pt x="1039" y="486"/>
                      </a:lnTo>
                      <a:lnTo>
                        <a:pt x="1203" y="450"/>
                      </a:lnTo>
                      <a:lnTo>
                        <a:pt x="1202" y="449"/>
                      </a:lnTo>
                      <a:lnTo>
                        <a:pt x="1206" y="428"/>
                      </a:lnTo>
                      <a:lnTo>
                        <a:pt x="1216" y="410"/>
                      </a:lnTo>
                      <a:lnTo>
                        <a:pt x="1230" y="394"/>
                      </a:lnTo>
                      <a:lnTo>
                        <a:pt x="1249" y="380"/>
                      </a:lnTo>
                      <a:lnTo>
                        <a:pt x="1274" y="368"/>
                      </a:lnTo>
                      <a:lnTo>
                        <a:pt x="1300" y="359"/>
                      </a:lnTo>
                      <a:lnTo>
                        <a:pt x="1330" y="353"/>
                      </a:lnTo>
                      <a:lnTo>
                        <a:pt x="1363" y="352"/>
                      </a:lnTo>
                      <a:close/>
                      <a:moveTo>
                        <a:pt x="434" y="234"/>
                      </a:moveTo>
                      <a:lnTo>
                        <a:pt x="398" y="313"/>
                      </a:lnTo>
                      <a:lnTo>
                        <a:pt x="363" y="393"/>
                      </a:lnTo>
                      <a:lnTo>
                        <a:pt x="299" y="356"/>
                      </a:lnTo>
                      <a:lnTo>
                        <a:pt x="138" y="434"/>
                      </a:lnTo>
                      <a:lnTo>
                        <a:pt x="328" y="540"/>
                      </a:lnTo>
                      <a:lnTo>
                        <a:pt x="363" y="531"/>
                      </a:lnTo>
                      <a:lnTo>
                        <a:pt x="402" y="527"/>
                      </a:lnTo>
                      <a:lnTo>
                        <a:pt x="434" y="530"/>
                      </a:lnTo>
                      <a:lnTo>
                        <a:pt x="465" y="536"/>
                      </a:lnTo>
                      <a:lnTo>
                        <a:pt x="491" y="544"/>
                      </a:lnTo>
                      <a:lnTo>
                        <a:pt x="515" y="556"/>
                      </a:lnTo>
                      <a:lnTo>
                        <a:pt x="535" y="571"/>
                      </a:lnTo>
                      <a:lnTo>
                        <a:pt x="549" y="587"/>
                      </a:lnTo>
                      <a:lnTo>
                        <a:pt x="559" y="605"/>
                      </a:lnTo>
                      <a:lnTo>
                        <a:pt x="563" y="624"/>
                      </a:lnTo>
                      <a:lnTo>
                        <a:pt x="559" y="645"/>
                      </a:lnTo>
                      <a:lnTo>
                        <a:pt x="549" y="663"/>
                      </a:lnTo>
                      <a:lnTo>
                        <a:pt x="535" y="679"/>
                      </a:lnTo>
                      <a:lnTo>
                        <a:pt x="515" y="693"/>
                      </a:lnTo>
                      <a:lnTo>
                        <a:pt x="491" y="705"/>
                      </a:lnTo>
                      <a:lnTo>
                        <a:pt x="465" y="714"/>
                      </a:lnTo>
                      <a:lnTo>
                        <a:pt x="434" y="720"/>
                      </a:lnTo>
                      <a:lnTo>
                        <a:pt x="402" y="722"/>
                      </a:lnTo>
                      <a:lnTo>
                        <a:pt x="369" y="720"/>
                      </a:lnTo>
                      <a:lnTo>
                        <a:pt x="339" y="714"/>
                      </a:lnTo>
                      <a:lnTo>
                        <a:pt x="311" y="705"/>
                      </a:lnTo>
                      <a:lnTo>
                        <a:pt x="287" y="693"/>
                      </a:lnTo>
                      <a:lnTo>
                        <a:pt x="268" y="679"/>
                      </a:lnTo>
                      <a:lnTo>
                        <a:pt x="253" y="663"/>
                      </a:lnTo>
                      <a:lnTo>
                        <a:pt x="243" y="645"/>
                      </a:lnTo>
                      <a:lnTo>
                        <a:pt x="240" y="624"/>
                      </a:lnTo>
                      <a:lnTo>
                        <a:pt x="242" y="610"/>
                      </a:lnTo>
                      <a:lnTo>
                        <a:pt x="248" y="595"/>
                      </a:lnTo>
                      <a:lnTo>
                        <a:pt x="258" y="582"/>
                      </a:lnTo>
                      <a:lnTo>
                        <a:pt x="0" y="437"/>
                      </a:lnTo>
                      <a:lnTo>
                        <a:pt x="229" y="313"/>
                      </a:lnTo>
                      <a:lnTo>
                        <a:pt x="170" y="277"/>
                      </a:lnTo>
                      <a:lnTo>
                        <a:pt x="301" y="255"/>
                      </a:lnTo>
                      <a:lnTo>
                        <a:pt x="434" y="234"/>
                      </a:lnTo>
                      <a:close/>
                      <a:moveTo>
                        <a:pt x="744" y="0"/>
                      </a:moveTo>
                      <a:lnTo>
                        <a:pt x="777" y="3"/>
                      </a:lnTo>
                      <a:lnTo>
                        <a:pt x="807" y="8"/>
                      </a:lnTo>
                      <a:lnTo>
                        <a:pt x="835" y="17"/>
                      </a:lnTo>
                      <a:lnTo>
                        <a:pt x="859" y="28"/>
                      </a:lnTo>
                      <a:lnTo>
                        <a:pt x="878" y="43"/>
                      </a:lnTo>
                      <a:lnTo>
                        <a:pt x="893" y="60"/>
                      </a:lnTo>
                      <a:lnTo>
                        <a:pt x="902" y="78"/>
                      </a:lnTo>
                      <a:lnTo>
                        <a:pt x="906" y="97"/>
                      </a:lnTo>
                      <a:lnTo>
                        <a:pt x="904" y="113"/>
                      </a:lnTo>
                      <a:lnTo>
                        <a:pt x="898" y="126"/>
                      </a:lnTo>
                      <a:lnTo>
                        <a:pt x="888" y="139"/>
                      </a:lnTo>
                      <a:lnTo>
                        <a:pt x="1011" y="213"/>
                      </a:lnTo>
                      <a:lnTo>
                        <a:pt x="1068" y="173"/>
                      </a:lnTo>
                      <a:lnTo>
                        <a:pt x="1159" y="329"/>
                      </a:lnTo>
                      <a:lnTo>
                        <a:pt x="889" y="298"/>
                      </a:lnTo>
                      <a:lnTo>
                        <a:pt x="946" y="259"/>
                      </a:lnTo>
                      <a:lnTo>
                        <a:pt x="819" y="183"/>
                      </a:lnTo>
                      <a:lnTo>
                        <a:pt x="784" y="191"/>
                      </a:lnTo>
                      <a:lnTo>
                        <a:pt x="744" y="194"/>
                      </a:lnTo>
                      <a:lnTo>
                        <a:pt x="711" y="193"/>
                      </a:lnTo>
                      <a:lnTo>
                        <a:pt x="681" y="187"/>
                      </a:lnTo>
                      <a:lnTo>
                        <a:pt x="655" y="178"/>
                      </a:lnTo>
                      <a:lnTo>
                        <a:pt x="630" y="166"/>
                      </a:lnTo>
                      <a:lnTo>
                        <a:pt x="611" y="151"/>
                      </a:lnTo>
                      <a:lnTo>
                        <a:pt x="595" y="135"/>
                      </a:lnTo>
                      <a:lnTo>
                        <a:pt x="587" y="116"/>
                      </a:lnTo>
                      <a:lnTo>
                        <a:pt x="583" y="97"/>
                      </a:lnTo>
                      <a:lnTo>
                        <a:pt x="587" y="78"/>
                      </a:lnTo>
                      <a:lnTo>
                        <a:pt x="595" y="60"/>
                      </a:lnTo>
                      <a:lnTo>
                        <a:pt x="611" y="43"/>
                      </a:lnTo>
                      <a:lnTo>
                        <a:pt x="630" y="28"/>
                      </a:lnTo>
                      <a:lnTo>
                        <a:pt x="655" y="17"/>
                      </a:lnTo>
                      <a:lnTo>
                        <a:pt x="681" y="8"/>
                      </a:lnTo>
                      <a:lnTo>
                        <a:pt x="711" y="3"/>
                      </a:lnTo>
                      <a:lnTo>
                        <a:pt x="744"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26636" name="Group 12"/>
            <p:cNvGrpSpPr>
              <a:grpSpLocks/>
            </p:cNvGrpSpPr>
            <p:nvPr/>
          </p:nvGrpSpPr>
          <p:grpSpPr bwMode="auto">
            <a:xfrm>
              <a:off x="4589402" y="4403541"/>
              <a:ext cx="318340" cy="346365"/>
              <a:chOff x="8605684" y="546767"/>
              <a:chExt cx="977900" cy="1063987"/>
            </a:xfrm>
          </p:grpSpPr>
          <p:grpSp>
            <p:nvGrpSpPr>
              <p:cNvPr id="26723" name="Group 100"/>
              <p:cNvGrpSpPr>
                <a:grpSpLocks/>
              </p:cNvGrpSpPr>
              <p:nvPr/>
            </p:nvGrpSpPr>
            <p:grpSpPr bwMode="auto">
              <a:xfrm>
                <a:off x="9086213" y="546767"/>
                <a:ext cx="492971" cy="848200"/>
                <a:chOff x="3799840" y="3224128"/>
                <a:chExt cx="401955" cy="691599"/>
              </a:xfrm>
            </p:grpSpPr>
            <p:sp>
              <p:nvSpPr>
                <p:cNvPr id="26732" name="Freeform 109"/>
                <p:cNvSpPr>
                  <a:spLocks/>
                </p:cNvSpPr>
                <p:nvPr/>
              </p:nvSpPr>
              <p:spPr bwMode="white">
                <a:xfrm>
                  <a:off x="3799840" y="32241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33" name="Freeform 110"/>
                <p:cNvSpPr>
                  <a:spLocks noEditPoints="1"/>
                </p:cNvSpPr>
                <p:nvPr/>
              </p:nvSpPr>
              <p:spPr bwMode="auto">
                <a:xfrm>
                  <a:off x="3835307" y="32595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724" name="Group 101"/>
              <p:cNvGrpSpPr>
                <a:grpSpLocks/>
              </p:cNvGrpSpPr>
              <p:nvPr/>
            </p:nvGrpSpPr>
            <p:grpSpPr bwMode="auto">
              <a:xfrm>
                <a:off x="8605684" y="991629"/>
                <a:ext cx="977900" cy="619125"/>
                <a:chOff x="10257845" y="3185765"/>
                <a:chExt cx="977900" cy="619125"/>
              </a:xfrm>
            </p:grpSpPr>
            <p:sp>
              <p:nvSpPr>
                <p:cNvPr id="26725" name="Freeform 102"/>
                <p:cNvSpPr>
                  <a:spLocks/>
                </p:cNvSpPr>
                <p:nvPr/>
              </p:nvSpPr>
              <p:spPr bwMode="white">
                <a:xfrm>
                  <a:off x="10257845" y="3185765"/>
                  <a:ext cx="977900" cy="619125"/>
                </a:xfrm>
                <a:custGeom>
                  <a:avLst/>
                  <a:gdLst>
                    <a:gd name="T0" fmla="*/ 488950 w 3078"/>
                    <a:gd name="T1" fmla="*/ 0 h 1954"/>
                    <a:gd name="T2" fmla="*/ 497528 w 3078"/>
                    <a:gd name="T3" fmla="*/ 317 h 1954"/>
                    <a:gd name="T4" fmla="*/ 506742 w 3078"/>
                    <a:gd name="T5" fmla="*/ 1901 h 1954"/>
                    <a:gd name="T6" fmla="*/ 516590 w 3078"/>
                    <a:gd name="T7" fmla="*/ 4753 h 1954"/>
                    <a:gd name="T8" fmla="*/ 526439 w 3078"/>
                    <a:gd name="T9" fmla="*/ 9506 h 1954"/>
                    <a:gd name="T10" fmla="*/ 949624 w 3078"/>
                    <a:gd name="T11" fmla="*/ 262352 h 1954"/>
                    <a:gd name="T12" fmla="*/ 957885 w 3078"/>
                    <a:gd name="T13" fmla="*/ 268689 h 1954"/>
                    <a:gd name="T14" fmla="*/ 964874 w 3078"/>
                    <a:gd name="T15" fmla="*/ 275660 h 1954"/>
                    <a:gd name="T16" fmla="*/ 970593 w 3078"/>
                    <a:gd name="T17" fmla="*/ 283264 h 1954"/>
                    <a:gd name="T18" fmla="*/ 974405 w 3078"/>
                    <a:gd name="T19" fmla="*/ 291502 h 1954"/>
                    <a:gd name="T20" fmla="*/ 977265 w 3078"/>
                    <a:gd name="T21" fmla="*/ 300374 h 1954"/>
                    <a:gd name="T22" fmla="*/ 977900 w 3078"/>
                    <a:gd name="T23" fmla="*/ 309563 h 1954"/>
                    <a:gd name="T24" fmla="*/ 977265 w 3078"/>
                    <a:gd name="T25" fmla="*/ 319068 h 1954"/>
                    <a:gd name="T26" fmla="*/ 974405 w 3078"/>
                    <a:gd name="T27" fmla="*/ 327940 h 1954"/>
                    <a:gd name="T28" fmla="*/ 970593 w 3078"/>
                    <a:gd name="T29" fmla="*/ 336495 h 1954"/>
                    <a:gd name="T30" fmla="*/ 964874 w 3078"/>
                    <a:gd name="T31" fmla="*/ 344099 h 1954"/>
                    <a:gd name="T32" fmla="*/ 957885 w 3078"/>
                    <a:gd name="T33" fmla="*/ 350753 h 1954"/>
                    <a:gd name="T34" fmla="*/ 949624 w 3078"/>
                    <a:gd name="T35" fmla="*/ 356773 h 1954"/>
                    <a:gd name="T36" fmla="*/ 526439 w 3078"/>
                    <a:gd name="T37" fmla="*/ 609619 h 1954"/>
                    <a:gd name="T38" fmla="*/ 516590 w 3078"/>
                    <a:gd name="T39" fmla="*/ 614689 h 1954"/>
                    <a:gd name="T40" fmla="*/ 506742 w 3078"/>
                    <a:gd name="T41" fmla="*/ 617541 h 1954"/>
                    <a:gd name="T42" fmla="*/ 497528 w 3078"/>
                    <a:gd name="T43" fmla="*/ 618808 h 1954"/>
                    <a:gd name="T44" fmla="*/ 488950 w 3078"/>
                    <a:gd name="T45" fmla="*/ 619125 h 1954"/>
                    <a:gd name="T46" fmla="*/ 480372 w 3078"/>
                    <a:gd name="T47" fmla="*/ 618808 h 1954"/>
                    <a:gd name="T48" fmla="*/ 470841 w 3078"/>
                    <a:gd name="T49" fmla="*/ 617224 h 1954"/>
                    <a:gd name="T50" fmla="*/ 460992 w 3078"/>
                    <a:gd name="T51" fmla="*/ 614689 h 1954"/>
                    <a:gd name="T52" fmla="*/ 450825 w 3078"/>
                    <a:gd name="T53" fmla="*/ 609619 h 1954"/>
                    <a:gd name="T54" fmla="*/ 28276 w 3078"/>
                    <a:gd name="T55" fmla="*/ 356773 h 1954"/>
                    <a:gd name="T56" fmla="*/ 20015 w 3078"/>
                    <a:gd name="T57" fmla="*/ 350753 h 1954"/>
                    <a:gd name="T58" fmla="*/ 13026 w 3078"/>
                    <a:gd name="T59" fmla="*/ 343782 h 1954"/>
                    <a:gd name="T60" fmla="*/ 7307 w 3078"/>
                    <a:gd name="T61" fmla="*/ 336178 h 1954"/>
                    <a:gd name="T62" fmla="*/ 3495 w 3078"/>
                    <a:gd name="T63" fmla="*/ 327623 h 1954"/>
                    <a:gd name="T64" fmla="*/ 635 w 3078"/>
                    <a:gd name="T65" fmla="*/ 318751 h 1954"/>
                    <a:gd name="T66" fmla="*/ 0 w 3078"/>
                    <a:gd name="T67" fmla="*/ 309563 h 1954"/>
                    <a:gd name="T68" fmla="*/ 635 w 3078"/>
                    <a:gd name="T69" fmla="*/ 300057 h 1954"/>
                    <a:gd name="T70" fmla="*/ 3495 w 3078"/>
                    <a:gd name="T71" fmla="*/ 291185 h 1954"/>
                    <a:gd name="T72" fmla="*/ 7625 w 3078"/>
                    <a:gd name="T73" fmla="*/ 282947 h 1954"/>
                    <a:gd name="T74" fmla="*/ 13026 w 3078"/>
                    <a:gd name="T75" fmla="*/ 275026 h 1954"/>
                    <a:gd name="T76" fmla="*/ 20333 w 3078"/>
                    <a:gd name="T77" fmla="*/ 268689 h 1954"/>
                    <a:gd name="T78" fmla="*/ 28276 w 3078"/>
                    <a:gd name="T79" fmla="*/ 262352 h 1954"/>
                    <a:gd name="T80" fmla="*/ 451461 w 3078"/>
                    <a:gd name="T81" fmla="*/ 9506 h 1954"/>
                    <a:gd name="T82" fmla="*/ 461310 w 3078"/>
                    <a:gd name="T83" fmla="*/ 4753 h 1954"/>
                    <a:gd name="T84" fmla="*/ 471158 w 3078"/>
                    <a:gd name="T85" fmla="*/ 1901 h 1954"/>
                    <a:gd name="T86" fmla="*/ 480372 w 3078"/>
                    <a:gd name="T87" fmla="*/ 317 h 1954"/>
                    <a:gd name="T88" fmla="*/ 488950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9" y="0"/>
                      </a:moveTo>
                      <a:lnTo>
                        <a:pt x="1566" y="1"/>
                      </a:lnTo>
                      <a:lnTo>
                        <a:pt x="1595" y="6"/>
                      </a:lnTo>
                      <a:lnTo>
                        <a:pt x="1626" y="15"/>
                      </a:lnTo>
                      <a:lnTo>
                        <a:pt x="1657" y="30"/>
                      </a:lnTo>
                      <a:lnTo>
                        <a:pt x="2989" y="828"/>
                      </a:lnTo>
                      <a:lnTo>
                        <a:pt x="3015" y="848"/>
                      </a:lnTo>
                      <a:lnTo>
                        <a:pt x="3037" y="870"/>
                      </a:lnTo>
                      <a:lnTo>
                        <a:pt x="3055" y="894"/>
                      </a:lnTo>
                      <a:lnTo>
                        <a:pt x="3067" y="920"/>
                      </a:lnTo>
                      <a:lnTo>
                        <a:pt x="3076" y="948"/>
                      </a:lnTo>
                      <a:lnTo>
                        <a:pt x="3078" y="977"/>
                      </a:lnTo>
                      <a:lnTo>
                        <a:pt x="3076" y="1007"/>
                      </a:lnTo>
                      <a:lnTo>
                        <a:pt x="3067" y="1035"/>
                      </a:lnTo>
                      <a:lnTo>
                        <a:pt x="3055" y="1062"/>
                      </a:lnTo>
                      <a:lnTo>
                        <a:pt x="3037" y="1086"/>
                      </a:lnTo>
                      <a:lnTo>
                        <a:pt x="3015" y="1107"/>
                      </a:lnTo>
                      <a:lnTo>
                        <a:pt x="2989" y="1126"/>
                      </a:lnTo>
                      <a:lnTo>
                        <a:pt x="1657" y="1924"/>
                      </a:lnTo>
                      <a:lnTo>
                        <a:pt x="1626" y="1940"/>
                      </a:lnTo>
                      <a:lnTo>
                        <a:pt x="1595" y="1949"/>
                      </a:lnTo>
                      <a:lnTo>
                        <a:pt x="1566" y="1953"/>
                      </a:lnTo>
                      <a:lnTo>
                        <a:pt x="1539" y="1954"/>
                      </a:lnTo>
                      <a:lnTo>
                        <a:pt x="1512" y="1953"/>
                      </a:lnTo>
                      <a:lnTo>
                        <a:pt x="1482" y="1948"/>
                      </a:lnTo>
                      <a:lnTo>
                        <a:pt x="1451" y="1940"/>
                      </a:lnTo>
                      <a:lnTo>
                        <a:pt x="1419" y="1924"/>
                      </a:lnTo>
                      <a:lnTo>
                        <a:pt x="89" y="1126"/>
                      </a:lnTo>
                      <a:lnTo>
                        <a:pt x="63" y="1107"/>
                      </a:lnTo>
                      <a:lnTo>
                        <a:pt x="41" y="1085"/>
                      </a:lnTo>
                      <a:lnTo>
                        <a:pt x="23" y="1061"/>
                      </a:lnTo>
                      <a:lnTo>
                        <a:pt x="11" y="1034"/>
                      </a:lnTo>
                      <a:lnTo>
                        <a:pt x="2" y="1006"/>
                      </a:lnTo>
                      <a:lnTo>
                        <a:pt x="0" y="977"/>
                      </a:lnTo>
                      <a:lnTo>
                        <a:pt x="2" y="947"/>
                      </a:lnTo>
                      <a:lnTo>
                        <a:pt x="11" y="919"/>
                      </a:lnTo>
                      <a:lnTo>
                        <a:pt x="24" y="893"/>
                      </a:lnTo>
                      <a:lnTo>
                        <a:pt x="41" y="868"/>
                      </a:lnTo>
                      <a:lnTo>
                        <a:pt x="64" y="848"/>
                      </a:lnTo>
                      <a:lnTo>
                        <a:pt x="89" y="828"/>
                      </a:lnTo>
                      <a:lnTo>
                        <a:pt x="1421" y="30"/>
                      </a:lnTo>
                      <a:lnTo>
                        <a:pt x="1452" y="15"/>
                      </a:lnTo>
                      <a:lnTo>
                        <a:pt x="1483" y="6"/>
                      </a:lnTo>
                      <a:lnTo>
                        <a:pt x="1512" y="1"/>
                      </a:lnTo>
                      <a:lnTo>
                        <a:pt x="153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26" name="Freeform 103"/>
                <p:cNvSpPr>
                  <a:spLocks/>
                </p:cNvSpPr>
                <p:nvPr/>
              </p:nvSpPr>
              <p:spPr bwMode="auto">
                <a:xfrm>
                  <a:off x="10295945" y="3223865"/>
                  <a:ext cx="901700" cy="542925"/>
                </a:xfrm>
                <a:custGeom>
                  <a:avLst/>
                  <a:gdLst>
                    <a:gd name="T0" fmla="*/ 450373 w 2837"/>
                    <a:gd name="T1" fmla="*/ 0 h 1714"/>
                    <a:gd name="T2" fmla="*/ 457683 w 2837"/>
                    <a:gd name="T3" fmla="*/ 317 h 1714"/>
                    <a:gd name="T4" fmla="*/ 463722 w 2837"/>
                    <a:gd name="T5" fmla="*/ 1901 h 1714"/>
                    <a:gd name="T6" fmla="*/ 468808 w 2837"/>
                    <a:gd name="T7" fmla="*/ 4118 h 1714"/>
                    <a:gd name="T8" fmla="*/ 891847 w 2837"/>
                    <a:gd name="T9" fmla="*/ 256892 h 1714"/>
                    <a:gd name="T10" fmla="*/ 897250 w 2837"/>
                    <a:gd name="T11" fmla="*/ 261643 h 1714"/>
                    <a:gd name="T12" fmla="*/ 900746 w 2837"/>
                    <a:gd name="T13" fmla="*/ 266394 h 1714"/>
                    <a:gd name="T14" fmla="*/ 901700 w 2837"/>
                    <a:gd name="T15" fmla="*/ 271463 h 1714"/>
                    <a:gd name="T16" fmla="*/ 900746 w 2837"/>
                    <a:gd name="T17" fmla="*/ 276847 h 1714"/>
                    <a:gd name="T18" fmla="*/ 897250 w 2837"/>
                    <a:gd name="T19" fmla="*/ 281916 h 1714"/>
                    <a:gd name="T20" fmla="*/ 891847 w 2837"/>
                    <a:gd name="T21" fmla="*/ 286033 h 1714"/>
                    <a:gd name="T22" fmla="*/ 468808 w 2837"/>
                    <a:gd name="T23" fmla="*/ 539124 h 1714"/>
                    <a:gd name="T24" fmla="*/ 463722 w 2837"/>
                    <a:gd name="T25" fmla="*/ 541658 h 1714"/>
                    <a:gd name="T26" fmla="*/ 457683 w 2837"/>
                    <a:gd name="T27" fmla="*/ 542608 h 1714"/>
                    <a:gd name="T28" fmla="*/ 450373 w 2837"/>
                    <a:gd name="T29" fmla="*/ 542925 h 1714"/>
                    <a:gd name="T30" fmla="*/ 443699 w 2837"/>
                    <a:gd name="T31" fmla="*/ 542608 h 1714"/>
                    <a:gd name="T32" fmla="*/ 437660 w 2837"/>
                    <a:gd name="T33" fmla="*/ 541658 h 1714"/>
                    <a:gd name="T34" fmla="*/ 432574 w 2837"/>
                    <a:gd name="T35" fmla="*/ 539124 h 1714"/>
                    <a:gd name="T36" fmla="*/ 9535 w 2837"/>
                    <a:gd name="T37" fmla="*/ 286033 h 1714"/>
                    <a:gd name="T38" fmla="*/ 4450 w 2837"/>
                    <a:gd name="T39" fmla="*/ 282232 h 1714"/>
                    <a:gd name="T40" fmla="*/ 1589 w 2837"/>
                    <a:gd name="T41" fmla="*/ 278114 h 1714"/>
                    <a:gd name="T42" fmla="*/ 0 w 2837"/>
                    <a:gd name="T43" fmla="*/ 273680 h 1714"/>
                    <a:gd name="T44" fmla="*/ 0 w 2837"/>
                    <a:gd name="T45" fmla="*/ 269245 h 1714"/>
                    <a:gd name="T46" fmla="*/ 1589 w 2837"/>
                    <a:gd name="T47" fmla="*/ 265127 h 1714"/>
                    <a:gd name="T48" fmla="*/ 4450 w 2837"/>
                    <a:gd name="T49" fmla="*/ 260693 h 1714"/>
                    <a:gd name="T50" fmla="*/ 9535 w 2837"/>
                    <a:gd name="T51" fmla="*/ 256892 h 1714"/>
                    <a:gd name="T52" fmla="*/ 432574 w 2837"/>
                    <a:gd name="T53" fmla="*/ 4118 h 1714"/>
                    <a:gd name="T54" fmla="*/ 437660 w 2837"/>
                    <a:gd name="T55" fmla="*/ 1901 h 1714"/>
                    <a:gd name="T56" fmla="*/ 443699 w 2837"/>
                    <a:gd name="T57" fmla="*/ 317 h 1714"/>
                    <a:gd name="T58" fmla="*/ 450373 w 2837"/>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7" h="1714">
                      <a:moveTo>
                        <a:pt x="1417" y="0"/>
                      </a:moveTo>
                      <a:lnTo>
                        <a:pt x="1440" y="1"/>
                      </a:lnTo>
                      <a:lnTo>
                        <a:pt x="1459" y="6"/>
                      </a:lnTo>
                      <a:lnTo>
                        <a:pt x="1475" y="13"/>
                      </a:lnTo>
                      <a:lnTo>
                        <a:pt x="2806" y="811"/>
                      </a:lnTo>
                      <a:lnTo>
                        <a:pt x="2823" y="826"/>
                      </a:lnTo>
                      <a:lnTo>
                        <a:pt x="2834" y="841"/>
                      </a:lnTo>
                      <a:lnTo>
                        <a:pt x="2837" y="857"/>
                      </a:lnTo>
                      <a:lnTo>
                        <a:pt x="2834" y="874"/>
                      </a:lnTo>
                      <a:lnTo>
                        <a:pt x="2823" y="890"/>
                      </a:lnTo>
                      <a:lnTo>
                        <a:pt x="2806" y="903"/>
                      </a:lnTo>
                      <a:lnTo>
                        <a:pt x="1475" y="1702"/>
                      </a:lnTo>
                      <a:lnTo>
                        <a:pt x="1459" y="1710"/>
                      </a:lnTo>
                      <a:lnTo>
                        <a:pt x="1440" y="1713"/>
                      </a:lnTo>
                      <a:lnTo>
                        <a:pt x="1417" y="1714"/>
                      </a:lnTo>
                      <a:lnTo>
                        <a:pt x="1396" y="1713"/>
                      </a:lnTo>
                      <a:lnTo>
                        <a:pt x="1377" y="1710"/>
                      </a:lnTo>
                      <a:lnTo>
                        <a:pt x="1361" y="1702"/>
                      </a:lnTo>
                      <a:lnTo>
                        <a:pt x="30" y="903"/>
                      </a:lnTo>
                      <a:lnTo>
                        <a:pt x="14" y="891"/>
                      </a:lnTo>
                      <a:lnTo>
                        <a:pt x="5" y="878"/>
                      </a:lnTo>
                      <a:lnTo>
                        <a:pt x="0" y="864"/>
                      </a:lnTo>
                      <a:lnTo>
                        <a:pt x="0" y="850"/>
                      </a:lnTo>
                      <a:lnTo>
                        <a:pt x="5" y="837"/>
                      </a:lnTo>
                      <a:lnTo>
                        <a:pt x="14" y="823"/>
                      </a:lnTo>
                      <a:lnTo>
                        <a:pt x="30" y="811"/>
                      </a:lnTo>
                      <a:lnTo>
                        <a:pt x="1361" y="13"/>
                      </a:lnTo>
                      <a:lnTo>
                        <a:pt x="1377" y="6"/>
                      </a:lnTo>
                      <a:lnTo>
                        <a:pt x="1396" y="1"/>
                      </a:lnTo>
                      <a:lnTo>
                        <a:pt x="1417"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27" name="Freeform 104"/>
                <p:cNvSpPr>
                  <a:spLocks/>
                </p:cNvSpPr>
                <p:nvPr/>
              </p:nvSpPr>
              <p:spPr bwMode="auto">
                <a:xfrm>
                  <a:off x="10359445" y="3263552"/>
                  <a:ext cx="774700" cy="463550"/>
                </a:xfrm>
                <a:custGeom>
                  <a:avLst/>
                  <a:gdLst>
                    <a:gd name="T0" fmla="*/ 387350 w 2438"/>
                    <a:gd name="T1" fmla="*/ 0 h 1463"/>
                    <a:gd name="T2" fmla="*/ 774700 w 2438"/>
                    <a:gd name="T3" fmla="*/ 231617 h 1463"/>
                    <a:gd name="T4" fmla="*/ 387350 w 2438"/>
                    <a:gd name="T5" fmla="*/ 463550 h 1463"/>
                    <a:gd name="T6" fmla="*/ 0 w 2438"/>
                    <a:gd name="T7" fmla="*/ 231617 h 1463"/>
                    <a:gd name="T8" fmla="*/ 387350 w 2438"/>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8" h="1463">
                      <a:moveTo>
                        <a:pt x="1219" y="0"/>
                      </a:moveTo>
                      <a:lnTo>
                        <a:pt x="2438" y="731"/>
                      </a:lnTo>
                      <a:lnTo>
                        <a:pt x="1219" y="1463"/>
                      </a:lnTo>
                      <a:lnTo>
                        <a:pt x="0" y="731"/>
                      </a:lnTo>
                      <a:lnTo>
                        <a:pt x="1219" y="0"/>
                      </a:lnTo>
                      <a:close/>
                    </a:path>
                  </a:pathLst>
                </a:custGeom>
                <a:solidFill>
                  <a:srgbClr val="94E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28" name="Freeform 105"/>
                <p:cNvSpPr>
                  <a:spLocks/>
                </p:cNvSpPr>
                <p:nvPr/>
              </p:nvSpPr>
              <p:spPr bwMode="auto">
                <a:xfrm>
                  <a:off x="10542007" y="3366740"/>
                  <a:ext cx="274638" cy="339725"/>
                </a:xfrm>
                <a:custGeom>
                  <a:avLst/>
                  <a:gdLst>
                    <a:gd name="T0" fmla="*/ 33299 w 866"/>
                    <a:gd name="T1" fmla="*/ 1589 h 1069"/>
                    <a:gd name="T2" fmla="*/ 57084 w 866"/>
                    <a:gd name="T3" fmla="*/ 32415 h 1069"/>
                    <a:gd name="T4" fmla="*/ 84040 w 866"/>
                    <a:gd name="T5" fmla="*/ 56250 h 1069"/>
                    <a:gd name="T6" fmla="*/ 113217 w 866"/>
                    <a:gd name="T7" fmla="*/ 71822 h 1069"/>
                    <a:gd name="T8" fmla="*/ 137953 w 866"/>
                    <a:gd name="T9" fmla="*/ 78814 h 1069"/>
                    <a:gd name="T10" fmla="*/ 155713 w 866"/>
                    <a:gd name="T11" fmla="*/ 81038 h 1069"/>
                    <a:gd name="T12" fmla="*/ 178864 w 866"/>
                    <a:gd name="T13" fmla="*/ 86759 h 1069"/>
                    <a:gd name="T14" fmla="*/ 201697 w 866"/>
                    <a:gd name="T15" fmla="*/ 95339 h 1069"/>
                    <a:gd name="T16" fmla="*/ 209943 w 866"/>
                    <a:gd name="T17" fmla="*/ 109322 h 1069"/>
                    <a:gd name="T18" fmla="*/ 209943 w 866"/>
                    <a:gd name="T19" fmla="*/ 129026 h 1069"/>
                    <a:gd name="T20" fmla="*/ 214700 w 866"/>
                    <a:gd name="T21" fmla="*/ 151589 h 1069"/>
                    <a:gd name="T22" fmla="*/ 224214 w 866"/>
                    <a:gd name="T23" fmla="*/ 170339 h 1069"/>
                    <a:gd name="T24" fmla="*/ 235948 w 866"/>
                    <a:gd name="T25" fmla="*/ 184958 h 1069"/>
                    <a:gd name="T26" fmla="*/ 246096 w 866"/>
                    <a:gd name="T27" fmla="*/ 195763 h 1069"/>
                    <a:gd name="T28" fmla="*/ 245145 w 866"/>
                    <a:gd name="T29" fmla="*/ 203072 h 1069"/>
                    <a:gd name="T30" fmla="*/ 243242 w 866"/>
                    <a:gd name="T31" fmla="*/ 222140 h 1069"/>
                    <a:gd name="T32" fmla="*/ 242607 w 866"/>
                    <a:gd name="T33" fmla="*/ 244704 h 1069"/>
                    <a:gd name="T34" fmla="*/ 247047 w 866"/>
                    <a:gd name="T35" fmla="*/ 270127 h 1069"/>
                    <a:gd name="T36" fmla="*/ 258147 w 866"/>
                    <a:gd name="T37" fmla="*/ 297458 h 1069"/>
                    <a:gd name="T38" fmla="*/ 274638 w 866"/>
                    <a:gd name="T39" fmla="*/ 319704 h 1069"/>
                    <a:gd name="T40" fmla="*/ 232776 w 866"/>
                    <a:gd name="T41" fmla="*/ 328284 h 1069"/>
                    <a:gd name="T42" fmla="*/ 216920 w 866"/>
                    <a:gd name="T43" fmla="*/ 299365 h 1069"/>
                    <a:gd name="T44" fmla="*/ 207406 w 866"/>
                    <a:gd name="T45" fmla="*/ 266949 h 1069"/>
                    <a:gd name="T46" fmla="*/ 204551 w 866"/>
                    <a:gd name="T47" fmla="*/ 237077 h 1069"/>
                    <a:gd name="T48" fmla="*/ 206454 w 866"/>
                    <a:gd name="T49" fmla="*/ 209110 h 1069"/>
                    <a:gd name="T50" fmla="*/ 186475 w 866"/>
                    <a:gd name="T51" fmla="*/ 180191 h 1069"/>
                    <a:gd name="T52" fmla="*/ 174424 w 866"/>
                    <a:gd name="T53" fmla="*/ 149047 h 1069"/>
                    <a:gd name="T54" fmla="*/ 171569 w 866"/>
                    <a:gd name="T55" fmla="*/ 124576 h 1069"/>
                    <a:gd name="T56" fmla="*/ 156981 w 866"/>
                    <a:gd name="T57" fmla="*/ 119809 h 1069"/>
                    <a:gd name="T58" fmla="*/ 146516 w 866"/>
                    <a:gd name="T59" fmla="*/ 117903 h 1069"/>
                    <a:gd name="T60" fmla="*/ 136050 w 866"/>
                    <a:gd name="T61" fmla="*/ 116949 h 1069"/>
                    <a:gd name="T62" fmla="*/ 119242 w 866"/>
                    <a:gd name="T63" fmla="*/ 113771 h 1069"/>
                    <a:gd name="T64" fmla="*/ 85943 w 866"/>
                    <a:gd name="T65" fmla="*/ 101377 h 1069"/>
                    <a:gd name="T66" fmla="*/ 54864 w 866"/>
                    <a:gd name="T67" fmla="*/ 81992 h 1069"/>
                    <a:gd name="T68" fmla="*/ 26639 w 866"/>
                    <a:gd name="T69" fmla="*/ 54979 h 1069"/>
                    <a:gd name="T70" fmla="*/ 1586 w 866"/>
                    <a:gd name="T71" fmla="*/ 22246 h 1069"/>
                    <a:gd name="T72" fmla="*/ 32665 w 866"/>
                    <a:gd name="T73" fmla="*/ 0 h 10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6" h="1069">
                      <a:moveTo>
                        <a:pt x="103" y="0"/>
                      </a:moveTo>
                      <a:lnTo>
                        <a:pt x="105" y="5"/>
                      </a:lnTo>
                      <a:lnTo>
                        <a:pt x="142" y="56"/>
                      </a:lnTo>
                      <a:lnTo>
                        <a:pt x="180" y="102"/>
                      </a:lnTo>
                      <a:lnTo>
                        <a:pt x="221" y="142"/>
                      </a:lnTo>
                      <a:lnTo>
                        <a:pt x="265" y="177"/>
                      </a:lnTo>
                      <a:lnTo>
                        <a:pt x="310" y="204"/>
                      </a:lnTo>
                      <a:lnTo>
                        <a:pt x="357" y="226"/>
                      </a:lnTo>
                      <a:lnTo>
                        <a:pt x="404" y="242"/>
                      </a:lnTo>
                      <a:lnTo>
                        <a:pt x="435" y="248"/>
                      </a:lnTo>
                      <a:lnTo>
                        <a:pt x="463" y="252"/>
                      </a:lnTo>
                      <a:lnTo>
                        <a:pt x="491" y="255"/>
                      </a:lnTo>
                      <a:lnTo>
                        <a:pt x="524" y="261"/>
                      </a:lnTo>
                      <a:lnTo>
                        <a:pt x="564" y="273"/>
                      </a:lnTo>
                      <a:lnTo>
                        <a:pt x="602" y="287"/>
                      </a:lnTo>
                      <a:lnTo>
                        <a:pt x="636" y="300"/>
                      </a:lnTo>
                      <a:lnTo>
                        <a:pt x="666" y="314"/>
                      </a:lnTo>
                      <a:lnTo>
                        <a:pt x="662" y="344"/>
                      </a:lnTo>
                      <a:lnTo>
                        <a:pt x="660" y="374"/>
                      </a:lnTo>
                      <a:lnTo>
                        <a:pt x="662" y="406"/>
                      </a:lnTo>
                      <a:lnTo>
                        <a:pt x="668" y="443"/>
                      </a:lnTo>
                      <a:lnTo>
                        <a:pt x="677" y="477"/>
                      </a:lnTo>
                      <a:lnTo>
                        <a:pt x="692" y="508"/>
                      </a:lnTo>
                      <a:lnTo>
                        <a:pt x="707" y="536"/>
                      </a:lnTo>
                      <a:lnTo>
                        <a:pt x="726" y="561"/>
                      </a:lnTo>
                      <a:lnTo>
                        <a:pt x="744" y="582"/>
                      </a:lnTo>
                      <a:lnTo>
                        <a:pt x="761" y="600"/>
                      </a:lnTo>
                      <a:lnTo>
                        <a:pt x="776" y="616"/>
                      </a:lnTo>
                      <a:lnTo>
                        <a:pt x="775" y="629"/>
                      </a:lnTo>
                      <a:lnTo>
                        <a:pt x="773" y="639"/>
                      </a:lnTo>
                      <a:lnTo>
                        <a:pt x="769" y="668"/>
                      </a:lnTo>
                      <a:lnTo>
                        <a:pt x="767" y="699"/>
                      </a:lnTo>
                      <a:lnTo>
                        <a:pt x="765" y="734"/>
                      </a:lnTo>
                      <a:lnTo>
                        <a:pt x="765" y="770"/>
                      </a:lnTo>
                      <a:lnTo>
                        <a:pt x="770" y="810"/>
                      </a:lnTo>
                      <a:lnTo>
                        <a:pt x="779" y="850"/>
                      </a:lnTo>
                      <a:lnTo>
                        <a:pt x="793" y="892"/>
                      </a:lnTo>
                      <a:lnTo>
                        <a:pt x="814" y="936"/>
                      </a:lnTo>
                      <a:lnTo>
                        <a:pt x="838" y="972"/>
                      </a:lnTo>
                      <a:lnTo>
                        <a:pt x="866" y="1006"/>
                      </a:lnTo>
                      <a:lnTo>
                        <a:pt x="762" y="1069"/>
                      </a:lnTo>
                      <a:lnTo>
                        <a:pt x="734" y="1033"/>
                      </a:lnTo>
                      <a:lnTo>
                        <a:pt x="710" y="994"/>
                      </a:lnTo>
                      <a:lnTo>
                        <a:pt x="684" y="942"/>
                      </a:lnTo>
                      <a:lnTo>
                        <a:pt x="666" y="890"/>
                      </a:lnTo>
                      <a:lnTo>
                        <a:pt x="654" y="840"/>
                      </a:lnTo>
                      <a:lnTo>
                        <a:pt x="647" y="792"/>
                      </a:lnTo>
                      <a:lnTo>
                        <a:pt x="645" y="746"/>
                      </a:lnTo>
                      <a:lnTo>
                        <a:pt x="646" y="700"/>
                      </a:lnTo>
                      <a:lnTo>
                        <a:pt x="651" y="658"/>
                      </a:lnTo>
                      <a:lnTo>
                        <a:pt x="616" y="613"/>
                      </a:lnTo>
                      <a:lnTo>
                        <a:pt x="588" y="567"/>
                      </a:lnTo>
                      <a:lnTo>
                        <a:pt x="566" y="520"/>
                      </a:lnTo>
                      <a:lnTo>
                        <a:pt x="550" y="469"/>
                      </a:lnTo>
                      <a:lnTo>
                        <a:pt x="544" y="431"/>
                      </a:lnTo>
                      <a:lnTo>
                        <a:pt x="541" y="392"/>
                      </a:lnTo>
                      <a:lnTo>
                        <a:pt x="518" y="383"/>
                      </a:lnTo>
                      <a:lnTo>
                        <a:pt x="495" y="377"/>
                      </a:lnTo>
                      <a:lnTo>
                        <a:pt x="475" y="374"/>
                      </a:lnTo>
                      <a:lnTo>
                        <a:pt x="462" y="371"/>
                      </a:lnTo>
                      <a:lnTo>
                        <a:pt x="454" y="370"/>
                      </a:lnTo>
                      <a:lnTo>
                        <a:pt x="429" y="368"/>
                      </a:lnTo>
                      <a:lnTo>
                        <a:pt x="404" y="364"/>
                      </a:lnTo>
                      <a:lnTo>
                        <a:pt x="376" y="358"/>
                      </a:lnTo>
                      <a:lnTo>
                        <a:pt x="323" y="341"/>
                      </a:lnTo>
                      <a:lnTo>
                        <a:pt x="271" y="319"/>
                      </a:lnTo>
                      <a:lnTo>
                        <a:pt x="221" y="292"/>
                      </a:lnTo>
                      <a:lnTo>
                        <a:pt x="173" y="258"/>
                      </a:lnTo>
                      <a:lnTo>
                        <a:pt x="127" y="218"/>
                      </a:lnTo>
                      <a:lnTo>
                        <a:pt x="84" y="173"/>
                      </a:lnTo>
                      <a:lnTo>
                        <a:pt x="42" y="123"/>
                      </a:lnTo>
                      <a:lnTo>
                        <a:pt x="5" y="70"/>
                      </a:lnTo>
                      <a:lnTo>
                        <a:pt x="0" y="62"/>
                      </a:lnTo>
                      <a:lnTo>
                        <a:pt x="103" y="0"/>
                      </a:lnTo>
                      <a:close/>
                    </a:path>
                  </a:pathLst>
                </a:custGeom>
                <a:solidFill>
                  <a:srgbClr val="00B9F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29" name="Freeform 106"/>
                <p:cNvSpPr>
                  <a:spLocks/>
                </p:cNvSpPr>
                <p:nvPr/>
              </p:nvSpPr>
              <p:spPr bwMode="auto">
                <a:xfrm>
                  <a:off x="10607095" y="3263552"/>
                  <a:ext cx="527050" cy="401638"/>
                </a:xfrm>
                <a:custGeom>
                  <a:avLst/>
                  <a:gdLst>
                    <a:gd name="T0" fmla="*/ 140018 w 1660"/>
                    <a:gd name="T1" fmla="*/ 0 h 1268"/>
                    <a:gd name="T2" fmla="*/ 527050 w 1660"/>
                    <a:gd name="T3" fmla="*/ 231544 h 1268"/>
                    <a:gd name="T4" fmla="*/ 242888 w 1660"/>
                    <a:gd name="T5" fmla="*/ 401638 h 1268"/>
                    <a:gd name="T6" fmla="*/ 236855 w 1660"/>
                    <a:gd name="T7" fmla="*/ 394986 h 1268"/>
                    <a:gd name="T8" fmla="*/ 231140 w 1660"/>
                    <a:gd name="T9" fmla="*/ 388335 h 1268"/>
                    <a:gd name="T10" fmla="*/ 226378 w 1660"/>
                    <a:gd name="T11" fmla="*/ 381049 h 1268"/>
                    <a:gd name="T12" fmla="*/ 220663 w 1660"/>
                    <a:gd name="T13" fmla="*/ 368379 h 1268"/>
                    <a:gd name="T14" fmla="*/ 217170 w 1660"/>
                    <a:gd name="T15" fmla="*/ 355709 h 1268"/>
                    <a:gd name="T16" fmla="*/ 215583 w 1660"/>
                    <a:gd name="T17" fmla="*/ 343356 h 1268"/>
                    <a:gd name="T18" fmla="*/ 215583 w 1660"/>
                    <a:gd name="T19" fmla="*/ 331636 h 1268"/>
                    <a:gd name="T20" fmla="*/ 216535 w 1660"/>
                    <a:gd name="T21" fmla="*/ 320550 h 1268"/>
                    <a:gd name="T22" fmla="*/ 217805 w 1660"/>
                    <a:gd name="T23" fmla="*/ 310414 h 1268"/>
                    <a:gd name="T24" fmla="*/ 218758 w 1660"/>
                    <a:gd name="T25" fmla="*/ 304396 h 1268"/>
                    <a:gd name="T26" fmla="*/ 219393 w 1660"/>
                    <a:gd name="T27" fmla="*/ 297744 h 1268"/>
                    <a:gd name="T28" fmla="*/ 219393 w 1660"/>
                    <a:gd name="T29" fmla="*/ 291726 h 1268"/>
                    <a:gd name="T30" fmla="*/ 219393 w 1660"/>
                    <a:gd name="T31" fmla="*/ 286341 h 1268"/>
                    <a:gd name="T32" fmla="*/ 218440 w 1660"/>
                    <a:gd name="T33" fmla="*/ 281273 h 1268"/>
                    <a:gd name="T34" fmla="*/ 217170 w 1660"/>
                    <a:gd name="T35" fmla="*/ 280640 h 1268"/>
                    <a:gd name="T36" fmla="*/ 215583 w 1660"/>
                    <a:gd name="T37" fmla="*/ 278739 h 1268"/>
                    <a:gd name="T38" fmla="*/ 213043 w 1660"/>
                    <a:gd name="T39" fmla="*/ 275889 h 1268"/>
                    <a:gd name="T40" fmla="*/ 209550 w 1660"/>
                    <a:gd name="T41" fmla="*/ 273038 h 1268"/>
                    <a:gd name="T42" fmla="*/ 204788 w 1660"/>
                    <a:gd name="T43" fmla="*/ 268603 h 1268"/>
                    <a:gd name="T44" fmla="*/ 200025 w 1660"/>
                    <a:gd name="T45" fmla="*/ 263535 h 1268"/>
                    <a:gd name="T46" fmla="*/ 194945 w 1660"/>
                    <a:gd name="T47" fmla="*/ 257517 h 1268"/>
                    <a:gd name="T48" fmla="*/ 190183 w 1660"/>
                    <a:gd name="T49" fmla="*/ 250865 h 1268"/>
                    <a:gd name="T50" fmla="*/ 186055 w 1660"/>
                    <a:gd name="T51" fmla="*/ 242947 h 1268"/>
                    <a:gd name="T52" fmla="*/ 183515 w 1660"/>
                    <a:gd name="T53" fmla="*/ 234711 h 1268"/>
                    <a:gd name="T54" fmla="*/ 182245 w 1660"/>
                    <a:gd name="T55" fmla="*/ 225842 h 1268"/>
                    <a:gd name="T56" fmla="*/ 182245 w 1660"/>
                    <a:gd name="T57" fmla="*/ 217923 h 1268"/>
                    <a:gd name="T58" fmla="*/ 183515 w 1660"/>
                    <a:gd name="T59" fmla="*/ 210638 h 1268"/>
                    <a:gd name="T60" fmla="*/ 185420 w 1660"/>
                    <a:gd name="T61" fmla="*/ 203670 h 1268"/>
                    <a:gd name="T62" fmla="*/ 187643 w 1660"/>
                    <a:gd name="T63" fmla="*/ 197968 h 1268"/>
                    <a:gd name="T64" fmla="*/ 189548 w 1660"/>
                    <a:gd name="T65" fmla="*/ 192900 h 1268"/>
                    <a:gd name="T66" fmla="*/ 189865 w 1660"/>
                    <a:gd name="T67" fmla="*/ 191633 h 1268"/>
                    <a:gd name="T68" fmla="*/ 190818 w 1660"/>
                    <a:gd name="T69" fmla="*/ 189733 h 1268"/>
                    <a:gd name="T70" fmla="*/ 191453 w 1660"/>
                    <a:gd name="T71" fmla="*/ 188466 h 1268"/>
                    <a:gd name="T72" fmla="*/ 187643 w 1660"/>
                    <a:gd name="T73" fmla="*/ 184348 h 1268"/>
                    <a:gd name="T74" fmla="*/ 181928 w 1660"/>
                    <a:gd name="T75" fmla="*/ 179914 h 1268"/>
                    <a:gd name="T76" fmla="*/ 174625 w 1660"/>
                    <a:gd name="T77" fmla="*/ 175162 h 1268"/>
                    <a:gd name="T78" fmla="*/ 166053 w 1660"/>
                    <a:gd name="T79" fmla="*/ 170411 h 1268"/>
                    <a:gd name="T80" fmla="*/ 156210 w 1660"/>
                    <a:gd name="T81" fmla="*/ 165660 h 1268"/>
                    <a:gd name="T82" fmla="*/ 145415 w 1660"/>
                    <a:gd name="T83" fmla="*/ 161225 h 1268"/>
                    <a:gd name="T84" fmla="*/ 133985 w 1660"/>
                    <a:gd name="T85" fmla="*/ 156474 h 1268"/>
                    <a:gd name="T86" fmla="*/ 121920 w 1660"/>
                    <a:gd name="T87" fmla="*/ 152673 h 1268"/>
                    <a:gd name="T88" fmla="*/ 109538 w 1660"/>
                    <a:gd name="T89" fmla="*/ 149189 h 1268"/>
                    <a:gd name="T90" fmla="*/ 96520 w 1660"/>
                    <a:gd name="T91" fmla="*/ 146655 h 1268"/>
                    <a:gd name="T92" fmla="*/ 84773 w 1660"/>
                    <a:gd name="T93" fmla="*/ 145071 h 1268"/>
                    <a:gd name="T94" fmla="*/ 78740 w 1660"/>
                    <a:gd name="T95" fmla="*/ 144121 h 1268"/>
                    <a:gd name="T96" fmla="*/ 72073 w 1660"/>
                    <a:gd name="T97" fmla="*/ 143171 h 1268"/>
                    <a:gd name="T98" fmla="*/ 60643 w 1660"/>
                    <a:gd name="T99" fmla="*/ 139370 h 1268"/>
                    <a:gd name="T100" fmla="*/ 50165 w 1660"/>
                    <a:gd name="T101" fmla="*/ 134302 h 1268"/>
                    <a:gd name="T102" fmla="*/ 40323 w 1660"/>
                    <a:gd name="T103" fmla="*/ 127967 h 1268"/>
                    <a:gd name="T104" fmla="*/ 31433 w 1660"/>
                    <a:gd name="T105" fmla="*/ 120998 h 1268"/>
                    <a:gd name="T106" fmla="*/ 23178 w 1660"/>
                    <a:gd name="T107" fmla="*/ 113396 h 1268"/>
                    <a:gd name="T108" fmla="*/ 15875 w 1660"/>
                    <a:gd name="T109" fmla="*/ 105477 h 1268"/>
                    <a:gd name="T110" fmla="*/ 9843 w 1660"/>
                    <a:gd name="T111" fmla="*/ 97876 h 1268"/>
                    <a:gd name="T112" fmla="*/ 4445 w 1660"/>
                    <a:gd name="T113" fmla="*/ 90907 h 1268"/>
                    <a:gd name="T114" fmla="*/ 318 w 1660"/>
                    <a:gd name="T115" fmla="*/ 84572 h 1268"/>
                    <a:gd name="T116" fmla="*/ 0 w 1660"/>
                    <a:gd name="T117" fmla="*/ 83622 h 1268"/>
                    <a:gd name="T118" fmla="*/ 140018 w 1660"/>
                    <a:gd name="T119" fmla="*/ 0 h 12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60" h="1268">
                      <a:moveTo>
                        <a:pt x="441" y="0"/>
                      </a:moveTo>
                      <a:lnTo>
                        <a:pt x="1660" y="731"/>
                      </a:lnTo>
                      <a:lnTo>
                        <a:pt x="765" y="1268"/>
                      </a:lnTo>
                      <a:lnTo>
                        <a:pt x="746" y="1247"/>
                      </a:lnTo>
                      <a:lnTo>
                        <a:pt x="728" y="1226"/>
                      </a:lnTo>
                      <a:lnTo>
                        <a:pt x="713" y="1203"/>
                      </a:lnTo>
                      <a:lnTo>
                        <a:pt x="695" y="1163"/>
                      </a:lnTo>
                      <a:lnTo>
                        <a:pt x="684" y="1123"/>
                      </a:lnTo>
                      <a:lnTo>
                        <a:pt x="679" y="1084"/>
                      </a:lnTo>
                      <a:lnTo>
                        <a:pt x="679" y="1047"/>
                      </a:lnTo>
                      <a:lnTo>
                        <a:pt x="682" y="1012"/>
                      </a:lnTo>
                      <a:lnTo>
                        <a:pt x="686" y="980"/>
                      </a:lnTo>
                      <a:lnTo>
                        <a:pt x="689" y="961"/>
                      </a:lnTo>
                      <a:lnTo>
                        <a:pt x="691" y="940"/>
                      </a:lnTo>
                      <a:lnTo>
                        <a:pt x="691" y="921"/>
                      </a:lnTo>
                      <a:lnTo>
                        <a:pt x="691" y="904"/>
                      </a:lnTo>
                      <a:lnTo>
                        <a:pt x="688" y="888"/>
                      </a:lnTo>
                      <a:lnTo>
                        <a:pt x="684" y="886"/>
                      </a:lnTo>
                      <a:lnTo>
                        <a:pt x="679" y="880"/>
                      </a:lnTo>
                      <a:lnTo>
                        <a:pt x="671" y="871"/>
                      </a:lnTo>
                      <a:lnTo>
                        <a:pt x="660" y="862"/>
                      </a:lnTo>
                      <a:lnTo>
                        <a:pt x="645" y="848"/>
                      </a:lnTo>
                      <a:lnTo>
                        <a:pt x="630" y="832"/>
                      </a:lnTo>
                      <a:lnTo>
                        <a:pt x="614" y="813"/>
                      </a:lnTo>
                      <a:lnTo>
                        <a:pt x="599" y="792"/>
                      </a:lnTo>
                      <a:lnTo>
                        <a:pt x="586" y="767"/>
                      </a:lnTo>
                      <a:lnTo>
                        <a:pt x="578" y="741"/>
                      </a:lnTo>
                      <a:lnTo>
                        <a:pt x="574" y="713"/>
                      </a:lnTo>
                      <a:lnTo>
                        <a:pt x="574" y="688"/>
                      </a:lnTo>
                      <a:lnTo>
                        <a:pt x="578" y="665"/>
                      </a:lnTo>
                      <a:lnTo>
                        <a:pt x="584" y="643"/>
                      </a:lnTo>
                      <a:lnTo>
                        <a:pt x="591" y="625"/>
                      </a:lnTo>
                      <a:lnTo>
                        <a:pt x="597" y="609"/>
                      </a:lnTo>
                      <a:lnTo>
                        <a:pt x="598" y="605"/>
                      </a:lnTo>
                      <a:lnTo>
                        <a:pt x="601" y="599"/>
                      </a:lnTo>
                      <a:lnTo>
                        <a:pt x="603" y="595"/>
                      </a:lnTo>
                      <a:lnTo>
                        <a:pt x="591" y="582"/>
                      </a:lnTo>
                      <a:lnTo>
                        <a:pt x="573" y="568"/>
                      </a:lnTo>
                      <a:lnTo>
                        <a:pt x="550" y="553"/>
                      </a:lnTo>
                      <a:lnTo>
                        <a:pt x="523" y="538"/>
                      </a:lnTo>
                      <a:lnTo>
                        <a:pt x="492" y="523"/>
                      </a:lnTo>
                      <a:lnTo>
                        <a:pt x="458" y="509"/>
                      </a:lnTo>
                      <a:lnTo>
                        <a:pt x="422" y="494"/>
                      </a:lnTo>
                      <a:lnTo>
                        <a:pt x="384" y="482"/>
                      </a:lnTo>
                      <a:lnTo>
                        <a:pt x="345" y="471"/>
                      </a:lnTo>
                      <a:lnTo>
                        <a:pt x="304" y="463"/>
                      </a:lnTo>
                      <a:lnTo>
                        <a:pt x="267" y="458"/>
                      </a:lnTo>
                      <a:lnTo>
                        <a:pt x="248" y="455"/>
                      </a:lnTo>
                      <a:lnTo>
                        <a:pt x="227" y="452"/>
                      </a:lnTo>
                      <a:lnTo>
                        <a:pt x="191" y="440"/>
                      </a:lnTo>
                      <a:lnTo>
                        <a:pt x="158" y="424"/>
                      </a:lnTo>
                      <a:lnTo>
                        <a:pt x="127" y="404"/>
                      </a:lnTo>
                      <a:lnTo>
                        <a:pt x="99" y="382"/>
                      </a:lnTo>
                      <a:lnTo>
                        <a:pt x="73" y="358"/>
                      </a:lnTo>
                      <a:lnTo>
                        <a:pt x="50" y="333"/>
                      </a:lnTo>
                      <a:lnTo>
                        <a:pt x="31" y="309"/>
                      </a:lnTo>
                      <a:lnTo>
                        <a:pt x="14" y="287"/>
                      </a:lnTo>
                      <a:lnTo>
                        <a:pt x="1" y="267"/>
                      </a:lnTo>
                      <a:lnTo>
                        <a:pt x="0" y="264"/>
                      </a:lnTo>
                      <a:lnTo>
                        <a:pt x="441" y="0"/>
                      </a:lnTo>
                      <a:close/>
                    </a:path>
                  </a:pathLst>
                </a:custGeom>
                <a:solidFill>
                  <a:srgbClr val="2881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30" name="Freeform 107"/>
                <p:cNvSpPr>
                  <a:spLocks/>
                </p:cNvSpPr>
                <p:nvPr/>
              </p:nvSpPr>
              <p:spPr bwMode="auto">
                <a:xfrm>
                  <a:off x="10627732" y="3263552"/>
                  <a:ext cx="506413" cy="388938"/>
                </a:xfrm>
                <a:custGeom>
                  <a:avLst/>
                  <a:gdLst>
                    <a:gd name="T0" fmla="*/ 118894 w 1593"/>
                    <a:gd name="T1" fmla="*/ 0 h 1224"/>
                    <a:gd name="T2" fmla="*/ 506413 w 1593"/>
                    <a:gd name="T3" fmla="*/ 232282 h 1224"/>
                    <a:gd name="T4" fmla="*/ 244464 w 1593"/>
                    <a:gd name="T5" fmla="*/ 388938 h 1224"/>
                    <a:gd name="T6" fmla="*/ 238106 w 1593"/>
                    <a:gd name="T7" fmla="*/ 383854 h 1224"/>
                    <a:gd name="T8" fmla="*/ 232384 w 1593"/>
                    <a:gd name="T9" fmla="*/ 377181 h 1224"/>
                    <a:gd name="T10" fmla="*/ 227298 w 1593"/>
                    <a:gd name="T11" fmla="*/ 369872 h 1224"/>
                    <a:gd name="T12" fmla="*/ 223165 w 1593"/>
                    <a:gd name="T13" fmla="*/ 360657 h 1224"/>
                    <a:gd name="T14" fmla="*/ 220622 w 1593"/>
                    <a:gd name="T15" fmla="*/ 351442 h 1224"/>
                    <a:gd name="T16" fmla="*/ 219986 w 1593"/>
                    <a:gd name="T17" fmla="*/ 342227 h 1224"/>
                    <a:gd name="T18" fmla="*/ 219986 w 1593"/>
                    <a:gd name="T19" fmla="*/ 333012 h 1224"/>
                    <a:gd name="T20" fmla="*/ 220622 w 1593"/>
                    <a:gd name="T21" fmla="*/ 323797 h 1224"/>
                    <a:gd name="T22" fmla="*/ 221893 w 1593"/>
                    <a:gd name="T23" fmla="*/ 314582 h 1224"/>
                    <a:gd name="T24" fmla="*/ 223483 w 1593"/>
                    <a:gd name="T25" fmla="*/ 304096 h 1224"/>
                    <a:gd name="T26" fmla="*/ 223801 w 1593"/>
                    <a:gd name="T27" fmla="*/ 293928 h 1224"/>
                    <a:gd name="T28" fmla="*/ 223483 w 1593"/>
                    <a:gd name="T29" fmla="*/ 283442 h 1224"/>
                    <a:gd name="T30" fmla="*/ 221258 w 1593"/>
                    <a:gd name="T31" fmla="*/ 273909 h 1224"/>
                    <a:gd name="T32" fmla="*/ 217761 w 1593"/>
                    <a:gd name="T33" fmla="*/ 267554 h 1224"/>
                    <a:gd name="T34" fmla="*/ 212356 w 1593"/>
                    <a:gd name="T35" fmla="*/ 261516 h 1224"/>
                    <a:gd name="T36" fmla="*/ 205681 w 1593"/>
                    <a:gd name="T37" fmla="*/ 255161 h 1224"/>
                    <a:gd name="T38" fmla="*/ 201230 w 1593"/>
                    <a:gd name="T39" fmla="*/ 250712 h 1224"/>
                    <a:gd name="T40" fmla="*/ 196462 w 1593"/>
                    <a:gd name="T41" fmla="*/ 246264 h 1224"/>
                    <a:gd name="T42" fmla="*/ 192329 w 1593"/>
                    <a:gd name="T43" fmla="*/ 240862 h 1224"/>
                    <a:gd name="T44" fmla="*/ 189150 w 1593"/>
                    <a:gd name="T45" fmla="*/ 235460 h 1224"/>
                    <a:gd name="T46" fmla="*/ 186925 w 1593"/>
                    <a:gd name="T47" fmla="*/ 229740 h 1224"/>
                    <a:gd name="T48" fmla="*/ 186607 w 1593"/>
                    <a:gd name="T49" fmla="*/ 222432 h 1224"/>
                    <a:gd name="T50" fmla="*/ 187242 w 1593"/>
                    <a:gd name="T51" fmla="*/ 215759 h 1224"/>
                    <a:gd name="T52" fmla="*/ 189150 w 1593"/>
                    <a:gd name="T53" fmla="*/ 209404 h 1224"/>
                    <a:gd name="T54" fmla="*/ 192011 w 1593"/>
                    <a:gd name="T55" fmla="*/ 203366 h 1224"/>
                    <a:gd name="T56" fmla="*/ 194236 w 1593"/>
                    <a:gd name="T57" fmla="*/ 197329 h 1224"/>
                    <a:gd name="T58" fmla="*/ 195826 w 1593"/>
                    <a:gd name="T59" fmla="*/ 191609 h 1224"/>
                    <a:gd name="T60" fmla="*/ 196144 w 1593"/>
                    <a:gd name="T61" fmla="*/ 186843 h 1224"/>
                    <a:gd name="T62" fmla="*/ 195508 w 1593"/>
                    <a:gd name="T63" fmla="*/ 182076 h 1224"/>
                    <a:gd name="T64" fmla="*/ 191057 w 1593"/>
                    <a:gd name="T65" fmla="*/ 174768 h 1224"/>
                    <a:gd name="T66" fmla="*/ 184699 w 1593"/>
                    <a:gd name="T67" fmla="*/ 167459 h 1224"/>
                    <a:gd name="T68" fmla="*/ 176116 w 1593"/>
                    <a:gd name="T69" fmla="*/ 160469 h 1224"/>
                    <a:gd name="T70" fmla="*/ 166261 w 1593"/>
                    <a:gd name="T71" fmla="*/ 154114 h 1224"/>
                    <a:gd name="T72" fmla="*/ 155135 w 1593"/>
                    <a:gd name="T73" fmla="*/ 147758 h 1224"/>
                    <a:gd name="T74" fmla="*/ 143055 w 1593"/>
                    <a:gd name="T75" fmla="*/ 142039 h 1224"/>
                    <a:gd name="T76" fmla="*/ 130339 w 1593"/>
                    <a:gd name="T77" fmla="*/ 136637 h 1224"/>
                    <a:gd name="T78" fmla="*/ 118258 w 1593"/>
                    <a:gd name="T79" fmla="*/ 132188 h 1224"/>
                    <a:gd name="T80" fmla="*/ 106178 w 1593"/>
                    <a:gd name="T81" fmla="*/ 128375 h 1224"/>
                    <a:gd name="T82" fmla="*/ 94734 w 1593"/>
                    <a:gd name="T83" fmla="*/ 125197 h 1224"/>
                    <a:gd name="T84" fmla="*/ 79793 w 1593"/>
                    <a:gd name="T85" fmla="*/ 122020 h 1224"/>
                    <a:gd name="T86" fmla="*/ 65487 w 1593"/>
                    <a:gd name="T87" fmla="*/ 120113 h 1224"/>
                    <a:gd name="T88" fmla="*/ 56904 w 1593"/>
                    <a:gd name="T89" fmla="*/ 118842 h 1224"/>
                    <a:gd name="T90" fmla="*/ 46095 w 1593"/>
                    <a:gd name="T91" fmla="*/ 115029 h 1224"/>
                    <a:gd name="T92" fmla="*/ 35923 w 1593"/>
                    <a:gd name="T93" fmla="*/ 108992 h 1224"/>
                    <a:gd name="T94" fmla="*/ 25750 w 1593"/>
                    <a:gd name="T95" fmla="*/ 101365 h 1224"/>
                    <a:gd name="T96" fmla="*/ 16531 w 1593"/>
                    <a:gd name="T97" fmla="*/ 92468 h 1224"/>
                    <a:gd name="T98" fmla="*/ 7947 w 1593"/>
                    <a:gd name="T99" fmla="*/ 81982 h 1224"/>
                    <a:gd name="T100" fmla="*/ 0 w 1593"/>
                    <a:gd name="T101" fmla="*/ 70860 h 1224"/>
                    <a:gd name="T102" fmla="*/ 60083 w 1593"/>
                    <a:gd name="T103" fmla="*/ 35271 h 1224"/>
                    <a:gd name="T104" fmla="*/ 118894 w 1593"/>
                    <a:gd name="T105" fmla="*/ 0 h 12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93" h="1224">
                      <a:moveTo>
                        <a:pt x="374" y="0"/>
                      </a:moveTo>
                      <a:lnTo>
                        <a:pt x="1593" y="731"/>
                      </a:lnTo>
                      <a:lnTo>
                        <a:pt x="769" y="1224"/>
                      </a:lnTo>
                      <a:lnTo>
                        <a:pt x="749" y="1208"/>
                      </a:lnTo>
                      <a:lnTo>
                        <a:pt x="731" y="1187"/>
                      </a:lnTo>
                      <a:lnTo>
                        <a:pt x="715" y="1164"/>
                      </a:lnTo>
                      <a:lnTo>
                        <a:pt x="702" y="1135"/>
                      </a:lnTo>
                      <a:lnTo>
                        <a:pt x="694" y="1106"/>
                      </a:lnTo>
                      <a:lnTo>
                        <a:pt x="692" y="1077"/>
                      </a:lnTo>
                      <a:lnTo>
                        <a:pt x="692" y="1048"/>
                      </a:lnTo>
                      <a:lnTo>
                        <a:pt x="694" y="1019"/>
                      </a:lnTo>
                      <a:lnTo>
                        <a:pt x="698" y="990"/>
                      </a:lnTo>
                      <a:lnTo>
                        <a:pt x="703" y="957"/>
                      </a:lnTo>
                      <a:lnTo>
                        <a:pt x="704" y="925"/>
                      </a:lnTo>
                      <a:lnTo>
                        <a:pt x="703" y="892"/>
                      </a:lnTo>
                      <a:lnTo>
                        <a:pt x="696" y="862"/>
                      </a:lnTo>
                      <a:lnTo>
                        <a:pt x="685" y="842"/>
                      </a:lnTo>
                      <a:lnTo>
                        <a:pt x="668" y="823"/>
                      </a:lnTo>
                      <a:lnTo>
                        <a:pt x="647" y="803"/>
                      </a:lnTo>
                      <a:lnTo>
                        <a:pt x="633" y="789"/>
                      </a:lnTo>
                      <a:lnTo>
                        <a:pt x="618" y="775"/>
                      </a:lnTo>
                      <a:lnTo>
                        <a:pt x="605" y="758"/>
                      </a:lnTo>
                      <a:lnTo>
                        <a:pt x="595" y="741"/>
                      </a:lnTo>
                      <a:lnTo>
                        <a:pt x="588" y="723"/>
                      </a:lnTo>
                      <a:lnTo>
                        <a:pt x="587" y="700"/>
                      </a:lnTo>
                      <a:lnTo>
                        <a:pt x="589" y="679"/>
                      </a:lnTo>
                      <a:lnTo>
                        <a:pt x="595" y="659"/>
                      </a:lnTo>
                      <a:lnTo>
                        <a:pt x="604" y="640"/>
                      </a:lnTo>
                      <a:lnTo>
                        <a:pt x="611" y="621"/>
                      </a:lnTo>
                      <a:lnTo>
                        <a:pt x="616" y="603"/>
                      </a:lnTo>
                      <a:lnTo>
                        <a:pt x="617" y="588"/>
                      </a:lnTo>
                      <a:lnTo>
                        <a:pt x="615" y="573"/>
                      </a:lnTo>
                      <a:lnTo>
                        <a:pt x="601" y="550"/>
                      </a:lnTo>
                      <a:lnTo>
                        <a:pt x="581" y="527"/>
                      </a:lnTo>
                      <a:lnTo>
                        <a:pt x="554" y="505"/>
                      </a:lnTo>
                      <a:lnTo>
                        <a:pt x="523" y="485"/>
                      </a:lnTo>
                      <a:lnTo>
                        <a:pt x="488" y="465"/>
                      </a:lnTo>
                      <a:lnTo>
                        <a:pt x="450" y="447"/>
                      </a:lnTo>
                      <a:lnTo>
                        <a:pt x="410" y="430"/>
                      </a:lnTo>
                      <a:lnTo>
                        <a:pt x="372" y="416"/>
                      </a:lnTo>
                      <a:lnTo>
                        <a:pt x="334" y="404"/>
                      </a:lnTo>
                      <a:lnTo>
                        <a:pt x="298" y="394"/>
                      </a:lnTo>
                      <a:lnTo>
                        <a:pt x="251" y="384"/>
                      </a:lnTo>
                      <a:lnTo>
                        <a:pt x="206" y="378"/>
                      </a:lnTo>
                      <a:lnTo>
                        <a:pt x="179" y="374"/>
                      </a:lnTo>
                      <a:lnTo>
                        <a:pt x="145" y="362"/>
                      </a:lnTo>
                      <a:lnTo>
                        <a:pt x="113" y="343"/>
                      </a:lnTo>
                      <a:lnTo>
                        <a:pt x="81" y="319"/>
                      </a:lnTo>
                      <a:lnTo>
                        <a:pt x="52" y="291"/>
                      </a:lnTo>
                      <a:lnTo>
                        <a:pt x="25" y="258"/>
                      </a:lnTo>
                      <a:lnTo>
                        <a:pt x="0" y="223"/>
                      </a:lnTo>
                      <a:lnTo>
                        <a:pt x="189" y="111"/>
                      </a:lnTo>
                      <a:lnTo>
                        <a:pt x="374"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31" name="Freeform 108"/>
                <p:cNvSpPr>
                  <a:spLocks noEditPoints="1"/>
                </p:cNvSpPr>
                <p:nvPr/>
              </p:nvSpPr>
              <p:spPr bwMode="auto">
                <a:xfrm>
                  <a:off x="10734095" y="3322290"/>
                  <a:ext cx="244475" cy="230188"/>
                </a:xfrm>
                <a:custGeom>
                  <a:avLst/>
                  <a:gdLst>
                    <a:gd name="T0" fmla="*/ 211224 w 772"/>
                    <a:gd name="T1" fmla="*/ 170263 h 726"/>
                    <a:gd name="T2" fmla="*/ 227691 w 772"/>
                    <a:gd name="T3" fmla="*/ 175653 h 726"/>
                    <a:gd name="T4" fmla="*/ 239091 w 772"/>
                    <a:gd name="T5" fmla="*/ 184848 h 726"/>
                    <a:gd name="T6" fmla="*/ 244475 w 772"/>
                    <a:gd name="T7" fmla="*/ 197530 h 726"/>
                    <a:gd name="T8" fmla="*/ 240992 w 772"/>
                    <a:gd name="T9" fmla="*/ 211164 h 726"/>
                    <a:gd name="T10" fmla="*/ 229591 w 772"/>
                    <a:gd name="T11" fmla="*/ 222261 h 726"/>
                    <a:gd name="T12" fmla="*/ 212491 w 772"/>
                    <a:gd name="T13" fmla="*/ 228920 h 726"/>
                    <a:gd name="T14" fmla="*/ 192223 w 772"/>
                    <a:gd name="T15" fmla="*/ 229237 h 726"/>
                    <a:gd name="T16" fmla="*/ 174806 w 772"/>
                    <a:gd name="T17" fmla="*/ 223530 h 726"/>
                    <a:gd name="T18" fmla="*/ 163406 w 772"/>
                    <a:gd name="T19" fmla="*/ 213067 h 726"/>
                    <a:gd name="T20" fmla="*/ 159605 w 772"/>
                    <a:gd name="T21" fmla="*/ 199433 h 726"/>
                    <a:gd name="T22" fmla="*/ 164672 w 772"/>
                    <a:gd name="T23" fmla="*/ 186750 h 726"/>
                    <a:gd name="T24" fmla="*/ 176073 w 772"/>
                    <a:gd name="T25" fmla="*/ 176604 h 726"/>
                    <a:gd name="T26" fmla="*/ 192540 w 772"/>
                    <a:gd name="T27" fmla="*/ 170897 h 726"/>
                    <a:gd name="T28" fmla="*/ 171323 w 772"/>
                    <a:gd name="T29" fmla="*/ 84339 h 726"/>
                    <a:gd name="T30" fmla="*/ 186523 w 772"/>
                    <a:gd name="T31" fmla="*/ 86558 h 726"/>
                    <a:gd name="T32" fmla="*/ 197607 w 772"/>
                    <a:gd name="T33" fmla="*/ 93851 h 726"/>
                    <a:gd name="T34" fmla="*/ 202357 w 772"/>
                    <a:gd name="T35" fmla="*/ 104314 h 726"/>
                    <a:gd name="T36" fmla="*/ 198873 w 772"/>
                    <a:gd name="T37" fmla="*/ 115728 h 726"/>
                    <a:gd name="T38" fmla="*/ 187790 w 772"/>
                    <a:gd name="T39" fmla="*/ 124289 h 726"/>
                    <a:gd name="T40" fmla="*/ 171956 w 772"/>
                    <a:gd name="T41" fmla="*/ 127777 h 726"/>
                    <a:gd name="T42" fmla="*/ 155805 w 772"/>
                    <a:gd name="T43" fmla="*/ 124606 h 726"/>
                    <a:gd name="T44" fmla="*/ 145038 w 772"/>
                    <a:gd name="T45" fmla="*/ 116996 h 726"/>
                    <a:gd name="T46" fmla="*/ 141238 w 772"/>
                    <a:gd name="T47" fmla="*/ 105582 h 726"/>
                    <a:gd name="T48" fmla="*/ 145672 w 772"/>
                    <a:gd name="T49" fmla="*/ 95119 h 726"/>
                    <a:gd name="T50" fmla="*/ 156755 w 772"/>
                    <a:gd name="T51" fmla="*/ 87509 h 726"/>
                    <a:gd name="T52" fmla="*/ 171323 w 772"/>
                    <a:gd name="T53" fmla="*/ 84339 h 726"/>
                    <a:gd name="T54" fmla="*/ 30401 w 772"/>
                    <a:gd name="T55" fmla="*/ 317 h 726"/>
                    <a:gd name="T56" fmla="*/ 41168 w 772"/>
                    <a:gd name="T57" fmla="*/ 4122 h 726"/>
                    <a:gd name="T58" fmla="*/ 47818 w 772"/>
                    <a:gd name="T59" fmla="*/ 11414 h 726"/>
                    <a:gd name="T60" fmla="*/ 48452 w 772"/>
                    <a:gd name="T61" fmla="*/ 20609 h 726"/>
                    <a:gd name="T62" fmla="*/ 42435 w 772"/>
                    <a:gd name="T63" fmla="*/ 29170 h 726"/>
                    <a:gd name="T64" fmla="*/ 31351 w 772"/>
                    <a:gd name="T65" fmla="*/ 34243 h 726"/>
                    <a:gd name="T66" fmla="*/ 17417 w 772"/>
                    <a:gd name="T67" fmla="*/ 34243 h 726"/>
                    <a:gd name="T68" fmla="*/ 6334 w 772"/>
                    <a:gd name="T69" fmla="*/ 29804 h 726"/>
                    <a:gd name="T70" fmla="*/ 317 w 772"/>
                    <a:gd name="T71" fmla="*/ 21877 h 726"/>
                    <a:gd name="T72" fmla="*/ 1583 w 772"/>
                    <a:gd name="T73" fmla="*/ 12048 h 726"/>
                    <a:gd name="T74" fmla="*/ 10134 w 772"/>
                    <a:gd name="T75" fmla="*/ 3488 h 726"/>
                    <a:gd name="T76" fmla="*/ 24384 w 772"/>
                    <a:gd name="T77" fmla="*/ 0 h 7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2" h="726">
                      <a:moveTo>
                        <a:pt x="637" y="536"/>
                      </a:moveTo>
                      <a:lnTo>
                        <a:pt x="667" y="537"/>
                      </a:lnTo>
                      <a:lnTo>
                        <a:pt x="694" y="543"/>
                      </a:lnTo>
                      <a:lnTo>
                        <a:pt x="719" y="554"/>
                      </a:lnTo>
                      <a:lnTo>
                        <a:pt x="740" y="567"/>
                      </a:lnTo>
                      <a:lnTo>
                        <a:pt x="755" y="583"/>
                      </a:lnTo>
                      <a:lnTo>
                        <a:pt x="767" y="602"/>
                      </a:lnTo>
                      <a:lnTo>
                        <a:pt x="772" y="623"/>
                      </a:lnTo>
                      <a:lnTo>
                        <a:pt x="770" y="646"/>
                      </a:lnTo>
                      <a:lnTo>
                        <a:pt x="761" y="666"/>
                      </a:lnTo>
                      <a:lnTo>
                        <a:pt x="746" y="686"/>
                      </a:lnTo>
                      <a:lnTo>
                        <a:pt x="725" y="701"/>
                      </a:lnTo>
                      <a:lnTo>
                        <a:pt x="700" y="713"/>
                      </a:lnTo>
                      <a:lnTo>
                        <a:pt x="671" y="722"/>
                      </a:lnTo>
                      <a:lnTo>
                        <a:pt x="639" y="726"/>
                      </a:lnTo>
                      <a:lnTo>
                        <a:pt x="607" y="723"/>
                      </a:lnTo>
                      <a:lnTo>
                        <a:pt x="578" y="716"/>
                      </a:lnTo>
                      <a:lnTo>
                        <a:pt x="552" y="705"/>
                      </a:lnTo>
                      <a:lnTo>
                        <a:pt x="532" y="689"/>
                      </a:lnTo>
                      <a:lnTo>
                        <a:pt x="516" y="672"/>
                      </a:lnTo>
                      <a:lnTo>
                        <a:pt x="506" y="652"/>
                      </a:lnTo>
                      <a:lnTo>
                        <a:pt x="504" y="629"/>
                      </a:lnTo>
                      <a:lnTo>
                        <a:pt x="509" y="608"/>
                      </a:lnTo>
                      <a:lnTo>
                        <a:pt x="520" y="589"/>
                      </a:lnTo>
                      <a:lnTo>
                        <a:pt x="535" y="572"/>
                      </a:lnTo>
                      <a:lnTo>
                        <a:pt x="556" y="557"/>
                      </a:lnTo>
                      <a:lnTo>
                        <a:pt x="580" y="547"/>
                      </a:lnTo>
                      <a:lnTo>
                        <a:pt x="608" y="539"/>
                      </a:lnTo>
                      <a:lnTo>
                        <a:pt x="637" y="536"/>
                      </a:lnTo>
                      <a:close/>
                      <a:moveTo>
                        <a:pt x="541" y="266"/>
                      </a:moveTo>
                      <a:lnTo>
                        <a:pt x="567" y="267"/>
                      </a:lnTo>
                      <a:lnTo>
                        <a:pt x="589" y="273"/>
                      </a:lnTo>
                      <a:lnTo>
                        <a:pt x="609" y="283"/>
                      </a:lnTo>
                      <a:lnTo>
                        <a:pt x="624" y="296"/>
                      </a:lnTo>
                      <a:lnTo>
                        <a:pt x="634" y="311"/>
                      </a:lnTo>
                      <a:lnTo>
                        <a:pt x="639" y="329"/>
                      </a:lnTo>
                      <a:lnTo>
                        <a:pt x="637" y="347"/>
                      </a:lnTo>
                      <a:lnTo>
                        <a:pt x="628" y="365"/>
                      </a:lnTo>
                      <a:lnTo>
                        <a:pt x="613" y="380"/>
                      </a:lnTo>
                      <a:lnTo>
                        <a:pt x="593" y="392"/>
                      </a:lnTo>
                      <a:lnTo>
                        <a:pt x="569" y="399"/>
                      </a:lnTo>
                      <a:lnTo>
                        <a:pt x="543" y="403"/>
                      </a:lnTo>
                      <a:lnTo>
                        <a:pt x="516" y="400"/>
                      </a:lnTo>
                      <a:lnTo>
                        <a:pt x="492" y="393"/>
                      </a:lnTo>
                      <a:lnTo>
                        <a:pt x="472" y="382"/>
                      </a:lnTo>
                      <a:lnTo>
                        <a:pt x="458" y="369"/>
                      </a:lnTo>
                      <a:lnTo>
                        <a:pt x="448" y="352"/>
                      </a:lnTo>
                      <a:lnTo>
                        <a:pt x="446" y="333"/>
                      </a:lnTo>
                      <a:lnTo>
                        <a:pt x="451" y="316"/>
                      </a:lnTo>
                      <a:lnTo>
                        <a:pt x="460" y="300"/>
                      </a:lnTo>
                      <a:lnTo>
                        <a:pt x="476" y="287"/>
                      </a:lnTo>
                      <a:lnTo>
                        <a:pt x="495" y="276"/>
                      </a:lnTo>
                      <a:lnTo>
                        <a:pt x="517" y="268"/>
                      </a:lnTo>
                      <a:lnTo>
                        <a:pt x="541" y="266"/>
                      </a:lnTo>
                      <a:close/>
                      <a:moveTo>
                        <a:pt x="77" y="0"/>
                      </a:moveTo>
                      <a:lnTo>
                        <a:pt x="96" y="1"/>
                      </a:lnTo>
                      <a:lnTo>
                        <a:pt x="115" y="6"/>
                      </a:lnTo>
                      <a:lnTo>
                        <a:pt x="130" y="13"/>
                      </a:lnTo>
                      <a:lnTo>
                        <a:pt x="142" y="24"/>
                      </a:lnTo>
                      <a:lnTo>
                        <a:pt x="151" y="36"/>
                      </a:lnTo>
                      <a:lnTo>
                        <a:pt x="154" y="51"/>
                      </a:lnTo>
                      <a:lnTo>
                        <a:pt x="153" y="65"/>
                      </a:lnTo>
                      <a:lnTo>
                        <a:pt x="146" y="80"/>
                      </a:lnTo>
                      <a:lnTo>
                        <a:pt x="134" y="92"/>
                      </a:lnTo>
                      <a:lnTo>
                        <a:pt x="118" y="100"/>
                      </a:lnTo>
                      <a:lnTo>
                        <a:pt x="99" y="108"/>
                      </a:lnTo>
                      <a:lnTo>
                        <a:pt x="77" y="110"/>
                      </a:lnTo>
                      <a:lnTo>
                        <a:pt x="55" y="108"/>
                      </a:lnTo>
                      <a:lnTo>
                        <a:pt x="37" y="103"/>
                      </a:lnTo>
                      <a:lnTo>
                        <a:pt x="20" y="94"/>
                      </a:lnTo>
                      <a:lnTo>
                        <a:pt x="8" y="82"/>
                      </a:lnTo>
                      <a:lnTo>
                        <a:pt x="1" y="69"/>
                      </a:lnTo>
                      <a:lnTo>
                        <a:pt x="0" y="54"/>
                      </a:lnTo>
                      <a:lnTo>
                        <a:pt x="5" y="38"/>
                      </a:lnTo>
                      <a:lnTo>
                        <a:pt x="15" y="23"/>
                      </a:lnTo>
                      <a:lnTo>
                        <a:pt x="32" y="11"/>
                      </a:lnTo>
                      <a:lnTo>
                        <a:pt x="53" y="4"/>
                      </a:lnTo>
                      <a:lnTo>
                        <a:pt x="77"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26637" name="Group 13"/>
            <p:cNvGrpSpPr>
              <a:grpSpLocks/>
            </p:cNvGrpSpPr>
            <p:nvPr/>
          </p:nvGrpSpPr>
          <p:grpSpPr bwMode="auto">
            <a:xfrm>
              <a:off x="3390092" y="4429906"/>
              <a:ext cx="270373" cy="368808"/>
              <a:chOff x="13244411" y="3267629"/>
              <a:chExt cx="830548" cy="1132927"/>
            </a:xfrm>
          </p:grpSpPr>
          <p:grpSp>
            <p:nvGrpSpPr>
              <p:cNvPr id="26716" name="Group 93"/>
              <p:cNvGrpSpPr>
                <a:grpSpLocks/>
              </p:cNvGrpSpPr>
              <p:nvPr/>
            </p:nvGrpSpPr>
            <p:grpSpPr bwMode="auto">
              <a:xfrm>
                <a:off x="13581988" y="3267629"/>
                <a:ext cx="492971" cy="848200"/>
                <a:chOff x="3799840" y="2055728"/>
                <a:chExt cx="401955" cy="691599"/>
              </a:xfrm>
            </p:grpSpPr>
            <p:sp>
              <p:nvSpPr>
                <p:cNvPr id="26721" name="Freeform 98"/>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22" name="Freeform 99"/>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717" name="Group 94"/>
              <p:cNvGrpSpPr>
                <a:grpSpLocks/>
              </p:cNvGrpSpPr>
              <p:nvPr/>
            </p:nvGrpSpPr>
            <p:grpSpPr bwMode="auto">
              <a:xfrm>
                <a:off x="13244411" y="3725337"/>
                <a:ext cx="644834" cy="675219"/>
                <a:chOff x="14296501" y="3153250"/>
                <a:chExt cx="521030" cy="545581"/>
              </a:xfrm>
            </p:grpSpPr>
            <p:sp>
              <p:nvSpPr>
                <p:cNvPr id="26718" name="Freeform 95"/>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19" name="Freeform 96"/>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20" name="Freeform 97"/>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26638" name="Group 14"/>
            <p:cNvGrpSpPr>
              <a:grpSpLocks/>
            </p:cNvGrpSpPr>
            <p:nvPr/>
          </p:nvGrpSpPr>
          <p:grpSpPr bwMode="auto">
            <a:xfrm>
              <a:off x="4690009" y="5521667"/>
              <a:ext cx="299876" cy="306639"/>
              <a:chOff x="15040577" y="5434196"/>
              <a:chExt cx="921176" cy="941955"/>
            </a:xfrm>
          </p:grpSpPr>
          <p:grpSp>
            <p:nvGrpSpPr>
              <p:cNvPr id="26709" name="Group 86"/>
              <p:cNvGrpSpPr>
                <a:grpSpLocks/>
              </p:cNvGrpSpPr>
              <p:nvPr/>
            </p:nvGrpSpPr>
            <p:grpSpPr bwMode="auto">
              <a:xfrm>
                <a:off x="15316919" y="5434196"/>
                <a:ext cx="644834" cy="675219"/>
                <a:chOff x="14296501" y="3153250"/>
                <a:chExt cx="521030" cy="545581"/>
              </a:xfrm>
            </p:grpSpPr>
            <p:sp>
              <p:nvSpPr>
                <p:cNvPr id="26713" name="Freeform 90"/>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14" name="Freeform 91"/>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15" name="Freeform 92"/>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710" name="Group 87"/>
              <p:cNvGrpSpPr>
                <a:grpSpLocks/>
              </p:cNvGrpSpPr>
              <p:nvPr/>
            </p:nvGrpSpPr>
            <p:grpSpPr bwMode="auto">
              <a:xfrm>
                <a:off x="15040577" y="5527951"/>
                <a:ext cx="492971" cy="848200"/>
                <a:chOff x="3799840" y="2055728"/>
                <a:chExt cx="401955" cy="691599"/>
              </a:xfrm>
            </p:grpSpPr>
            <p:sp>
              <p:nvSpPr>
                <p:cNvPr id="26711" name="Freeform 88"/>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12" name="Freeform 89"/>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26639" name="Group 15"/>
            <p:cNvGrpSpPr>
              <a:grpSpLocks/>
            </p:cNvGrpSpPr>
            <p:nvPr/>
          </p:nvGrpSpPr>
          <p:grpSpPr bwMode="auto">
            <a:xfrm>
              <a:off x="4757231" y="4928708"/>
              <a:ext cx="394265" cy="390067"/>
              <a:chOff x="13263481" y="3587691"/>
              <a:chExt cx="1211132" cy="1198233"/>
            </a:xfrm>
          </p:grpSpPr>
          <p:grpSp>
            <p:nvGrpSpPr>
              <p:cNvPr id="26694" name="Group 71"/>
              <p:cNvGrpSpPr>
                <a:grpSpLocks/>
              </p:cNvGrpSpPr>
              <p:nvPr/>
            </p:nvGrpSpPr>
            <p:grpSpPr bwMode="auto">
              <a:xfrm>
                <a:off x="13707939" y="3587691"/>
                <a:ext cx="492971" cy="848200"/>
                <a:chOff x="3799840" y="2055728"/>
                <a:chExt cx="401955" cy="691599"/>
              </a:xfrm>
            </p:grpSpPr>
            <p:sp>
              <p:nvSpPr>
                <p:cNvPr id="26707" name="Freeform 84"/>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08" name="Freeform 85"/>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695" name="Group 72"/>
              <p:cNvGrpSpPr>
                <a:grpSpLocks/>
              </p:cNvGrpSpPr>
              <p:nvPr/>
            </p:nvGrpSpPr>
            <p:grpSpPr bwMode="auto">
              <a:xfrm>
                <a:off x="13981642" y="3792166"/>
                <a:ext cx="492971" cy="848200"/>
                <a:chOff x="3799840" y="1029568"/>
                <a:chExt cx="401955" cy="691599"/>
              </a:xfrm>
            </p:grpSpPr>
            <p:sp>
              <p:nvSpPr>
                <p:cNvPr id="26705" name="Freeform 82"/>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06" name="Freeform 83"/>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2693C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696" name="Group 73"/>
              <p:cNvGrpSpPr>
                <a:grpSpLocks/>
              </p:cNvGrpSpPr>
              <p:nvPr/>
            </p:nvGrpSpPr>
            <p:grpSpPr bwMode="auto">
              <a:xfrm>
                <a:off x="13263481" y="4166799"/>
                <a:ext cx="977900" cy="619125"/>
                <a:chOff x="9001784" y="3260957"/>
                <a:chExt cx="977900" cy="619125"/>
              </a:xfrm>
            </p:grpSpPr>
            <p:sp>
              <p:nvSpPr>
                <p:cNvPr id="26697" name="Freeform 74"/>
                <p:cNvSpPr>
                  <a:spLocks/>
                </p:cNvSpPr>
                <p:nvPr/>
              </p:nvSpPr>
              <p:spPr bwMode="white">
                <a:xfrm>
                  <a:off x="9001784" y="3260957"/>
                  <a:ext cx="977900" cy="619125"/>
                </a:xfrm>
                <a:custGeom>
                  <a:avLst/>
                  <a:gdLst>
                    <a:gd name="T0" fmla="*/ 488632 w 3078"/>
                    <a:gd name="T1" fmla="*/ 0 h 1954"/>
                    <a:gd name="T2" fmla="*/ 496893 w 3078"/>
                    <a:gd name="T3" fmla="*/ 317 h 1954"/>
                    <a:gd name="T4" fmla="*/ 506742 w 3078"/>
                    <a:gd name="T5" fmla="*/ 1901 h 1954"/>
                    <a:gd name="T6" fmla="*/ 516590 w 3078"/>
                    <a:gd name="T7" fmla="*/ 4753 h 1954"/>
                    <a:gd name="T8" fmla="*/ 526439 w 3078"/>
                    <a:gd name="T9" fmla="*/ 9189 h 1954"/>
                    <a:gd name="T10" fmla="*/ 949624 w 3078"/>
                    <a:gd name="T11" fmla="*/ 262352 h 1954"/>
                    <a:gd name="T12" fmla="*/ 957885 w 3078"/>
                    <a:gd name="T13" fmla="*/ 268689 h 1954"/>
                    <a:gd name="T14" fmla="*/ 964874 w 3078"/>
                    <a:gd name="T15" fmla="*/ 275343 h 1954"/>
                    <a:gd name="T16" fmla="*/ 970593 w 3078"/>
                    <a:gd name="T17" fmla="*/ 283264 h 1954"/>
                    <a:gd name="T18" fmla="*/ 974405 w 3078"/>
                    <a:gd name="T19" fmla="*/ 291502 h 1954"/>
                    <a:gd name="T20" fmla="*/ 977265 w 3078"/>
                    <a:gd name="T21" fmla="*/ 300374 h 1954"/>
                    <a:gd name="T22" fmla="*/ 977900 w 3078"/>
                    <a:gd name="T23" fmla="*/ 309563 h 1954"/>
                    <a:gd name="T24" fmla="*/ 977265 w 3078"/>
                    <a:gd name="T25" fmla="*/ 318751 h 1954"/>
                    <a:gd name="T26" fmla="*/ 974405 w 3078"/>
                    <a:gd name="T27" fmla="*/ 327623 h 1954"/>
                    <a:gd name="T28" fmla="*/ 970275 w 3078"/>
                    <a:gd name="T29" fmla="*/ 335861 h 1954"/>
                    <a:gd name="T30" fmla="*/ 964874 w 3078"/>
                    <a:gd name="T31" fmla="*/ 343782 h 1954"/>
                    <a:gd name="T32" fmla="*/ 957885 w 3078"/>
                    <a:gd name="T33" fmla="*/ 350436 h 1954"/>
                    <a:gd name="T34" fmla="*/ 949624 w 3078"/>
                    <a:gd name="T35" fmla="*/ 356456 h 1954"/>
                    <a:gd name="T36" fmla="*/ 526439 w 3078"/>
                    <a:gd name="T37" fmla="*/ 609619 h 1954"/>
                    <a:gd name="T38" fmla="*/ 516590 w 3078"/>
                    <a:gd name="T39" fmla="*/ 614372 h 1954"/>
                    <a:gd name="T40" fmla="*/ 506742 w 3078"/>
                    <a:gd name="T41" fmla="*/ 617224 h 1954"/>
                    <a:gd name="T42" fmla="*/ 497528 w 3078"/>
                    <a:gd name="T43" fmla="*/ 618808 h 1954"/>
                    <a:gd name="T44" fmla="*/ 488632 w 3078"/>
                    <a:gd name="T45" fmla="*/ 619125 h 1954"/>
                    <a:gd name="T46" fmla="*/ 480372 w 3078"/>
                    <a:gd name="T47" fmla="*/ 618808 h 1954"/>
                    <a:gd name="T48" fmla="*/ 470841 w 3078"/>
                    <a:gd name="T49" fmla="*/ 617224 h 1954"/>
                    <a:gd name="T50" fmla="*/ 460992 w 3078"/>
                    <a:gd name="T51" fmla="*/ 614055 h 1954"/>
                    <a:gd name="T52" fmla="*/ 450825 w 3078"/>
                    <a:gd name="T53" fmla="*/ 609303 h 1954"/>
                    <a:gd name="T54" fmla="*/ 28276 w 3078"/>
                    <a:gd name="T55" fmla="*/ 356456 h 1954"/>
                    <a:gd name="T56" fmla="*/ 20015 w 3078"/>
                    <a:gd name="T57" fmla="*/ 350436 h 1954"/>
                    <a:gd name="T58" fmla="*/ 13026 w 3078"/>
                    <a:gd name="T59" fmla="*/ 343782 h 1954"/>
                    <a:gd name="T60" fmla="*/ 7307 w 3078"/>
                    <a:gd name="T61" fmla="*/ 335861 h 1954"/>
                    <a:gd name="T62" fmla="*/ 3177 w 3078"/>
                    <a:gd name="T63" fmla="*/ 327623 h 1954"/>
                    <a:gd name="T64" fmla="*/ 635 w 3078"/>
                    <a:gd name="T65" fmla="*/ 318751 h 1954"/>
                    <a:gd name="T66" fmla="*/ 0 w 3078"/>
                    <a:gd name="T67" fmla="*/ 309246 h 1954"/>
                    <a:gd name="T68" fmla="*/ 635 w 3078"/>
                    <a:gd name="T69" fmla="*/ 300057 h 1954"/>
                    <a:gd name="T70" fmla="*/ 3495 w 3078"/>
                    <a:gd name="T71" fmla="*/ 291185 h 1954"/>
                    <a:gd name="T72" fmla="*/ 7307 w 3078"/>
                    <a:gd name="T73" fmla="*/ 282630 h 1954"/>
                    <a:gd name="T74" fmla="*/ 13026 w 3078"/>
                    <a:gd name="T75" fmla="*/ 275026 h 1954"/>
                    <a:gd name="T76" fmla="*/ 20015 w 3078"/>
                    <a:gd name="T77" fmla="*/ 268055 h 1954"/>
                    <a:gd name="T78" fmla="*/ 28276 w 3078"/>
                    <a:gd name="T79" fmla="*/ 262352 h 1954"/>
                    <a:gd name="T80" fmla="*/ 451461 w 3078"/>
                    <a:gd name="T81" fmla="*/ 9506 h 1954"/>
                    <a:gd name="T82" fmla="*/ 461310 w 3078"/>
                    <a:gd name="T83" fmla="*/ 4753 h 1954"/>
                    <a:gd name="T84" fmla="*/ 471158 w 3078"/>
                    <a:gd name="T85" fmla="*/ 1901 h 1954"/>
                    <a:gd name="T86" fmla="*/ 480372 w 3078"/>
                    <a:gd name="T87" fmla="*/ 317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8" y="0"/>
                      </a:moveTo>
                      <a:lnTo>
                        <a:pt x="1564" y="1"/>
                      </a:lnTo>
                      <a:lnTo>
                        <a:pt x="1595" y="6"/>
                      </a:lnTo>
                      <a:lnTo>
                        <a:pt x="1626" y="15"/>
                      </a:lnTo>
                      <a:lnTo>
                        <a:pt x="1657" y="29"/>
                      </a:lnTo>
                      <a:lnTo>
                        <a:pt x="2989" y="828"/>
                      </a:lnTo>
                      <a:lnTo>
                        <a:pt x="3015" y="848"/>
                      </a:lnTo>
                      <a:lnTo>
                        <a:pt x="3037" y="869"/>
                      </a:lnTo>
                      <a:lnTo>
                        <a:pt x="3055" y="894"/>
                      </a:lnTo>
                      <a:lnTo>
                        <a:pt x="3067" y="920"/>
                      </a:lnTo>
                      <a:lnTo>
                        <a:pt x="3076" y="948"/>
                      </a:lnTo>
                      <a:lnTo>
                        <a:pt x="3078" y="977"/>
                      </a:lnTo>
                      <a:lnTo>
                        <a:pt x="3076" y="1006"/>
                      </a:lnTo>
                      <a:lnTo>
                        <a:pt x="3067" y="1034"/>
                      </a:lnTo>
                      <a:lnTo>
                        <a:pt x="3054" y="1060"/>
                      </a:lnTo>
                      <a:lnTo>
                        <a:pt x="3037" y="1085"/>
                      </a:lnTo>
                      <a:lnTo>
                        <a:pt x="3015" y="1106"/>
                      </a:lnTo>
                      <a:lnTo>
                        <a:pt x="2989" y="1125"/>
                      </a:lnTo>
                      <a:lnTo>
                        <a:pt x="1657" y="1924"/>
                      </a:lnTo>
                      <a:lnTo>
                        <a:pt x="1626" y="1939"/>
                      </a:lnTo>
                      <a:lnTo>
                        <a:pt x="1595" y="1948"/>
                      </a:lnTo>
                      <a:lnTo>
                        <a:pt x="1566" y="1953"/>
                      </a:lnTo>
                      <a:lnTo>
                        <a:pt x="1538" y="1954"/>
                      </a:lnTo>
                      <a:lnTo>
                        <a:pt x="1512" y="1953"/>
                      </a:lnTo>
                      <a:lnTo>
                        <a:pt x="1482" y="1948"/>
                      </a:lnTo>
                      <a:lnTo>
                        <a:pt x="1451" y="1938"/>
                      </a:lnTo>
                      <a:lnTo>
                        <a:pt x="1419" y="1923"/>
                      </a:lnTo>
                      <a:lnTo>
                        <a:pt x="89" y="1125"/>
                      </a:lnTo>
                      <a:lnTo>
                        <a:pt x="63" y="1106"/>
                      </a:lnTo>
                      <a:lnTo>
                        <a:pt x="41" y="1085"/>
                      </a:lnTo>
                      <a:lnTo>
                        <a:pt x="23" y="1060"/>
                      </a:lnTo>
                      <a:lnTo>
                        <a:pt x="10" y="1034"/>
                      </a:lnTo>
                      <a:lnTo>
                        <a:pt x="2" y="1006"/>
                      </a:lnTo>
                      <a:lnTo>
                        <a:pt x="0" y="976"/>
                      </a:lnTo>
                      <a:lnTo>
                        <a:pt x="2" y="947"/>
                      </a:lnTo>
                      <a:lnTo>
                        <a:pt x="11" y="919"/>
                      </a:lnTo>
                      <a:lnTo>
                        <a:pt x="23" y="892"/>
                      </a:lnTo>
                      <a:lnTo>
                        <a:pt x="41" y="868"/>
                      </a:lnTo>
                      <a:lnTo>
                        <a:pt x="63" y="846"/>
                      </a:lnTo>
                      <a:lnTo>
                        <a:pt x="89" y="828"/>
                      </a:lnTo>
                      <a:lnTo>
                        <a:pt x="1421" y="30"/>
                      </a:lnTo>
                      <a:lnTo>
                        <a:pt x="1452" y="15"/>
                      </a:lnTo>
                      <a:lnTo>
                        <a:pt x="1483" y="6"/>
                      </a:lnTo>
                      <a:lnTo>
                        <a:pt x="1512" y="1"/>
                      </a:lnTo>
                      <a:lnTo>
                        <a:pt x="15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98" name="Freeform 75"/>
                <p:cNvSpPr>
                  <a:spLocks/>
                </p:cNvSpPr>
                <p:nvPr/>
              </p:nvSpPr>
              <p:spPr bwMode="auto">
                <a:xfrm>
                  <a:off x="9039884" y="3299057"/>
                  <a:ext cx="901700" cy="542925"/>
                </a:xfrm>
                <a:custGeom>
                  <a:avLst/>
                  <a:gdLst>
                    <a:gd name="T0" fmla="*/ 450532 w 2838"/>
                    <a:gd name="T1" fmla="*/ 0 h 1714"/>
                    <a:gd name="T2" fmla="*/ 457522 w 2838"/>
                    <a:gd name="T3" fmla="*/ 317 h 1714"/>
                    <a:gd name="T4" fmla="*/ 463877 w 2838"/>
                    <a:gd name="T5" fmla="*/ 1901 h 1714"/>
                    <a:gd name="T6" fmla="*/ 468960 w 2838"/>
                    <a:gd name="T7" fmla="*/ 3801 h 1714"/>
                    <a:gd name="T8" fmla="*/ 891851 w 2838"/>
                    <a:gd name="T9" fmla="*/ 256892 h 1714"/>
                    <a:gd name="T10" fmla="*/ 897252 w 2838"/>
                    <a:gd name="T11" fmla="*/ 261009 h 1714"/>
                    <a:gd name="T12" fmla="*/ 900747 w 2838"/>
                    <a:gd name="T13" fmla="*/ 266078 h 1714"/>
                    <a:gd name="T14" fmla="*/ 901700 w 2838"/>
                    <a:gd name="T15" fmla="*/ 271146 h 1714"/>
                    <a:gd name="T16" fmla="*/ 900747 w 2838"/>
                    <a:gd name="T17" fmla="*/ 276531 h 1714"/>
                    <a:gd name="T18" fmla="*/ 897252 w 2838"/>
                    <a:gd name="T19" fmla="*/ 281282 h 1714"/>
                    <a:gd name="T20" fmla="*/ 891851 w 2838"/>
                    <a:gd name="T21" fmla="*/ 286033 h 1714"/>
                    <a:gd name="T22" fmla="*/ 468960 w 2838"/>
                    <a:gd name="T23" fmla="*/ 538807 h 1714"/>
                    <a:gd name="T24" fmla="*/ 463877 w 2838"/>
                    <a:gd name="T25" fmla="*/ 541024 h 1714"/>
                    <a:gd name="T26" fmla="*/ 457522 w 2838"/>
                    <a:gd name="T27" fmla="*/ 542608 h 1714"/>
                    <a:gd name="T28" fmla="*/ 450532 w 2838"/>
                    <a:gd name="T29" fmla="*/ 542925 h 1714"/>
                    <a:gd name="T30" fmla="*/ 443860 w 2838"/>
                    <a:gd name="T31" fmla="*/ 542608 h 1714"/>
                    <a:gd name="T32" fmla="*/ 437823 w 2838"/>
                    <a:gd name="T33" fmla="*/ 541024 h 1714"/>
                    <a:gd name="T34" fmla="*/ 432740 w 2838"/>
                    <a:gd name="T35" fmla="*/ 538807 h 1714"/>
                    <a:gd name="T36" fmla="*/ 9849 w 2838"/>
                    <a:gd name="T37" fmla="*/ 286033 h 1714"/>
                    <a:gd name="T38" fmla="*/ 4766 w 2838"/>
                    <a:gd name="T39" fmla="*/ 282232 h 1714"/>
                    <a:gd name="T40" fmla="*/ 1906 w 2838"/>
                    <a:gd name="T41" fmla="*/ 278114 h 1714"/>
                    <a:gd name="T42" fmla="*/ 0 w 2838"/>
                    <a:gd name="T43" fmla="*/ 273363 h 1714"/>
                    <a:gd name="T44" fmla="*/ 0 w 2838"/>
                    <a:gd name="T45" fmla="*/ 269245 h 1714"/>
                    <a:gd name="T46" fmla="*/ 1906 w 2838"/>
                    <a:gd name="T47" fmla="*/ 264494 h 1714"/>
                    <a:gd name="T48" fmla="*/ 4766 w 2838"/>
                    <a:gd name="T49" fmla="*/ 260693 h 1714"/>
                    <a:gd name="T50" fmla="*/ 9849 w 2838"/>
                    <a:gd name="T51" fmla="*/ 256892 h 1714"/>
                    <a:gd name="T52" fmla="*/ 432740 w 2838"/>
                    <a:gd name="T53" fmla="*/ 3801 h 1714"/>
                    <a:gd name="T54" fmla="*/ 437823 w 2838"/>
                    <a:gd name="T55" fmla="*/ 1901 h 1714"/>
                    <a:gd name="T56" fmla="*/ 443860 w 2838"/>
                    <a:gd name="T57" fmla="*/ 317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8" h="1714">
                      <a:moveTo>
                        <a:pt x="1418" y="0"/>
                      </a:moveTo>
                      <a:lnTo>
                        <a:pt x="1440" y="1"/>
                      </a:lnTo>
                      <a:lnTo>
                        <a:pt x="1460" y="6"/>
                      </a:lnTo>
                      <a:lnTo>
                        <a:pt x="1476" y="12"/>
                      </a:lnTo>
                      <a:lnTo>
                        <a:pt x="2807" y="811"/>
                      </a:lnTo>
                      <a:lnTo>
                        <a:pt x="2824" y="824"/>
                      </a:lnTo>
                      <a:lnTo>
                        <a:pt x="2835" y="840"/>
                      </a:lnTo>
                      <a:lnTo>
                        <a:pt x="2838" y="856"/>
                      </a:lnTo>
                      <a:lnTo>
                        <a:pt x="2835" y="873"/>
                      </a:lnTo>
                      <a:lnTo>
                        <a:pt x="2824" y="888"/>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3"/>
                      </a:lnTo>
                      <a:lnTo>
                        <a:pt x="0" y="850"/>
                      </a:lnTo>
                      <a:lnTo>
                        <a:pt x="6" y="835"/>
                      </a:lnTo>
                      <a:lnTo>
                        <a:pt x="15" y="823"/>
                      </a:lnTo>
                      <a:lnTo>
                        <a:pt x="31" y="811"/>
                      </a:lnTo>
                      <a:lnTo>
                        <a:pt x="1362" y="12"/>
                      </a:lnTo>
                      <a:lnTo>
                        <a:pt x="1378" y="6"/>
                      </a:lnTo>
                      <a:lnTo>
                        <a:pt x="1397" y="1"/>
                      </a:lnTo>
                      <a:lnTo>
                        <a:pt x="141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99" name="Freeform 76"/>
                <p:cNvSpPr>
                  <a:spLocks/>
                </p:cNvSpPr>
                <p:nvPr/>
              </p:nvSpPr>
              <p:spPr bwMode="auto">
                <a:xfrm>
                  <a:off x="9103384" y="3338745"/>
                  <a:ext cx="774700" cy="463550"/>
                </a:xfrm>
                <a:custGeom>
                  <a:avLst/>
                  <a:gdLst>
                    <a:gd name="T0" fmla="*/ 387191 w 2439"/>
                    <a:gd name="T1" fmla="*/ 0 h 1463"/>
                    <a:gd name="T2" fmla="*/ 774700 w 2439"/>
                    <a:gd name="T3" fmla="*/ 231300 h 1463"/>
                    <a:gd name="T4" fmla="*/ 387191 w 2439"/>
                    <a:gd name="T5" fmla="*/ 463550 h 1463"/>
                    <a:gd name="T6" fmla="*/ 0 w 2439"/>
                    <a:gd name="T7" fmla="*/ 231300 h 1463"/>
                    <a:gd name="T8" fmla="*/ 387191 w 2439"/>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9" h="1463">
                      <a:moveTo>
                        <a:pt x="1219" y="0"/>
                      </a:moveTo>
                      <a:lnTo>
                        <a:pt x="2439" y="730"/>
                      </a:lnTo>
                      <a:lnTo>
                        <a:pt x="1219" y="1463"/>
                      </a:lnTo>
                      <a:lnTo>
                        <a:pt x="0" y="730"/>
                      </a:lnTo>
                      <a:lnTo>
                        <a:pt x="1219" y="0"/>
                      </a:lnTo>
                      <a:close/>
                    </a:path>
                  </a:pathLst>
                </a:custGeom>
                <a:solidFill>
                  <a:srgbClr val="2881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00" name="Freeform 77"/>
                <p:cNvSpPr>
                  <a:spLocks noEditPoints="1"/>
                </p:cNvSpPr>
                <p:nvPr/>
              </p:nvSpPr>
              <p:spPr bwMode="auto">
                <a:xfrm>
                  <a:off x="9276421" y="3338745"/>
                  <a:ext cx="420688" cy="463550"/>
                </a:xfrm>
                <a:custGeom>
                  <a:avLst/>
                  <a:gdLst>
                    <a:gd name="T0" fmla="*/ 208755 w 1324"/>
                    <a:gd name="T1" fmla="*/ 208170 h 1463"/>
                    <a:gd name="T2" fmla="*/ 420688 w 1324"/>
                    <a:gd name="T3" fmla="*/ 339979 h 1463"/>
                    <a:gd name="T4" fmla="*/ 214157 w 1324"/>
                    <a:gd name="T5" fmla="*/ 463550 h 1463"/>
                    <a:gd name="T6" fmla="*/ 0 w 1324"/>
                    <a:gd name="T7" fmla="*/ 334909 h 1463"/>
                    <a:gd name="T8" fmla="*/ 208755 w 1324"/>
                    <a:gd name="T9" fmla="*/ 208170 h 1463"/>
                    <a:gd name="T10" fmla="*/ 214157 w 1324"/>
                    <a:gd name="T11" fmla="*/ 0 h 1463"/>
                    <a:gd name="T12" fmla="*/ 384783 w 1324"/>
                    <a:gd name="T13" fmla="*/ 101392 h 1463"/>
                    <a:gd name="T14" fmla="*/ 208755 w 1324"/>
                    <a:gd name="T15" fmla="*/ 208170 h 1463"/>
                    <a:gd name="T16" fmla="*/ 40035 w 1324"/>
                    <a:gd name="T17" fmla="*/ 103926 h 1463"/>
                    <a:gd name="T18" fmla="*/ 214157 w 1324"/>
                    <a:gd name="T19" fmla="*/ 0 h 14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24" h="1463">
                      <a:moveTo>
                        <a:pt x="657" y="657"/>
                      </a:moveTo>
                      <a:lnTo>
                        <a:pt x="1324" y="1073"/>
                      </a:lnTo>
                      <a:lnTo>
                        <a:pt x="674" y="1463"/>
                      </a:lnTo>
                      <a:lnTo>
                        <a:pt x="0" y="1057"/>
                      </a:lnTo>
                      <a:lnTo>
                        <a:pt x="657" y="657"/>
                      </a:lnTo>
                      <a:close/>
                      <a:moveTo>
                        <a:pt x="674" y="0"/>
                      </a:moveTo>
                      <a:lnTo>
                        <a:pt x="1211" y="320"/>
                      </a:lnTo>
                      <a:lnTo>
                        <a:pt x="657" y="657"/>
                      </a:lnTo>
                      <a:lnTo>
                        <a:pt x="126" y="328"/>
                      </a:lnTo>
                      <a:lnTo>
                        <a:pt x="674"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01" name="Freeform 78"/>
                <p:cNvSpPr>
                  <a:spLocks/>
                </p:cNvSpPr>
                <p:nvPr/>
              </p:nvSpPr>
              <p:spPr bwMode="auto">
                <a:xfrm>
                  <a:off x="9358971" y="3541945"/>
                  <a:ext cx="34925" cy="25400"/>
                </a:xfrm>
                <a:custGeom>
                  <a:avLst/>
                  <a:gdLst>
                    <a:gd name="T0" fmla="*/ 17620 w 111"/>
                    <a:gd name="T1" fmla="*/ 0 h 78"/>
                    <a:gd name="T2" fmla="*/ 22969 w 111"/>
                    <a:gd name="T3" fmla="*/ 651 h 78"/>
                    <a:gd name="T4" fmla="*/ 27688 w 111"/>
                    <a:gd name="T5" fmla="*/ 2605 h 78"/>
                    <a:gd name="T6" fmla="*/ 31464 w 111"/>
                    <a:gd name="T7" fmla="*/ 5536 h 78"/>
                    <a:gd name="T8" fmla="*/ 34296 w 111"/>
                    <a:gd name="T9" fmla="*/ 8467 h 78"/>
                    <a:gd name="T10" fmla="*/ 34925 w 111"/>
                    <a:gd name="T11" fmla="*/ 13026 h 78"/>
                    <a:gd name="T12" fmla="*/ 34296 w 111"/>
                    <a:gd name="T13" fmla="*/ 16933 h 78"/>
                    <a:gd name="T14" fmla="*/ 31464 w 111"/>
                    <a:gd name="T15" fmla="*/ 20515 h 78"/>
                    <a:gd name="T16" fmla="*/ 27688 w 111"/>
                    <a:gd name="T17" fmla="*/ 23121 h 78"/>
                    <a:gd name="T18" fmla="*/ 22969 w 111"/>
                    <a:gd name="T19" fmla="*/ 24749 h 78"/>
                    <a:gd name="T20" fmla="*/ 17620 w 111"/>
                    <a:gd name="T21" fmla="*/ 25400 h 78"/>
                    <a:gd name="T22" fmla="*/ 11956 w 111"/>
                    <a:gd name="T23" fmla="*/ 24749 h 78"/>
                    <a:gd name="T24" fmla="*/ 7237 w 111"/>
                    <a:gd name="T25" fmla="*/ 23121 h 78"/>
                    <a:gd name="T26" fmla="*/ 3461 w 111"/>
                    <a:gd name="T27" fmla="*/ 20515 h 78"/>
                    <a:gd name="T28" fmla="*/ 629 w 111"/>
                    <a:gd name="T29" fmla="*/ 16933 h 78"/>
                    <a:gd name="T30" fmla="*/ 0 w 111"/>
                    <a:gd name="T31" fmla="*/ 13026 h 78"/>
                    <a:gd name="T32" fmla="*/ 629 w 111"/>
                    <a:gd name="T33" fmla="*/ 8467 h 78"/>
                    <a:gd name="T34" fmla="*/ 3461 w 111"/>
                    <a:gd name="T35" fmla="*/ 5536 h 78"/>
                    <a:gd name="T36" fmla="*/ 7237 w 111"/>
                    <a:gd name="T37" fmla="*/ 2605 h 78"/>
                    <a:gd name="T38" fmla="*/ 11956 w 111"/>
                    <a:gd name="T39" fmla="*/ 651 h 78"/>
                    <a:gd name="T40" fmla="*/ 17620 w 111"/>
                    <a:gd name="T41" fmla="*/ 0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1" h="78">
                      <a:moveTo>
                        <a:pt x="56" y="0"/>
                      </a:moveTo>
                      <a:lnTo>
                        <a:pt x="73" y="2"/>
                      </a:lnTo>
                      <a:lnTo>
                        <a:pt x="88" y="8"/>
                      </a:lnTo>
                      <a:lnTo>
                        <a:pt x="100" y="17"/>
                      </a:lnTo>
                      <a:lnTo>
                        <a:pt x="109" y="26"/>
                      </a:lnTo>
                      <a:lnTo>
                        <a:pt x="111" y="40"/>
                      </a:lnTo>
                      <a:lnTo>
                        <a:pt x="109" y="52"/>
                      </a:lnTo>
                      <a:lnTo>
                        <a:pt x="100" y="63"/>
                      </a:lnTo>
                      <a:lnTo>
                        <a:pt x="88" y="71"/>
                      </a:lnTo>
                      <a:lnTo>
                        <a:pt x="73" y="76"/>
                      </a:lnTo>
                      <a:lnTo>
                        <a:pt x="56" y="78"/>
                      </a:lnTo>
                      <a:lnTo>
                        <a:pt x="38" y="76"/>
                      </a:lnTo>
                      <a:lnTo>
                        <a:pt x="23" y="71"/>
                      </a:lnTo>
                      <a:lnTo>
                        <a:pt x="11" y="63"/>
                      </a:lnTo>
                      <a:lnTo>
                        <a:pt x="2" y="52"/>
                      </a:lnTo>
                      <a:lnTo>
                        <a:pt x="0" y="40"/>
                      </a:lnTo>
                      <a:lnTo>
                        <a:pt x="2" y="26"/>
                      </a:lnTo>
                      <a:lnTo>
                        <a:pt x="11" y="17"/>
                      </a:lnTo>
                      <a:lnTo>
                        <a:pt x="23" y="8"/>
                      </a:lnTo>
                      <a:lnTo>
                        <a:pt x="38" y="2"/>
                      </a:lnTo>
                      <a:lnTo>
                        <a:pt x="56" y="0"/>
                      </a:lnTo>
                      <a:close/>
                    </a:path>
                  </a:pathLst>
                </a:custGeom>
                <a:solidFill>
                  <a:srgbClr val="C758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02" name="Freeform 79"/>
                <p:cNvSpPr>
                  <a:spLocks/>
                </p:cNvSpPr>
                <p:nvPr/>
              </p:nvSpPr>
              <p:spPr bwMode="auto">
                <a:xfrm>
                  <a:off x="9331984" y="3553057"/>
                  <a:ext cx="44450" cy="31750"/>
                </a:xfrm>
                <a:custGeom>
                  <a:avLst/>
                  <a:gdLst>
                    <a:gd name="T0" fmla="*/ 22065 w 139"/>
                    <a:gd name="T1" fmla="*/ 0 h 97"/>
                    <a:gd name="T2" fmla="*/ 29100 w 139"/>
                    <a:gd name="T3" fmla="*/ 655 h 97"/>
                    <a:gd name="T4" fmla="*/ 35176 w 139"/>
                    <a:gd name="T5" fmla="*/ 2946 h 97"/>
                    <a:gd name="T6" fmla="*/ 40293 w 139"/>
                    <a:gd name="T7" fmla="*/ 6219 h 97"/>
                    <a:gd name="T8" fmla="*/ 43171 w 139"/>
                    <a:gd name="T9" fmla="*/ 10474 h 97"/>
                    <a:gd name="T10" fmla="*/ 44450 w 139"/>
                    <a:gd name="T11" fmla="*/ 15711 h 97"/>
                    <a:gd name="T12" fmla="*/ 43171 w 139"/>
                    <a:gd name="T13" fmla="*/ 20948 h 97"/>
                    <a:gd name="T14" fmla="*/ 40293 w 139"/>
                    <a:gd name="T15" fmla="*/ 25204 h 97"/>
                    <a:gd name="T16" fmla="*/ 35176 w 139"/>
                    <a:gd name="T17" fmla="*/ 28477 h 97"/>
                    <a:gd name="T18" fmla="*/ 29100 w 139"/>
                    <a:gd name="T19" fmla="*/ 30768 h 97"/>
                    <a:gd name="T20" fmla="*/ 22065 w 139"/>
                    <a:gd name="T21" fmla="*/ 31750 h 97"/>
                    <a:gd name="T22" fmla="*/ 15030 w 139"/>
                    <a:gd name="T23" fmla="*/ 30768 h 97"/>
                    <a:gd name="T24" fmla="*/ 8954 w 139"/>
                    <a:gd name="T25" fmla="*/ 28477 h 97"/>
                    <a:gd name="T26" fmla="*/ 4157 w 139"/>
                    <a:gd name="T27" fmla="*/ 25204 h 97"/>
                    <a:gd name="T28" fmla="*/ 959 w 139"/>
                    <a:gd name="T29" fmla="*/ 20948 h 97"/>
                    <a:gd name="T30" fmla="*/ 0 w 139"/>
                    <a:gd name="T31" fmla="*/ 15711 h 97"/>
                    <a:gd name="T32" fmla="*/ 959 w 139"/>
                    <a:gd name="T33" fmla="*/ 10474 h 97"/>
                    <a:gd name="T34" fmla="*/ 4157 w 139"/>
                    <a:gd name="T35" fmla="*/ 6219 h 97"/>
                    <a:gd name="T36" fmla="*/ 8954 w 139"/>
                    <a:gd name="T37" fmla="*/ 2946 h 97"/>
                    <a:gd name="T38" fmla="*/ 15030 w 139"/>
                    <a:gd name="T39" fmla="*/ 655 h 97"/>
                    <a:gd name="T40" fmla="*/ 22065 w 139"/>
                    <a:gd name="T41" fmla="*/ 0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97">
                      <a:moveTo>
                        <a:pt x="69" y="0"/>
                      </a:moveTo>
                      <a:lnTo>
                        <a:pt x="91" y="2"/>
                      </a:lnTo>
                      <a:lnTo>
                        <a:pt x="110" y="9"/>
                      </a:lnTo>
                      <a:lnTo>
                        <a:pt x="126" y="19"/>
                      </a:lnTo>
                      <a:lnTo>
                        <a:pt x="135" y="32"/>
                      </a:lnTo>
                      <a:lnTo>
                        <a:pt x="139" y="48"/>
                      </a:lnTo>
                      <a:lnTo>
                        <a:pt x="135" y="64"/>
                      </a:lnTo>
                      <a:lnTo>
                        <a:pt x="126" y="77"/>
                      </a:lnTo>
                      <a:lnTo>
                        <a:pt x="110" y="87"/>
                      </a:lnTo>
                      <a:lnTo>
                        <a:pt x="91" y="94"/>
                      </a:lnTo>
                      <a:lnTo>
                        <a:pt x="69" y="97"/>
                      </a:lnTo>
                      <a:lnTo>
                        <a:pt x="47" y="94"/>
                      </a:lnTo>
                      <a:lnTo>
                        <a:pt x="28" y="87"/>
                      </a:lnTo>
                      <a:lnTo>
                        <a:pt x="13" y="77"/>
                      </a:lnTo>
                      <a:lnTo>
                        <a:pt x="3" y="64"/>
                      </a:lnTo>
                      <a:lnTo>
                        <a:pt x="0" y="48"/>
                      </a:lnTo>
                      <a:lnTo>
                        <a:pt x="3" y="32"/>
                      </a:lnTo>
                      <a:lnTo>
                        <a:pt x="13" y="19"/>
                      </a:lnTo>
                      <a:lnTo>
                        <a:pt x="28" y="9"/>
                      </a:lnTo>
                      <a:lnTo>
                        <a:pt x="47" y="2"/>
                      </a:lnTo>
                      <a:lnTo>
                        <a:pt x="69" y="0"/>
                      </a:lnTo>
                      <a:close/>
                    </a:path>
                  </a:pathLst>
                </a:custGeom>
                <a:solidFill>
                  <a:srgbClr val="C758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03" name="Freeform 80"/>
                <p:cNvSpPr>
                  <a:spLocks/>
                </p:cNvSpPr>
                <p:nvPr/>
              </p:nvSpPr>
              <p:spPr bwMode="auto">
                <a:xfrm>
                  <a:off x="9187521" y="3491145"/>
                  <a:ext cx="296863" cy="182563"/>
                </a:xfrm>
                <a:custGeom>
                  <a:avLst/>
                  <a:gdLst>
                    <a:gd name="T0" fmla="*/ 207931 w 938"/>
                    <a:gd name="T1" fmla="*/ 0 h 574"/>
                    <a:gd name="T2" fmla="*/ 296863 w 938"/>
                    <a:gd name="T3" fmla="*/ 55341 h 574"/>
                    <a:gd name="T4" fmla="*/ 88932 w 938"/>
                    <a:gd name="T5" fmla="*/ 182563 h 574"/>
                    <a:gd name="T6" fmla="*/ 0 w 938"/>
                    <a:gd name="T7" fmla="*/ 129130 h 574"/>
                    <a:gd name="T8" fmla="*/ 207931 w 938"/>
                    <a:gd name="T9" fmla="*/ 0 h 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8" h="574">
                      <a:moveTo>
                        <a:pt x="657" y="0"/>
                      </a:moveTo>
                      <a:lnTo>
                        <a:pt x="938" y="174"/>
                      </a:lnTo>
                      <a:lnTo>
                        <a:pt x="281" y="574"/>
                      </a:lnTo>
                      <a:lnTo>
                        <a:pt x="0" y="406"/>
                      </a:lnTo>
                      <a:lnTo>
                        <a:pt x="657" y="0"/>
                      </a:lnTo>
                      <a:close/>
                    </a:path>
                  </a:pathLst>
                </a:custGeom>
                <a:solidFill>
                  <a:srgbClr val="DDECB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704" name="Freeform 81"/>
                <p:cNvSpPr>
                  <a:spLocks noEditPoints="1"/>
                </p:cNvSpPr>
                <p:nvPr/>
              </p:nvSpPr>
              <p:spPr bwMode="auto">
                <a:xfrm>
                  <a:off x="9211334" y="3387957"/>
                  <a:ext cx="493713" cy="344488"/>
                </a:xfrm>
                <a:custGeom>
                  <a:avLst/>
                  <a:gdLst>
                    <a:gd name="T0" fmla="*/ 268088 w 1558"/>
                    <a:gd name="T1" fmla="*/ 311407 h 1083"/>
                    <a:gd name="T2" fmla="*/ 275377 w 1558"/>
                    <a:gd name="T3" fmla="*/ 330492 h 1083"/>
                    <a:gd name="T4" fmla="*/ 255729 w 1558"/>
                    <a:gd name="T5" fmla="*/ 344170 h 1083"/>
                    <a:gd name="T6" fmla="*/ 228477 w 1558"/>
                    <a:gd name="T7" fmla="*/ 339081 h 1083"/>
                    <a:gd name="T8" fmla="*/ 221822 w 1558"/>
                    <a:gd name="T9" fmla="*/ 319995 h 1083"/>
                    <a:gd name="T10" fmla="*/ 240836 w 1558"/>
                    <a:gd name="T11" fmla="*/ 306636 h 1083"/>
                    <a:gd name="T12" fmla="*/ 378365 w 1558"/>
                    <a:gd name="T13" fmla="*/ 279598 h 1083"/>
                    <a:gd name="T14" fmla="*/ 385971 w 1558"/>
                    <a:gd name="T15" fmla="*/ 296457 h 1083"/>
                    <a:gd name="T16" fmla="*/ 365690 w 1558"/>
                    <a:gd name="T17" fmla="*/ 306954 h 1083"/>
                    <a:gd name="T18" fmla="*/ 345092 w 1558"/>
                    <a:gd name="T19" fmla="*/ 296457 h 1083"/>
                    <a:gd name="T20" fmla="*/ 353014 w 1558"/>
                    <a:gd name="T21" fmla="*/ 279598 h 1083"/>
                    <a:gd name="T22" fmla="*/ 294073 w 1558"/>
                    <a:gd name="T23" fmla="*/ 196578 h 1083"/>
                    <a:gd name="T24" fmla="*/ 329881 w 1558"/>
                    <a:gd name="T25" fmla="*/ 213118 h 1083"/>
                    <a:gd name="T26" fmla="*/ 338121 w 1558"/>
                    <a:gd name="T27" fmla="*/ 243336 h 1083"/>
                    <a:gd name="T28" fmla="*/ 314354 w 1558"/>
                    <a:gd name="T29" fmla="*/ 268147 h 1083"/>
                    <a:gd name="T30" fmla="*/ 271574 w 1558"/>
                    <a:gd name="T31" fmla="*/ 274191 h 1083"/>
                    <a:gd name="T32" fmla="*/ 235765 w 1558"/>
                    <a:gd name="T33" fmla="*/ 257650 h 1083"/>
                    <a:gd name="T34" fmla="*/ 227526 w 1558"/>
                    <a:gd name="T35" fmla="*/ 227114 h 1083"/>
                    <a:gd name="T36" fmla="*/ 251293 w 1558"/>
                    <a:gd name="T37" fmla="*/ 202621 h 1083"/>
                    <a:gd name="T38" fmla="*/ 380584 w 1558"/>
                    <a:gd name="T39" fmla="*/ 138050 h 1083"/>
                    <a:gd name="T40" fmla="*/ 405618 w 1558"/>
                    <a:gd name="T41" fmla="*/ 147910 h 1083"/>
                    <a:gd name="T42" fmla="*/ 405618 w 1558"/>
                    <a:gd name="T43" fmla="*/ 168268 h 1083"/>
                    <a:gd name="T44" fmla="*/ 380584 w 1558"/>
                    <a:gd name="T45" fmla="*/ 178447 h 1083"/>
                    <a:gd name="T46" fmla="*/ 355866 w 1558"/>
                    <a:gd name="T47" fmla="*/ 168268 h 1083"/>
                    <a:gd name="T48" fmla="*/ 355866 w 1558"/>
                    <a:gd name="T49" fmla="*/ 147910 h 1083"/>
                    <a:gd name="T50" fmla="*/ 380584 w 1558"/>
                    <a:gd name="T51" fmla="*/ 138050 h 1083"/>
                    <a:gd name="T52" fmla="*/ 53237 w 1558"/>
                    <a:gd name="T53" fmla="*/ 139958 h 1083"/>
                    <a:gd name="T54" fmla="*/ 61160 w 1558"/>
                    <a:gd name="T55" fmla="*/ 161270 h 1083"/>
                    <a:gd name="T56" fmla="*/ 39294 w 1558"/>
                    <a:gd name="T57" fmla="*/ 176220 h 1083"/>
                    <a:gd name="T58" fmla="*/ 9190 w 1558"/>
                    <a:gd name="T59" fmla="*/ 170813 h 1083"/>
                    <a:gd name="T60" fmla="*/ 951 w 1558"/>
                    <a:gd name="T61" fmla="*/ 149501 h 1083"/>
                    <a:gd name="T62" fmla="*/ 22816 w 1558"/>
                    <a:gd name="T63" fmla="*/ 134233 h 1083"/>
                    <a:gd name="T64" fmla="*/ 484206 w 1558"/>
                    <a:gd name="T65" fmla="*/ 107195 h 1083"/>
                    <a:gd name="T66" fmla="*/ 492445 w 1558"/>
                    <a:gd name="T67" fmla="*/ 126599 h 1083"/>
                    <a:gd name="T68" fmla="*/ 469629 w 1558"/>
                    <a:gd name="T69" fmla="*/ 138050 h 1083"/>
                    <a:gd name="T70" fmla="*/ 447130 w 1558"/>
                    <a:gd name="T71" fmla="*/ 126599 h 1083"/>
                    <a:gd name="T72" fmla="*/ 455369 w 1558"/>
                    <a:gd name="T73" fmla="*/ 107195 h 1083"/>
                    <a:gd name="T74" fmla="*/ 315305 w 1558"/>
                    <a:gd name="T75" fmla="*/ 42306 h 1083"/>
                    <a:gd name="T76" fmla="*/ 335269 w 1558"/>
                    <a:gd name="T77" fmla="*/ 56619 h 1083"/>
                    <a:gd name="T78" fmla="*/ 327980 w 1558"/>
                    <a:gd name="T79" fmla="*/ 75705 h 1083"/>
                    <a:gd name="T80" fmla="*/ 300411 w 1558"/>
                    <a:gd name="T81" fmla="*/ 81112 h 1083"/>
                    <a:gd name="T82" fmla="*/ 280447 w 1558"/>
                    <a:gd name="T83" fmla="*/ 66798 h 1083"/>
                    <a:gd name="T84" fmla="*/ 287735 w 1558"/>
                    <a:gd name="T85" fmla="*/ 47713 h 1083"/>
                    <a:gd name="T86" fmla="*/ 257631 w 1558"/>
                    <a:gd name="T87" fmla="*/ 0 h 1083"/>
                    <a:gd name="T88" fmla="*/ 274426 w 1558"/>
                    <a:gd name="T89" fmla="*/ 8270 h 1083"/>
                    <a:gd name="T90" fmla="*/ 268405 w 1558"/>
                    <a:gd name="T91" fmla="*/ 22266 h 1083"/>
                    <a:gd name="T92" fmla="*/ 247490 w 1558"/>
                    <a:gd name="T93" fmla="*/ 22266 h 1083"/>
                    <a:gd name="T94" fmla="*/ 241152 w 1558"/>
                    <a:gd name="T95" fmla="*/ 8270 h 1083"/>
                    <a:gd name="T96" fmla="*/ 257631 w 1558"/>
                    <a:gd name="T97" fmla="*/ 0 h 10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58" h="1083">
                      <a:moveTo>
                        <a:pt x="784" y="961"/>
                      </a:moveTo>
                      <a:lnTo>
                        <a:pt x="807" y="964"/>
                      </a:lnTo>
                      <a:lnTo>
                        <a:pt x="828" y="970"/>
                      </a:lnTo>
                      <a:lnTo>
                        <a:pt x="846" y="979"/>
                      </a:lnTo>
                      <a:lnTo>
                        <a:pt x="859" y="991"/>
                      </a:lnTo>
                      <a:lnTo>
                        <a:pt x="869" y="1006"/>
                      </a:lnTo>
                      <a:lnTo>
                        <a:pt x="871" y="1023"/>
                      </a:lnTo>
                      <a:lnTo>
                        <a:pt x="869" y="1039"/>
                      </a:lnTo>
                      <a:lnTo>
                        <a:pt x="859" y="1053"/>
                      </a:lnTo>
                      <a:lnTo>
                        <a:pt x="846" y="1066"/>
                      </a:lnTo>
                      <a:lnTo>
                        <a:pt x="828" y="1075"/>
                      </a:lnTo>
                      <a:lnTo>
                        <a:pt x="807" y="1082"/>
                      </a:lnTo>
                      <a:lnTo>
                        <a:pt x="784" y="1083"/>
                      </a:lnTo>
                      <a:lnTo>
                        <a:pt x="760" y="1082"/>
                      </a:lnTo>
                      <a:lnTo>
                        <a:pt x="740" y="1075"/>
                      </a:lnTo>
                      <a:lnTo>
                        <a:pt x="721" y="1066"/>
                      </a:lnTo>
                      <a:lnTo>
                        <a:pt x="708" y="1053"/>
                      </a:lnTo>
                      <a:lnTo>
                        <a:pt x="700" y="1039"/>
                      </a:lnTo>
                      <a:lnTo>
                        <a:pt x="696" y="1023"/>
                      </a:lnTo>
                      <a:lnTo>
                        <a:pt x="700" y="1006"/>
                      </a:lnTo>
                      <a:lnTo>
                        <a:pt x="708" y="991"/>
                      </a:lnTo>
                      <a:lnTo>
                        <a:pt x="721" y="979"/>
                      </a:lnTo>
                      <a:lnTo>
                        <a:pt x="740" y="970"/>
                      </a:lnTo>
                      <a:lnTo>
                        <a:pt x="760" y="964"/>
                      </a:lnTo>
                      <a:lnTo>
                        <a:pt x="784" y="961"/>
                      </a:lnTo>
                      <a:close/>
                      <a:moveTo>
                        <a:pt x="1154" y="869"/>
                      </a:moveTo>
                      <a:lnTo>
                        <a:pt x="1175" y="872"/>
                      </a:lnTo>
                      <a:lnTo>
                        <a:pt x="1194" y="879"/>
                      </a:lnTo>
                      <a:lnTo>
                        <a:pt x="1209" y="889"/>
                      </a:lnTo>
                      <a:lnTo>
                        <a:pt x="1218" y="902"/>
                      </a:lnTo>
                      <a:lnTo>
                        <a:pt x="1222" y="918"/>
                      </a:lnTo>
                      <a:lnTo>
                        <a:pt x="1218" y="932"/>
                      </a:lnTo>
                      <a:lnTo>
                        <a:pt x="1209" y="945"/>
                      </a:lnTo>
                      <a:lnTo>
                        <a:pt x="1194" y="955"/>
                      </a:lnTo>
                      <a:lnTo>
                        <a:pt x="1175" y="962"/>
                      </a:lnTo>
                      <a:lnTo>
                        <a:pt x="1154" y="965"/>
                      </a:lnTo>
                      <a:lnTo>
                        <a:pt x="1132" y="962"/>
                      </a:lnTo>
                      <a:lnTo>
                        <a:pt x="1114" y="955"/>
                      </a:lnTo>
                      <a:lnTo>
                        <a:pt x="1099" y="945"/>
                      </a:lnTo>
                      <a:lnTo>
                        <a:pt x="1089" y="932"/>
                      </a:lnTo>
                      <a:lnTo>
                        <a:pt x="1087" y="918"/>
                      </a:lnTo>
                      <a:lnTo>
                        <a:pt x="1089" y="902"/>
                      </a:lnTo>
                      <a:lnTo>
                        <a:pt x="1099" y="889"/>
                      </a:lnTo>
                      <a:lnTo>
                        <a:pt x="1114" y="879"/>
                      </a:lnTo>
                      <a:lnTo>
                        <a:pt x="1132" y="872"/>
                      </a:lnTo>
                      <a:lnTo>
                        <a:pt x="1154" y="869"/>
                      </a:lnTo>
                      <a:close/>
                      <a:moveTo>
                        <a:pt x="893" y="615"/>
                      </a:moveTo>
                      <a:lnTo>
                        <a:pt x="928" y="618"/>
                      </a:lnTo>
                      <a:lnTo>
                        <a:pt x="962" y="625"/>
                      </a:lnTo>
                      <a:lnTo>
                        <a:pt x="992" y="637"/>
                      </a:lnTo>
                      <a:lnTo>
                        <a:pt x="1019" y="652"/>
                      </a:lnTo>
                      <a:lnTo>
                        <a:pt x="1041" y="670"/>
                      </a:lnTo>
                      <a:lnTo>
                        <a:pt x="1056" y="691"/>
                      </a:lnTo>
                      <a:lnTo>
                        <a:pt x="1067" y="714"/>
                      </a:lnTo>
                      <a:lnTo>
                        <a:pt x="1071" y="740"/>
                      </a:lnTo>
                      <a:lnTo>
                        <a:pt x="1067" y="765"/>
                      </a:lnTo>
                      <a:lnTo>
                        <a:pt x="1056" y="788"/>
                      </a:lnTo>
                      <a:lnTo>
                        <a:pt x="1041" y="810"/>
                      </a:lnTo>
                      <a:lnTo>
                        <a:pt x="1019" y="828"/>
                      </a:lnTo>
                      <a:lnTo>
                        <a:pt x="992" y="843"/>
                      </a:lnTo>
                      <a:lnTo>
                        <a:pt x="962" y="855"/>
                      </a:lnTo>
                      <a:lnTo>
                        <a:pt x="928" y="862"/>
                      </a:lnTo>
                      <a:lnTo>
                        <a:pt x="893" y="864"/>
                      </a:lnTo>
                      <a:lnTo>
                        <a:pt x="857" y="862"/>
                      </a:lnTo>
                      <a:lnTo>
                        <a:pt x="823" y="855"/>
                      </a:lnTo>
                      <a:lnTo>
                        <a:pt x="793" y="843"/>
                      </a:lnTo>
                      <a:lnTo>
                        <a:pt x="766" y="828"/>
                      </a:lnTo>
                      <a:lnTo>
                        <a:pt x="744" y="810"/>
                      </a:lnTo>
                      <a:lnTo>
                        <a:pt x="729" y="788"/>
                      </a:lnTo>
                      <a:lnTo>
                        <a:pt x="718" y="765"/>
                      </a:lnTo>
                      <a:lnTo>
                        <a:pt x="714" y="740"/>
                      </a:lnTo>
                      <a:lnTo>
                        <a:pt x="718" y="714"/>
                      </a:lnTo>
                      <a:lnTo>
                        <a:pt x="729" y="691"/>
                      </a:lnTo>
                      <a:lnTo>
                        <a:pt x="744" y="670"/>
                      </a:lnTo>
                      <a:lnTo>
                        <a:pt x="766" y="652"/>
                      </a:lnTo>
                      <a:lnTo>
                        <a:pt x="793" y="637"/>
                      </a:lnTo>
                      <a:lnTo>
                        <a:pt x="823" y="625"/>
                      </a:lnTo>
                      <a:lnTo>
                        <a:pt x="857" y="618"/>
                      </a:lnTo>
                      <a:lnTo>
                        <a:pt x="893" y="615"/>
                      </a:lnTo>
                      <a:close/>
                      <a:moveTo>
                        <a:pt x="1201" y="434"/>
                      </a:moveTo>
                      <a:lnTo>
                        <a:pt x="1226" y="436"/>
                      </a:lnTo>
                      <a:lnTo>
                        <a:pt x="1247" y="442"/>
                      </a:lnTo>
                      <a:lnTo>
                        <a:pt x="1265" y="452"/>
                      </a:lnTo>
                      <a:lnTo>
                        <a:pt x="1280" y="465"/>
                      </a:lnTo>
                      <a:lnTo>
                        <a:pt x="1290" y="480"/>
                      </a:lnTo>
                      <a:lnTo>
                        <a:pt x="1292" y="497"/>
                      </a:lnTo>
                      <a:lnTo>
                        <a:pt x="1290" y="514"/>
                      </a:lnTo>
                      <a:lnTo>
                        <a:pt x="1280" y="529"/>
                      </a:lnTo>
                      <a:lnTo>
                        <a:pt x="1265" y="542"/>
                      </a:lnTo>
                      <a:lnTo>
                        <a:pt x="1247" y="552"/>
                      </a:lnTo>
                      <a:lnTo>
                        <a:pt x="1226" y="558"/>
                      </a:lnTo>
                      <a:lnTo>
                        <a:pt x="1201" y="561"/>
                      </a:lnTo>
                      <a:lnTo>
                        <a:pt x="1177" y="558"/>
                      </a:lnTo>
                      <a:lnTo>
                        <a:pt x="1155" y="552"/>
                      </a:lnTo>
                      <a:lnTo>
                        <a:pt x="1137" y="542"/>
                      </a:lnTo>
                      <a:lnTo>
                        <a:pt x="1123" y="529"/>
                      </a:lnTo>
                      <a:lnTo>
                        <a:pt x="1114" y="514"/>
                      </a:lnTo>
                      <a:lnTo>
                        <a:pt x="1111" y="497"/>
                      </a:lnTo>
                      <a:lnTo>
                        <a:pt x="1114" y="480"/>
                      </a:lnTo>
                      <a:lnTo>
                        <a:pt x="1123" y="465"/>
                      </a:lnTo>
                      <a:lnTo>
                        <a:pt x="1137" y="452"/>
                      </a:lnTo>
                      <a:lnTo>
                        <a:pt x="1155" y="442"/>
                      </a:lnTo>
                      <a:lnTo>
                        <a:pt x="1177" y="436"/>
                      </a:lnTo>
                      <a:lnTo>
                        <a:pt x="1201" y="434"/>
                      </a:lnTo>
                      <a:close/>
                      <a:moveTo>
                        <a:pt x="98" y="419"/>
                      </a:moveTo>
                      <a:lnTo>
                        <a:pt x="124" y="422"/>
                      </a:lnTo>
                      <a:lnTo>
                        <a:pt x="147" y="429"/>
                      </a:lnTo>
                      <a:lnTo>
                        <a:pt x="168" y="440"/>
                      </a:lnTo>
                      <a:lnTo>
                        <a:pt x="183" y="453"/>
                      </a:lnTo>
                      <a:lnTo>
                        <a:pt x="193" y="470"/>
                      </a:lnTo>
                      <a:lnTo>
                        <a:pt x="197" y="488"/>
                      </a:lnTo>
                      <a:lnTo>
                        <a:pt x="193" y="507"/>
                      </a:lnTo>
                      <a:lnTo>
                        <a:pt x="183" y="522"/>
                      </a:lnTo>
                      <a:lnTo>
                        <a:pt x="168" y="537"/>
                      </a:lnTo>
                      <a:lnTo>
                        <a:pt x="147" y="548"/>
                      </a:lnTo>
                      <a:lnTo>
                        <a:pt x="124" y="554"/>
                      </a:lnTo>
                      <a:lnTo>
                        <a:pt x="98" y="556"/>
                      </a:lnTo>
                      <a:lnTo>
                        <a:pt x="72" y="554"/>
                      </a:lnTo>
                      <a:lnTo>
                        <a:pt x="48" y="548"/>
                      </a:lnTo>
                      <a:lnTo>
                        <a:pt x="29" y="537"/>
                      </a:lnTo>
                      <a:lnTo>
                        <a:pt x="13" y="522"/>
                      </a:lnTo>
                      <a:lnTo>
                        <a:pt x="3" y="507"/>
                      </a:lnTo>
                      <a:lnTo>
                        <a:pt x="0" y="488"/>
                      </a:lnTo>
                      <a:lnTo>
                        <a:pt x="3" y="470"/>
                      </a:lnTo>
                      <a:lnTo>
                        <a:pt x="13" y="453"/>
                      </a:lnTo>
                      <a:lnTo>
                        <a:pt x="29" y="440"/>
                      </a:lnTo>
                      <a:lnTo>
                        <a:pt x="48" y="429"/>
                      </a:lnTo>
                      <a:lnTo>
                        <a:pt x="72" y="422"/>
                      </a:lnTo>
                      <a:lnTo>
                        <a:pt x="98" y="419"/>
                      </a:lnTo>
                      <a:close/>
                      <a:moveTo>
                        <a:pt x="1482" y="328"/>
                      </a:moveTo>
                      <a:lnTo>
                        <a:pt x="1506" y="330"/>
                      </a:lnTo>
                      <a:lnTo>
                        <a:pt x="1528" y="337"/>
                      </a:lnTo>
                      <a:lnTo>
                        <a:pt x="1544" y="349"/>
                      </a:lnTo>
                      <a:lnTo>
                        <a:pt x="1554" y="364"/>
                      </a:lnTo>
                      <a:lnTo>
                        <a:pt x="1558" y="381"/>
                      </a:lnTo>
                      <a:lnTo>
                        <a:pt x="1554" y="398"/>
                      </a:lnTo>
                      <a:lnTo>
                        <a:pt x="1544" y="412"/>
                      </a:lnTo>
                      <a:lnTo>
                        <a:pt x="1528" y="423"/>
                      </a:lnTo>
                      <a:lnTo>
                        <a:pt x="1506" y="430"/>
                      </a:lnTo>
                      <a:lnTo>
                        <a:pt x="1482" y="434"/>
                      </a:lnTo>
                      <a:lnTo>
                        <a:pt x="1459" y="430"/>
                      </a:lnTo>
                      <a:lnTo>
                        <a:pt x="1437" y="423"/>
                      </a:lnTo>
                      <a:lnTo>
                        <a:pt x="1421" y="412"/>
                      </a:lnTo>
                      <a:lnTo>
                        <a:pt x="1411" y="398"/>
                      </a:lnTo>
                      <a:lnTo>
                        <a:pt x="1406" y="381"/>
                      </a:lnTo>
                      <a:lnTo>
                        <a:pt x="1411" y="364"/>
                      </a:lnTo>
                      <a:lnTo>
                        <a:pt x="1421" y="349"/>
                      </a:lnTo>
                      <a:lnTo>
                        <a:pt x="1437" y="337"/>
                      </a:lnTo>
                      <a:lnTo>
                        <a:pt x="1459" y="330"/>
                      </a:lnTo>
                      <a:lnTo>
                        <a:pt x="1482" y="328"/>
                      </a:lnTo>
                      <a:close/>
                      <a:moveTo>
                        <a:pt x="970" y="132"/>
                      </a:moveTo>
                      <a:lnTo>
                        <a:pt x="995" y="133"/>
                      </a:lnTo>
                      <a:lnTo>
                        <a:pt x="1016" y="140"/>
                      </a:lnTo>
                      <a:lnTo>
                        <a:pt x="1035" y="150"/>
                      </a:lnTo>
                      <a:lnTo>
                        <a:pt x="1049" y="162"/>
                      </a:lnTo>
                      <a:lnTo>
                        <a:pt x="1058" y="178"/>
                      </a:lnTo>
                      <a:lnTo>
                        <a:pt x="1061" y="195"/>
                      </a:lnTo>
                      <a:lnTo>
                        <a:pt x="1058" y="210"/>
                      </a:lnTo>
                      <a:lnTo>
                        <a:pt x="1049" y="226"/>
                      </a:lnTo>
                      <a:lnTo>
                        <a:pt x="1035" y="238"/>
                      </a:lnTo>
                      <a:lnTo>
                        <a:pt x="1016" y="248"/>
                      </a:lnTo>
                      <a:lnTo>
                        <a:pt x="995" y="255"/>
                      </a:lnTo>
                      <a:lnTo>
                        <a:pt x="970" y="257"/>
                      </a:lnTo>
                      <a:lnTo>
                        <a:pt x="948" y="255"/>
                      </a:lnTo>
                      <a:lnTo>
                        <a:pt x="926" y="248"/>
                      </a:lnTo>
                      <a:lnTo>
                        <a:pt x="908" y="238"/>
                      </a:lnTo>
                      <a:lnTo>
                        <a:pt x="893" y="226"/>
                      </a:lnTo>
                      <a:lnTo>
                        <a:pt x="885" y="210"/>
                      </a:lnTo>
                      <a:lnTo>
                        <a:pt x="880" y="195"/>
                      </a:lnTo>
                      <a:lnTo>
                        <a:pt x="885" y="178"/>
                      </a:lnTo>
                      <a:lnTo>
                        <a:pt x="893" y="162"/>
                      </a:lnTo>
                      <a:lnTo>
                        <a:pt x="908" y="150"/>
                      </a:lnTo>
                      <a:lnTo>
                        <a:pt x="926" y="140"/>
                      </a:lnTo>
                      <a:lnTo>
                        <a:pt x="948" y="133"/>
                      </a:lnTo>
                      <a:lnTo>
                        <a:pt x="970" y="132"/>
                      </a:lnTo>
                      <a:close/>
                      <a:moveTo>
                        <a:pt x="813" y="0"/>
                      </a:moveTo>
                      <a:lnTo>
                        <a:pt x="831" y="1"/>
                      </a:lnTo>
                      <a:lnTo>
                        <a:pt x="847" y="7"/>
                      </a:lnTo>
                      <a:lnTo>
                        <a:pt x="859" y="16"/>
                      </a:lnTo>
                      <a:lnTo>
                        <a:pt x="866" y="26"/>
                      </a:lnTo>
                      <a:lnTo>
                        <a:pt x="870" y="39"/>
                      </a:lnTo>
                      <a:lnTo>
                        <a:pt x="866" y="51"/>
                      </a:lnTo>
                      <a:lnTo>
                        <a:pt x="859" y="62"/>
                      </a:lnTo>
                      <a:lnTo>
                        <a:pt x="847" y="70"/>
                      </a:lnTo>
                      <a:lnTo>
                        <a:pt x="831" y="76"/>
                      </a:lnTo>
                      <a:lnTo>
                        <a:pt x="813" y="77"/>
                      </a:lnTo>
                      <a:lnTo>
                        <a:pt x="796" y="76"/>
                      </a:lnTo>
                      <a:lnTo>
                        <a:pt x="781" y="70"/>
                      </a:lnTo>
                      <a:lnTo>
                        <a:pt x="769" y="62"/>
                      </a:lnTo>
                      <a:lnTo>
                        <a:pt x="761" y="51"/>
                      </a:lnTo>
                      <a:lnTo>
                        <a:pt x="758" y="39"/>
                      </a:lnTo>
                      <a:lnTo>
                        <a:pt x="761" y="26"/>
                      </a:lnTo>
                      <a:lnTo>
                        <a:pt x="769" y="16"/>
                      </a:lnTo>
                      <a:lnTo>
                        <a:pt x="781" y="7"/>
                      </a:lnTo>
                      <a:lnTo>
                        <a:pt x="796" y="1"/>
                      </a:lnTo>
                      <a:lnTo>
                        <a:pt x="813"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sp>
          <p:nvSpPr>
            <p:cNvPr id="26640" name="Left-Right Arrow 16"/>
            <p:cNvSpPr>
              <a:spLocks noChangeArrowheads="1"/>
            </p:cNvSpPr>
            <p:nvPr/>
          </p:nvSpPr>
          <p:spPr bwMode="auto">
            <a:xfrm rot="-8769007">
              <a:off x="3624921" y="4743570"/>
              <a:ext cx="262165" cy="89697"/>
            </a:xfrm>
            <a:prstGeom prst="leftRightArrow">
              <a:avLst>
                <a:gd name="adj1" fmla="val 50000"/>
                <a:gd name="adj2" fmla="val 49999"/>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26641" name="Left-Right Arrow 17"/>
            <p:cNvSpPr>
              <a:spLocks noChangeArrowheads="1"/>
            </p:cNvSpPr>
            <p:nvPr/>
          </p:nvSpPr>
          <p:spPr bwMode="auto">
            <a:xfrm rot="-5677143">
              <a:off x="4037240" y="4553247"/>
              <a:ext cx="262165" cy="89697"/>
            </a:xfrm>
            <a:prstGeom prst="leftRightArrow">
              <a:avLst>
                <a:gd name="adj1" fmla="val 50000"/>
                <a:gd name="adj2" fmla="val 49999"/>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26642" name="Left-Right Arrow 18"/>
            <p:cNvSpPr>
              <a:spLocks noChangeArrowheads="1"/>
            </p:cNvSpPr>
            <p:nvPr/>
          </p:nvSpPr>
          <p:spPr bwMode="auto">
            <a:xfrm rot="-2642654">
              <a:off x="4401533" y="4728493"/>
              <a:ext cx="262165" cy="89697"/>
            </a:xfrm>
            <a:prstGeom prst="leftRightArrow">
              <a:avLst>
                <a:gd name="adj1" fmla="val 50000"/>
                <a:gd name="adj2" fmla="val 49999"/>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26643" name="Left-Right Arrow 19"/>
            <p:cNvSpPr>
              <a:spLocks noChangeArrowheads="1"/>
            </p:cNvSpPr>
            <p:nvPr/>
          </p:nvSpPr>
          <p:spPr bwMode="auto">
            <a:xfrm>
              <a:off x="4613362" y="5012648"/>
              <a:ext cx="262165" cy="89697"/>
            </a:xfrm>
            <a:prstGeom prst="leftRightArrow">
              <a:avLst>
                <a:gd name="adj1" fmla="val 50000"/>
                <a:gd name="adj2" fmla="val 49999"/>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26644" name="Left-Right Arrow 20"/>
            <p:cNvSpPr>
              <a:spLocks noChangeArrowheads="1"/>
            </p:cNvSpPr>
            <p:nvPr/>
          </p:nvSpPr>
          <p:spPr bwMode="auto">
            <a:xfrm rot="-1934540">
              <a:off x="3691889" y="5418670"/>
              <a:ext cx="209541" cy="89697"/>
            </a:xfrm>
            <a:prstGeom prst="leftRightArrow">
              <a:avLst>
                <a:gd name="adj1" fmla="val 50000"/>
                <a:gd name="adj2" fmla="val 49999"/>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26645" name="Left-Right Arrow 21"/>
            <p:cNvSpPr>
              <a:spLocks noChangeArrowheads="1"/>
            </p:cNvSpPr>
            <p:nvPr/>
          </p:nvSpPr>
          <p:spPr bwMode="auto">
            <a:xfrm rot="-5400000">
              <a:off x="4158595" y="5593521"/>
              <a:ext cx="233406" cy="89697"/>
            </a:xfrm>
            <a:prstGeom prst="leftRightArrow">
              <a:avLst>
                <a:gd name="adj1" fmla="val 50000"/>
                <a:gd name="adj2" fmla="val 49995"/>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26646" name="Left-Right Arrow 22"/>
            <p:cNvSpPr>
              <a:spLocks noChangeArrowheads="1"/>
            </p:cNvSpPr>
            <p:nvPr/>
          </p:nvSpPr>
          <p:spPr bwMode="auto">
            <a:xfrm rot="-7702199">
              <a:off x="4528719" y="5436118"/>
              <a:ext cx="220399" cy="89697"/>
            </a:xfrm>
            <a:prstGeom prst="leftRightArrow">
              <a:avLst>
                <a:gd name="adj1" fmla="val 50000"/>
                <a:gd name="adj2" fmla="val 49996"/>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grpSp>
          <p:nvGrpSpPr>
            <p:cNvPr id="26647" name="Group 23"/>
            <p:cNvGrpSpPr>
              <a:grpSpLocks/>
            </p:cNvGrpSpPr>
            <p:nvPr/>
          </p:nvGrpSpPr>
          <p:grpSpPr bwMode="auto">
            <a:xfrm>
              <a:off x="4016108" y="4118686"/>
              <a:ext cx="297024" cy="334206"/>
              <a:chOff x="12974071" y="4011465"/>
              <a:chExt cx="546193" cy="614564"/>
            </a:xfrm>
          </p:grpSpPr>
          <p:grpSp>
            <p:nvGrpSpPr>
              <p:cNvPr id="26687" name="Group 64"/>
              <p:cNvGrpSpPr>
                <a:grpSpLocks/>
              </p:cNvGrpSpPr>
              <p:nvPr/>
            </p:nvGrpSpPr>
            <p:grpSpPr bwMode="auto">
              <a:xfrm>
                <a:off x="13152791" y="4011465"/>
                <a:ext cx="367473" cy="469550"/>
                <a:chOff x="8930867" y="2395247"/>
                <a:chExt cx="441920" cy="564676"/>
              </a:xfrm>
            </p:grpSpPr>
            <p:sp>
              <p:nvSpPr>
                <p:cNvPr id="26691" name="Freeform 68"/>
                <p:cNvSpPr>
                  <a:spLocks/>
                </p:cNvSpPr>
                <p:nvPr/>
              </p:nvSpPr>
              <p:spPr bwMode="white">
                <a:xfrm>
                  <a:off x="8930867" y="2395247"/>
                  <a:ext cx="441920" cy="564676"/>
                </a:xfrm>
                <a:custGeom>
                  <a:avLst/>
                  <a:gdLst>
                    <a:gd name="T0" fmla="*/ 43101 w 1620"/>
                    <a:gd name="T1" fmla="*/ 0 h 2068"/>
                    <a:gd name="T2" fmla="*/ 60014 w 1620"/>
                    <a:gd name="T3" fmla="*/ 0 h 2068"/>
                    <a:gd name="T4" fmla="*/ 82655 w 1620"/>
                    <a:gd name="T5" fmla="*/ 0 h 2068"/>
                    <a:gd name="T6" fmla="*/ 124392 w 1620"/>
                    <a:gd name="T7" fmla="*/ 0 h 2068"/>
                    <a:gd name="T8" fmla="*/ 252876 w 1620"/>
                    <a:gd name="T9" fmla="*/ 0 h 2068"/>
                    <a:gd name="T10" fmla="*/ 263788 w 1620"/>
                    <a:gd name="T11" fmla="*/ 0 h 2068"/>
                    <a:gd name="T12" fmla="*/ 272517 w 1620"/>
                    <a:gd name="T13" fmla="*/ 819 h 2068"/>
                    <a:gd name="T14" fmla="*/ 284247 w 1620"/>
                    <a:gd name="T15" fmla="*/ 5734 h 2068"/>
                    <a:gd name="T16" fmla="*/ 432372 w 1620"/>
                    <a:gd name="T17" fmla="*/ 152910 h 2068"/>
                    <a:gd name="T18" fmla="*/ 439192 w 1620"/>
                    <a:gd name="T19" fmla="*/ 163559 h 2068"/>
                    <a:gd name="T20" fmla="*/ 441920 w 1620"/>
                    <a:gd name="T21" fmla="*/ 176120 h 2068"/>
                    <a:gd name="T22" fmla="*/ 441920 w 1620"/>
                    <a:gd name="T23" fmla="*/ 181854 h 2068"/>
                    <a:gd name="T24" fmla="*/ 441920 w 1620"/>
                    <a:gd name="T25" fmla="*/ 196872 h 2068"/>
                    <a:gd name="T26" fmla="*/ 441920 w 1620"/>
                    <a:gd name="T27" fmla="*/ 231277 h 2068"/>
                    <a:gd name="T28" fmla="*/ 441920 w 1620"/>
                    <a:gd name="T29" fmla="*/ 260767 h 2068"/>
                    <a:gd name="T30" fmla="*/ 441920 w 1620"/>
                    <a:gd name="T31" fmla="*/ 293806 h 2068"/>
                    <a:gd name="T32" fmla="*/ 441920 w 1620"/>
                    <a:gd name="T33" fmla="*/ 329576 h 2068"/>
                    <a:gd name="T34" fmla="*/ 441920 w 1620"/>
                    <a:gd name="T35" fmla="*/ 419138 h 2068"/>
                    <a:gd name="T36" fmla="*/ 441920 w 1620"/>
                    <a:gd name="T37" fmla="*/ 493409 h 2068"/>
                    <a:gd name="T38" fmla="*/ 441920 w 1620"/>
                    <a:gd name="T39" fmla="*/ 513888 h 2068"/>
                    <a:gd name="T40" fmla="*/ 441920 w 1620"/>
                    <a:gd name="T41" fmla="*/ 527268 h 2068"/>
                    <a:gd name="T42" fmla="*/ 441920 w 1620"/>
                    <a:gd name="T43" fmla="*/ 531910 h 2068"/>
                    <a:gd name="T44" fmla="*/ 438647 w 1620"/>
                    <a:gd name="T45" fmla="*/ 546108 h 2068"/>
                    <a:gd name="T46" fmla="*/ 429644 w 1620"/>
                    <a:gd name="T47" fmla="*/ 557304 h 2068"/>
                    <a:gd name="T48" fmla="*/ 416551 w 1620"/>
                    <a:gd name="T49" fmla="*/ 563584 h 2068"/>
                    <a:gd name="T50" fmla="*/ 32735 w 1620"/>
                    <a:gd name="T51" fmla="*/ 564676 h 2068"/>
                    <a:gd name="T52" fmla="*/ 18550 w 1620"/>
                    <a:gd name="T53" fmla="*/ 561399 h 2068"/>
                    <a:gd name="T54" fmla="*/ 7365 w 1620"/>
                    <a:gd name="T55" fmla="*/ 552389 h 2068"/>
                    <a:gd name="T56" fmla="*/ 1091 w 1620"/>
                    <a:gd name="T57" fmla="*/ 539555 h 2068"/>
                    <a:gd name="T58" fmla="*/ 0 w 1620"/>
                    <a:gd name="T59" fmla="*/ 32766 h 2068"/>
                    <a:gd name="T60" fmla="*/ 3273 w 1620"/>
                    <a:gd name="T61" fmla="*/ 18568 h 2068"/>
                    <a:gd name="T62" fmla="*/ 12276 w 1620"/>
                    <a:gd name="T63" fmla="*/ 7372 h 2068"/>
                    <a:gd name="T64" fmla="*/ 25369 w 1620"/>
                    <a:gd name="T65" fmla="*/ 1092 h 2068"/>
                    <a:gd name="T66" fmla="*/ 33826 w 1620"/>
                    <a:gd name="T67" fmla="*/ 0 h 20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0" h="2068">
                      <a:moveTo>
                        <a:pt x="138" y="0"/>
                      </a:moveTo>
                      <a:lnTo>
                        <a:pt x="158" y="0"/>
                      </a:lnTo>
                      <a:lnTo>
                        <a:pt x="186" y="0"/>
                      </a:lnTo>
                      <a:lnTo>
                        <a:pt x="220" y="0"/>
                      </a:lnTo>
                      <a:lnTo>
                        <a:pt x="260" y="0"/>
                      </a:lnTo>
                      <a:lnTo>
                        <a:pt x="303" y="0"/>
                      </a:lnTo>
                      <a:lnTo>
                        <a:pt x="352" y="0"/>
                      </a:lnTo>
                      <a:lnTo>
                        <a:pt x="456" y="0"/>
                      </a:lnTo>
                      <a:lnTo>
                        <a:pt x="510" y="0"/>
                      </a:lnTo>
                      <a:lnTo>
                        <a:pt x="927" y="0"/>
                      </a:lnTo>
                      <a:lnTo>
                        <a:pt x="950" y="0"/>
                      </a:lnTo>
                      <a:lnTo>
                        <a:pt x="967" y="0"/>
                      </a:lnTo>
                      <a:lnTo>
                        <a:pt x="974" y="0"/>
                      </a:lnTo>
                      <a:lnTo>
                        <a:pt x="999" y="3"/>
                      </a:lnTo>
                      <a:lnTo>
                        <a:pt x="1022" y="10"/>
                      </a:lnTo>
                      <a:lnTo>
                        <a:pt x="1042" y="21"/>
                      </a:lnTo>
                      <a:lnTo>
                        <a:pt x="1060" y="35"/>
                      </a:lnTo>
                      <a:lnTo>
                        <a:pt x="1585" y="560"/>
                      </a:lnTo>
                      <a:lnTo>
                        <a:pt x="1600" y="578"/>
                      </a:lnTo>
                      <a:lnTo>
                        <a:pt x="1610" y="599"/>
                      </a:lnTo>
                      <a:lnTo>
                        <a:pt x="1618" y="620"/>
                      </a:lnTo>
                      <a:lnTo>
                        <a:pt x="1620" y="645"/>
                      </a:lnTo>
                      <a:lnTo>
                        <a:pt x="1620" y="652"/>
                      </a:lnTo>
                      <a:lnTo>
                        <a:pt x="1620" y="666"/>
                      </a:lnTo>
                      <a:lnTo>
                        <a:pt x="1620" y="691"/>
                      </a:lnTo>
                      <a:lnTo>
                        <a:pt x="1620" y="721"/>
                      </a:lnTo>
                      <a:lnTo>
                        <a:pt x="1620" y="757"/>
                      </a:lnTo>
                      <a:lnTo>
                        <a:pt x="1620" y="847"/>
                      </a:lnTo>
                      <a:lnTo>
                        <a:pt x="1620" y="899"/>
                      </a:lnTo>
                      <a:lnTo>
                        <a:pt x="1620" y="955"/>
                      </a:lnTo>
                      <a:lnTo>
                        <a:pt x="1620" y="1015"/>
                      </a:lnTo>
                      <a:lnTo>
                        <a:pt x="1620" y="1076"/>
                      </a:lnTo>
                      <a:lnTo>
                        <a:pt x="1620" y="1140"/>
                      </a:lnTo>
                      <a:lnTo>
                        <a:pt x="1620" y="1207"/>
                      </a:lnTo>
                      <a:lnTo>
                        <a:pt x="1620" y="1472"/>
                      </a:lnTo>
                      <a:lnTo>
                        <a:pt x="1620" y="1535"/>
                      </a:lnTo>
                      <a:lnTo>
                        <a:pt x="1620" y="1596"/>
                      </a:lnTo>
                      <a:lnTo>
                        <a:pt x="1620" y="1807"/>
                      </a:lnTo>
                      <a:lnTo>
                        <a:pt x="1620" y="1847"/>
                      </a:lnTo>
                      <a:lnTo>
                        <a:pt x="1620" y="1882"/>
                      </a:lnTo>
                      <a:lnTo>
                        <a:pt x="1620" y="1909"/>
                      </a:lnTo>
                      <a:lnTo>
                        <a:pt x="1620" y="1931"/>
                      </a:lnTo>
                      <a:lnTo>
                        <a:pt x="1620" y="1943"/>
                      </a:lnTo>
                      <a:lnTo>
                        <a:pt x="1620" y="1948"/>
                      </a:lnTo>
                      <a:lnTo>
                        <a:pt x="1616" y="1976"/>
                      </a:lnTo>
                      <a:lnTo>
                        <a:pt x="1608" y="2000"/>
                      </a:lnTo>
                      <a:lnTo>
                        <a:pt x="1593" y="2023"/>
                      </a:lnTo>
                      <a:lnTo>
                        <a:pt x="1575" y="2041"/>
                      </a:lnTo>
                      <a:lnTo>
                        <a:pt x="1552" y="2056"/>
                      </a:lnTo>
                      <a:lnTo>
                        <a:pt x="1527" y="2064"/>
                      </a:lnTo>
                      <a:lnTo>
                        <a:pt x="1500" y="2068"/>
                      </a:lnTo>
                      <a:lnTo>
                        <a:pt x="120" y="2068"/>
                      </a:lnTo>
                      <a:lnTo>
                        <a:pt x="93" y="2064"/>
                      </a:lnTo>
                      <a:lnTo>
                        <a:pt x="68" y="2056"/>
                      </a:lnTo>
                      <a:lnTo>
                        <a:pt x="45" y="2041"/>
                      </a:lnTo>
                      <a:lnTo>
                        <a:pt x="27" y="2023"/>
                      </a:lnTo>
                      <a:lnTo>
                        <a:pt x="12" y="2000"/>
                      </a:lnTo>
                      <a:lnTo>
                        <a:pt x="4" y="1976"/>
                      </a:lnTo>
                      <a:lnTo>
                        <a:pt x="0" y="1948"/>
                      </a:lnTo>
                      <a:lnTo>
                        <a:pt x="0" y="120"/>
                      </a:lnTo>
                      <a:lnTo>
                        <a:pt x="4" y="92"/>
                      </a:lnTo>
                      <a:lnTo>
                        <a:pt x="12" y="68"/>
                      </a:lnTo>
                      <a:lnTo>
                        <a:pt x="27" y="45"/>
                      </a:lnTo>
                      <a:lnTo>
                        <a:pt x="45" y="27"/>
                      </a:lnTo>
                      <a:lnTo>
                        <a:pt x="68" y="12"/>
                      </a:lnTo>
                      <a:lnTo>
                        <a:pt x="93" y="4"/>
                      </a:lnTo>
                      <a:lnTo>
                        <a:pt x="120" y="0"/>
                      </a:lnTo>
                      <a:lnTo>
                        <a:pt x="124" y="0"/>
                      </a:lnTo>
                      <a:lnTo>
                        <a:pt x="1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92" name="Freeform 69"/>
                <p:cNvSpPr>
                  <a:spLocks noEditPoints="1"/>
                </p:cNvSpPr>
                <p:nvPr/>
              </p:nvSpPr>
              <p:spPr bwMode="auto">
                <a:xfrm>
                  <a:off x="8963602" y="2427982"/>
                  <a:ext cx="376450" cy="499206"/>
                </a:xfrm>
                <a:custGeom>
                  <a:avLst/>
                  <a:gdLst>
                    <a:gd name="T0" fmla="*/ 232963 w 1380"/>
                    <a:gd name="T1" fmla="*/ 0 h 1828"/>
                    <a:gd name="T2" fmla="*/ 233508 w 1380"/>
                    <a:gd name="T3" fmla="*/ 0 h 1828"/>
                    <a:gd name="T4" fmla="*/ 376450 w 1380"/>
                    <a:gd name="T5" fmla="*/ 143372 h 1828"/>
                    <a:gd name="T6" fmla="*/ 376450 w 1380"/>
                    <a:gd name="T7" fmla="*/ 143372 h 1828"/>
                    <a:gd name="T8" fmla="*/ 232963 w 1380"/>
                    <a:gd name="T9" fmla="*/ 143372 h 1828"/>
                    <a:gd name="T10" fmla="*/ 232963 w 1380"/>
                    <a:gd name="T11" fmla="*/ 0 h 1828"/>
                    <a:gd name="T12" fmla="*/ 0 w 1380"/>
                    <a:gd name="T13" fmla="*/ 0 h 1828"/>
                    <a:gd name="T14" fmla="*/ 193135 w 1380"/>
                    <a:gd name="T15" fmla="*/ 0 h 1828"/>
                    <a:gd name="T16" fmla="*/ 193135 w 1380"/>
                    <a:gd name="T17" fmla="*/ 183516 h 1828"/>
                    <a:gd name="T18" fmla="*/ 376450 w 1380"/>
                    <a:gd name="T19" fmla="*/ 183516 h 1828"/>
                    <a:gd name="T20" fmla="*/ 376450 w 1380"/>
                    <a:gd name="T21" fmla="*/ 499206 h 1828"/>
                    <a:gd name="T22" fmla="*/ 0 w 1380"/>
                    <a:gd name="T23" fmla="*/ 499206 h 1828"/>
                    <a:gd name="T24" fmla="*/ 0 w 1380"/>
                    <a:gd name="T25" fmla="*/ 0 h 18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0" h="1828">
                      <a:moveTo>
                        <a:pt x="854" y="0"/>
                      </a:moveTo>
                      <a:lnTo>
                        <a:pt x="856" y="0"/>
                      </a:lnTo>
                      <a:lnTo>
                        <a:pt x="1380" y="525"/>
                      </a:lnTo>
                      <a:lnTo>
                        <a:pt x="854" y="525"/>
                      </a:lnTo>
                      <a:lnTo>
                        <a:pt x="854" y="0"/>
                      </a:lnTo>
                      <a:close/>
                      <a:moveTo>
                        <a:pt x="0" y="0"/>
                      </a:moveTo>
                      <a:lnTo>
                        <a:pt x="708" y="0"/>
                      </a:lnTo>
                      <a:lnTo>
                        <a:pt x="708" y="672"/>
                      </a:lnTo>
                      <a:lnTo>
                        <a:pt x="1380" y="672"/>
                      </a:lnTo>
                      <a:lnTo>
                        <a:pt x="1380" y="1828"/>
                      </a:lnTo>
                      <a:lnTo>
                        <a:pt x="0" y="1828"/>
                      </a:lnTo>
                      <a:lnTo>
                        <a:pt x="0"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93" name="Freeform 70"/>
                <p:cNvSpPr>
                  <a:spLocks noEditPoints="1"/>
                </p:cNvSpPr>
                <p:nvPr/>
              </p:nvSpPr>
              <p:spPr bwMode="auto">
                <a:xfrm>
                  <a:off x="9026344" y="2575289"/>
                  <a:ext cx="225052" cy="294614"/>
                </a:xfrm>
                <a:custGeom>
                  <a:avLst/>
                  <a:gdLst>
                    <a:gd name="T0" fmla="*/ 0 w 828"/>
                    <a:gd name="T1" fmla="*/ 262152 h 1080"/>
                    <a:gd name="T2" fmla="*/ 163625 w 828"/>
                    <a:gd name="T3" fmla="*/ 262152 h 1080"/>
                    <a:gd name="T4" fmla="*/ 163625 w 828"/>
                    <a:gd name="T5" fmla="*/ 294614 h 1080"/>
                    <a:gd name="T6" fmla="*/ 0 w 828"/>
                    <a:gd name="T7" fmla="*/ 294614 h 1080"/>
                    <a:gd name="T8" fmla="*/ 0 w 828"/>
                    <a:gd name="T9" fmla="*/ 262152 h 1080"/>
                    <a:gd name="T10" fmla="*/ 0 w 828"/>
                    <a:gd name="T11" fmla="*/ 174859 h 1080"/>
                    <a:gd name="T12" fmla="*/ 225052 w 828"/>
                    <a:gd name="T13" fmla="*/ 174859 h 1080"/>
                    <a:gd name="T14" fmla="*/ 225052 w 828"/>
                    <a:gd name="T15" fmla="*/ 207048 h 1080"/>
                    <a:gd name="T16" fmla="*/ 0 w 828"/>
                    <a:gd name="T17" fmla="*/ 207048 h 1080"/>
                    <a:gd name="T18" fmla="*/ 0 w 828"/>
                    <a:gd name="T19" fmla="*/ 174859 h 1080"/>
                    <a:gd name="T20" fmla="*/ 0 w 828"/>
                    <a:gd name="T21" fmla="*/ 87293 h 1080"/>
                    <a:gd name="T22" fmla="*/ 225052 w 828"/>
                    <a:gd name="T23" fmla="*/ 87293 h 1080"/>
                    <a:gd name="T24" fmla="*/ 225052 w 828"/>
                    <a:gd name="T25" fmla="*/ 119755 h 1080"/>
                    <a:gd name="T26" fmla="*/ 0 w 828"/>
                    <a:gd name="T27" fmla="*/ 119755 h 1080"/>
                    <a:gd name="T28" fmla="*/ 0 w 828"/>
                    <a:gd name="T29" fmla="*/ 87293 h 1080"/>
                    <a:gd name="T30" fmla="*/ 0 w 828"/>
                    <a:gd name="T31" fmla="*/ 0 h 1080"/>
                    <a:gd name="T32" fmla="*/ 82084 w 828"/>
                    <a:gd name="T33" fmla="*/ 0 h 1080"/>
                    <a:gd name="T34" fmla="*/ 82084 w 828"/>
                    <a:gd name="T35" fmla="*/ 32735 h 1080"/>
                    <a:gd name="T36" fmla="*/ 0 w 828"/>
                    <a:gd name="T37" fmla="*/ 32735 h 1080"/>
                    <a:gd name="T38" fmla="*/ 0 w 828"/>
                    <a:gd name="T39" fmla="*/ 0 h 10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8" h="1080">
                      <a:moveTo>
                        <a:pt x="0" y="961"/>
                      </a:moveTo>
                      <a:lnTo>
                        <a:pt x="602" y="961"/>
                      </a:lnTo>
                      <a:lnTo>
                        <a:pt x="602" y="1080"/>
                      </a:lnTo>
                      <a:lnTo>
                        <a:pt x="0" y="1080"/>
                      </a:lnTo>
                      <a:lnTo>
                        <a:pt x="0" y="961"/>
                      </a:lnTo>
                      <a:close/>
                      <a:moveTo>
                        <a:pt x="0" y="641"/>
                      </a:moveTo>
                      <a:lnTo>
                        <a:pt x="828" y="641"/>
                      </a:lnTo>
                      <a:lnTo>
                        <a:pt x="828" y="759"/>
                      </a:lnTo>
                      <a:lnTo>
                        <a:pt x="0" y="759"/>
                      </a:lnTo>
                      <a:lnTo>
                        <a:pt x="0" y="641"/>
                      </a:lnTo>
                      <a:close/>
                      <a:moveTo>
                        <a:pt x="0" y="320"/>
                      </a:moveTo>
                      <a:lnTo>
                        <a:pt x="828" y="320"/>
                      </a:lnTo>
                      <a:lnTo>
                        <a:pt x="828" y="439"/>
                      </a:lnTo>
                      <a:lnTo>
                        <a:pt x="0" y="439"/>
                      </a:lnTo>
                      <a:lnTo>
                        <a:pt x="0" y="320"/>
                      </a:lnTo>
                      <a:close/>
                      <a:moveTo>
                        <a:pt x="0" y="0"/>
                      </a:moveTo>
                      <a:lnTo>
                        <a:pt x="302" y="0"/>
                      </a:lnTo>
                      <a:lnTo>
                        <a:pt x="302" y="120"/>
                      </a:lnTo>
                      <a:lnTo>
                        <a:pt x="0" y="120"/>
                      </a:lnTo>
                      <a:lnTo>
                        <a:pt x="0" y="0"/>
                      </a:lnTo>
                      <a:close/>
                    </a:path>
                  </a:pathLst>
                </a:custGeom>
                <a:solidFill>
                  <a:srgbClr val="BFBFB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688" name="Group 65"/>
              <p:cNvGrpSpPr>
                <a:grpSpLocks/>
              </p:cNvGrpSpPr>
              <p:nvPr/>
            </p:nvGrpSpPr>
            <p:grpSpPr bwMode="auto">
              <a:xfrm>
                <a:off x="12974071" y="4149498"/>
                <a:ext cx="276959" cy="476531"/>
                <a:chOff x="3799840" y="1029568"/>
                <a:chExt cx="401955" cy="691599"/>
              </a:xfrm>
            </p:grpSpPr>
            <p:sp>
              <p:nvSpPr>
                <p:cNvPr id="26689" name="Freeform 66"/>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90" name="Freeform 67"/>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26648" name="Group 24"/>
            <p:cNvGrpSpPr>
              <a:grpSpLocks/>
            </p:cNvGrpSpPr>
            <p:nvPr/>
          </p:nvGrpSpPr>
          <p:grpSpPr bwMode="auto">
            <a:xfrm>
              <a:off x="4023296" y="5741478"/>
              <a:ext cx="383904" cy="445140"/>
              <a:chOff x="13047505" y="3360758"/>
              <a:chExt cx="705955" cy="818559"/>
            </a:xfrm>
          </p:grpSpPr>
          <p:grpSp>
            <p:nvGrpSpPr>
              <p:cNvPr id="26673" name="Group 49"/>
              <p:cNvGrpSpPr>
                <a:grpSpLocks/>
              </p:cNvGrpSpPr>
              <p:nvPr/>
            </p:nvGrpSpPr>
            <p:grpSpPr bwMode="auto">
              <a:xfrm>
                <a:off x="13269659" y="3360758"/>
                <a:ext cx="276959" cy="476532"/>
                <a:chOff x="3799840" y="2055728"/>
                <a:chExt cx="401955" cy="691599"/>
              </a:xfrm>
            </p:grpSpPr>
            <p:sp>
              <p:nvSpPr>
                <p:cNvPr id="26685" name="Freeform 62"/>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86" name="Freeform 63"/>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674" name="Group 50"/>
              <p:cNvGrpSpPr>
                <a:grpSpLocks/>
              </p:cNvGrpSpPr>
              <p:nvPr/>
            </p:nvGrpSpPr>
            <p:grpSpPr bwMode="auto">
              <a:xfrm>
                <a:off x="13476501" y="3475635"/>
                <a:ext cx="276959" cy="476532"/>
                <a:chOff x="3799840" y="1029568"/>
                <a:chExt cx="401955" cy="691599"/>
              </a:xfrm>
            </p:grpSpPr>
            <p:sp>
              <p:nvSpPr>
                <p:cNvPr id="26683" name="Freeform 59"/>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84" name="Freeform 60"/>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2693C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675" name="Group 51"/>
              <p:cNvGrpSpPr>
                <a:grpSpLocks/>
              </p:cNvGrpSpPr>
              <p:nvPr/>
            </p:nvGrpSpPr>
            <p:grpSpPr bwMode="auto">
              <a:xfrm>
                <a:off x="13047505" y="3614096"/>
                <a:ext cx="362278" cy="379348"/>
                <a:chOff x="14296501" y="3153250"/>
                <a:chExt cx="521030" cy="545581"/>
              </a:xfrm>
            </p:grpSpPr>
            <p:sp>
              <p:nvSpPr>
                <p:cNvPr id="26680" name="Freeform 56"/>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81" name="Freeform 57"/>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82" name="Freeform 58"/>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676" name="Group 52"/>
              <p:cNvGrpSpPr>
                <a:grpSpLocks/>
              </p:cNvGrpSpPr>
              <p:nvPr/>
            </p:nvGrpSpPr>
            <p:grpSpPr bwMode="auto">
              <a:xfrm>
                <a:off x="13341319" y="3771399"/>
                <a:ext cx="319240" cy="407918"/>
                <a:chOff x="8930867" y="1612772"/>
                <a:chExt cx="441920" cy="564676"/>
              </a:xfrm>
            </p:grpSpPr>
            <p:sp>
              <p:nvSpPr>
                <p:cNvPr id="26677" name="Freeform 53"/>
                <p:cNvSpPr>
                  <a:spLocks/>
                </p:cNvSpPr>
                <p:nvPr/>
              </p:nvSpPr>
              <p:spPr bwMode="white">
                <a:xfrm>
                  <a:off x="8930867" y="1612772"/>
                  <a:ext cx="441920" cy="564676"/>
                </a:xfrm>
                <a:custGeom>
                  <a:avLst/>
                  <a:gdLst>
                    <a:gd name="T0" fmla="*/ 43101 w 1620"/>
                    <a:gd name="T1" fmla="*/ 0 h 2068"/>
                    <a:gd name="T2" fmla="*/ 60014 w 1620"/>
                    <a:gd name="T3" fmla="*/ 0 h 2068"/>
                    <a:gd name="T4" fmla="*/ 82655 w 1620"/>
                    <a:gd name="T5" fmla="*/ 0 h 2068"/>
                    <a:gd name="T6" fmla="*/ 124392 w 1620"/>
                    <a:gd name="T7" fmla="*/ 0 h 2068"/>
                    <a:gd name="T8" fmla="*/ 252876 w 1620"/>
                    <a:gd name="T9" fmla="*/ 0 h 2068"/>
                    <a:gd name="T10" fmla="*/ 263788 w 1620"/>
                    <a:gd name="T11" fmla="*/ 0 h 2068"/>
                    <a:gd name="T12" fmla="*/ 272517 w 1620"/>
                    <a:gd name="T13" fmla="*/ 819 h 2068"/>
                    <a:gd name="T14" fmla="*/ 284247 w 1620"/>
                    <a:gd name="T15" fmla="*/ 5734 h 2068"/>
                    <a:gd name="T16" fmla="*/ 432372 w 1620"/>
                    <a:gd name="T17" fmla="*/ 152910 h 2068"/>
                    <a:gd name="T18" fmla="*/ 439192 w 1620"/>
                    <a:gd name="T19" fmla="*/ 163559 h 2068"/>
                    <a:gd name="T20" fmla="*/ 441920 w 1620"/>
                    <a:gd name="T21" fmla="*/ 176120 h 2068"/>
                    <a:gd name="T22" fmla="*/ 441920 w 1620"/>
                    <a:gd name="T23" fmla="*/ 181854 h 2068"/>
                    <a:gd name="T24" fmla="*/ 441920 w 1620"/>
                    <a:gd name="T25" fmla="*/ 196872 h 2068"/>
                    <a:gd name="T26" fmla="*/ 441920 w 1620"/>
                    <a:gd name="T27" fmla="*/ 231277 h 2068"/>
                    <a:gd name="T28" fmla="*/ 441920 w 1620"/>
                    <a:gd name="T29" fmla="*/ 260767 h 2068"/>
                    <a:gd name="T30" fmla="*/ 441920 w 1620"/>
                    <a:gd name="T31" fmla="*/ 293806 h 2068"/>
                    <a:gd name="T32" fmla="*/ 441920 w 1620"/>
                    <a:gd name="T33" fmla="*/ 329576 h 2068"/>
                    <a:gd name="T34" fmla="*/ 441920 w 1620"/>
                    <a:gd name="T35" fmla="*/ 419138 h 2068"/>
                    <a:gd name="T36" fmla="*/ 441920 w 1620"/>
                    <a:gd name="T37" fmla="*/ 493409 h 2068"/>
                    <a:gd name="T38" fmla="*/ 441920 w 1620"/>
                    <a:gd name="T39" fmla="*/ 513888 h 2068"/>
                    <a:gd name="T40" fmla="*/ 441920 w 1620"/>
                    <a:gd name="T41" fmla="*/ 527268 h 2068"/>
                    <a:gd name="T42" fmla="*/ 441920 w 1620"/>
                    <a:gd name="T43" fmla="*/ 531910 h 2068"/>
                    <a:gd name="T44" fmla="*/ 438647 w 1620"/>
                    <a:gd name="T45" fmla="*/ 546108 h 2068"/>
                    <a:gd name="T46" fmla="*/ 429644 w 1620"/>
                    <a:gd name="T47" fmla="*/ 557304 h 2068"/>
                    <a:gd name="T48" fmla="*/ 416551 w 1620"/>
                    <a:gd name="T49" fmla="*/ 563584 h 2068"/>
                    <a:gd name="T50" fmla="*/ 32735 w 1620"/>
                    <a:gd name="T51" fmla="*/ 564676 h 2068"/>
                    <a:gd name="T52" fmla="*/ 18550 w 1620"/>
                    <a:gd name="T53" fmla="*/ 561399 h 2068"/>
                    <a:gd name="T54" fmla="*/ 7365 w 1620"/>
                    <a:gd name="T55" fmla="*/ 552389 h 2068"/>
                    <a:gd name="T56" fmla="*/ 1091 w 1620"/>
                    <a:gd name="T57" fmla="*/ 539555 h 2068"/>
                    <a:gd name="T58" fmla="*/ 0 w 1620"/>
                    <a:gd name="T59" fmla="*/ 32766 h 2068"/>
                    <a:gd name="T60" fmla="*/ 3273 w 1620"/>
                    <a:gd name="T61" fmla="*/ 18568 h 2068"/>
                    <a:gd name="T62" fmla="*/ 12276 w 1620"/>
                    <a:gd name="T63" fmla="*/ 7372 h 2068"/>
                    <a:gd name="T64" fmla="*/ 25369 w 1620"/>
                    <a:gd name="T65" fmla="*/ 1092 h 2068"/>
                    <a:gd name="T66" fmla="*/ 33826 w 1620"/>
                    <a:gd name="T67" fmla="*/ 0 h 20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0" h="2068">
                      <a:moveTo>
                        <a:pt x="138" y="0"/>
                      </a:moveTo>
                      <a:lnTo>
                        <a:pt x="158" y="0"/>
                      </a:lnTo>
                      <a:lnTo>
                        <a:pt x="186" y="0"/>
                      </a:lnTo>
                      <a:lnTo>
                        <a:pt x="220" y="0"/>
                      </a:lnTo>
                      <a:lnTo>
                        <a:pt x="260" y="0"/>
                      </a:lnTo>
                      <a:lnTo>
                        <a:pt x="303" y="0"/>
                      </a:lnTo>
                      <a:lnTo>
                        <a:pt x="352" y="0"/>
                      </a:lnTo>
                      <a:lnTo>
                        <a:pt x="456" y="0"/>
                      </a:lnTo>
                      <a:lnTo>
                        <a:pt x="510" y="0"/>
                      </a:lnTo>
                      <a:lnTo>
                        <a:pt x="927" y="0"/>
                      </a:lnTo>
                      <a:lnTo>
                        <a:pt x="950" y="0"/>
                      </a:lnTo>
                      <a:lnTo>
                        <a:pt x="967" y="0"/>
                      </a:lnTo>
                      <a:lnTo>
                        <a:pt x="974" y="0"/>
                      </a:lnTo>
                      <a:lnTo>
                        <a:pt x="999" y="3"/>
                      </a:lnTo>
                      <a:lnTo>
                        <a:pt x="1022" y="10"/>
                      </a:lnTo>
                      <a:lnTo>
                        <a:pt x="1042" y="21"/>
                      </a:lnTo>
                      <a:lnTo>
                        <a:pt x="1060" y="35"/>
                      </a:lnTo>
                      <a:lnTo>
                        <a:pt x="1585" y="560"/>
                      </a:lnTo>
                      <a:lnTo>
                        <a:pt x="1600" y="578"/>
                      </a:lnTo>
                      <a:lnTo>
                        <a:pt x="1610" y="599"/>
                      </a:lnTo>
                      <a:lnTo>
                        <a:pt x="1618" y="620"/>
                      </a:lnTo>
                      <a:lnTo>
                        <a:pt x="1620" y="645"/>
                      </a:lnTo>
                      <a:lnTo>
                        <a:pt x="1620" y="652"/>
                      </a:lnTo>
                      <a:lnTo>
                        <a:pt x="1620" y="666"/>
                      </a:lnTo>
                      <a:lnTo>
                        <a:pt x="1620" y="691"/>
                      </a:lnTo>
                      <a:lnTo>
                        <a:pt x="1620" y="721"/>
                      </a:lnTo>
                      <a:lnTo>
                        <a:pt x="1620" y="757"/>
                      </a:lnTo>
                      <a:lnTo>
                        <a:pt x="1620" y="847"/>
                      </a:lnTo>
                      <a:lnTo>
                        <a:pt x="1620" y="899"/>
                      </a:lnTo>
                      <a:lnTo>
                        <a:pt x="1620" y="955"/>
                      </a:lnTo>
                      <a:lnTo>
                        <a:pt x="1620" y="1015"/>
                      </a:lnTo>
                      <a:lnTo>
                        <a:pt x="1620" y="1076"/>
                      </a:lnTo>
                      <a:lnTo>
                        <a:pt x="1620" y="1140"/>
                      </a:lnTo>
                      <a:lnTo>
                        <a:pt x="1620" y="1207"/>
                      </a:lnTo>
                      <a:lnTo>
                        <a:pt x="1620" y="1472"/>
                      </a:lnTo>
                      <a:lnTo>
                        <a:pt x="1620" y="1535"/>
                      </a:lnTo>
                      <a:lnTo>
                        <a:pt x="1620" y="1596"/>
                      </a:lnTo>
                      <a:lnTo>
                        <a:pt x="1620" y="1807"/>
                      </a:lnTo>
                      <a:lnTo>
                        <a:pt x="1620" y="1847"/>
                      </a:lnTo>
                      <a:lnTo>
                        <a:pt x="1620" y="1882"/>
                      </a:lnTo>
                      <a:lnTo>
                        <a:pt x="1620" y="1909"/>
                      </a:lnTo>
                      <a:lnTo>
                        <a:pt x="1620" y="1931"/>
                      </a:lnTo>
                      <a:lnTo>
                        <a:pt x="1620" y="1943"/>
                      </a:lnTo>
                      <a:lnTo>
                        <a:pt x="1620" y="1948"/>
                      </a:lnTo>
                      <a:lnTo>
                        <a:pt x="1616" y="1976"/>
                      </a:lnTo>
                      <a:lnTo>
                        <a:pt x="1608" y="2000"/>
                      </a:lnTo>
                      <a:lnTo>
                        <a:pt x="1593" y="2023"/>
                      </a:lnTo>
                      <a:lnTo>
                        <a:pt x="1575" y="2041"/>
                      </a:lnTo>
                      <a:lnTo>
                        <a:pt x="1552" y="2056"/>
                      </a:lnTo>
                      <a:lnTo>
                        <a:pt x="1527" y="2064"/>
                      </a:lnTo>
                      <a:lnTo>
                        <a:pt x="1500" y="2068"/>
                      </a:lnTo>
                      <a:lnTo>
                        <a:pt x="120" y="2068"/>
                      </a:lnTo>
                      <a:lnTo>
                        <a:pt x="93" y="2064"/>
                      </a:lnTo>
                      <a:lnTo>
                        <a:pt x="68" y="2056"/>
                      </a:lnTo>
                      <a:lnTo>
                        <a:pt x="45" y="2041"/>
                      </a:lnTo>
                      <a:lnTo>
                        <a:pt x="27" y="2023"/>
                      </a:lnTo>
                      <a:lnTo>
                        <a:pt x="12" y="2000"/>
                      </a:lnTo>
                      <a:lnTo>
                        <a:pt x="4" y="1976"/>
                      </a:lnTo>
                      <a:lnTo>
                        <a:pt x="0" y="1948"/>
                      </a:lnTo>
                      <a:lnTo>
                        <a:pt x="0" y="120"/>
                      </a:lnTo>
                      <a:lnTo>
                        <a:pt x="4" y="92"/>
                      </a:lnTo>
                      <a:lnTo>
                        <a:pt x="12" y="68"/>
                      </a:lnTo>
                      <a:lnTo>
                        <a:pt x="27" y="45"/>
                      </a:lnTo>
                      <a:lnTo>
                        <a:pt x="45" y="27"/>
                      </a:lnTo>
                      <a:lnTo>
                        <a:pt x="68" y="12"/>
                      </a:lnTo>
                      <a:lnTo>
                        <a:pt x="93" y="4"/>
                      </a:lnTo>
                      <a:lnTo>
                        <a:pt x="120" y="0"/>
                      </a:lnTo>
                      <a:lnTo>
                        <a:pt x="124" y="0"/>
                      </a:lnTo>
                      <a:lnTo>
                        <a:pt x="1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78" name="Freeform 54"/>
                <p:cNvSpPr>
                  <a:spLocks noEditPoints="1"/>
                </p:cNvSpPr>
                <p:nvPr/>
              </p:nvSpPr>
              <p:spPr bwMode="auto">
                <a:xfrm>
                  <a:off x="8963602" y="1645507"/>
                  <a:ext cx="376450" cy="499206"/>
                </a:xfrm>
                <a:custGeom>
                  <a:avLst/>
                  <a:gdLst>
                    <a:gd name="T0" fmla="*/ 232963 w 1380"/>
                    <a:gd name="T1" fmla="*/ 0 h 1828"/>
                    <a:gd name="T2" fmla="*/ 233508 w 1380"/>
                    <a:gd name="T3" fmla="*/ 0 h 1828"/>
                    <a:gd name="T4" fmla="*/ 376450 w 1380"/>
                    <a:gd name="T5" fmla="*/ 143372 h 1828"/>
                    <a:gd name="T6" fmla="*/ 376450 w 1380"/>
                    <a:gd name="T7" fmla="*/ 143372 h 1828"/>
                    <a:gd name="T8" fmla="*/ 232963 w 1380"/>
                    <a:gd name="T9" fmla="*/ 143372 h 1828"/>
                    <a:gd name="T10" fmla="*/ 232963 w 1380"/>
                    <a:gd name="T11" fmla="*/ 0 h 1828"/>
                    <a:gd name="T12" fmla="*/ 0 w 1380"/>
                    <a:gd name="T13" fmla="*/ 0 h 1828"/>
                    <a:gd name="T14" fmla="*/ 193135 w 1380"/>
                    <a:gd name="T15" fmla="*/ 0 h 1828"/>
                    <a:gd name="T16" fmla="*/ 193135 w 1380"/>
                    <a:gd name="T17" fmla="*/ 183516 h 1828"/>
                    <a:gd name="T18" fmla="*/ 376450 w 1380"/>
                    <a:gd name="T19" fmla="*/ 183516 h 1828"/>
                    <a:gd name="T20" fmla="*/ 376450 w 1380"/>
                    <a:gd name="T21" fmla="*/ 499206 h 1828"/>
                    <a:gd name="T22" fmla="*/ 0 w 1380"/>
                    <a:gd name="T23" fmla="*/ 499206 h 1828"/>
                    <a:gd name="T24" fmla="*/ 0 w 1380"/>
                    <a:gd name="T25" fmla="*/ 0 h 18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0" h="1828">
                      <a:moveTo>
                        <a:pt x="854" y="0"/>
                      </a:moveTo>
                      <a:lnTo>
                        <a:pt x="856" y="0"/>
                      </a:lnTo>
                      <a:lnTo>
                        <a:pt x="1380" y="525"/>
                      </a:lnTo>
                      <a:lnTo>
                        <a:pt x="854" y="525"/>
                      </a:lnTo>
                      <a:lnTo>
                        <a:pt x="854" y="0"/>
                      </a:lnTo>
                      <a:close/>
                      <a:moveTo>
                        <a:pt x="0" y="0"/>
                      </a:moveTo>
                      <a:lnTo>
                        <a:pt x="708" y="0"/>
                      </a:lnTo>
                      <a:lnTo>
                        <a:pt x="708" y="672"/>
                      </a:lnTo>
                      <a:lnTo>
                        <a:pt x="1380" y="672"/>
                      </a:lnTo>
                      <a:lnTo>
                        <a:pt x="1380" y="1828"/>
                      </a:lnTo>
                      <a:lnTo>
                        <a:pt x="0" y="1828"/>
                      </a:lnTo>
                      <a:lnTo>
                        <a:pt x="0"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79" name="Freeform 55"/>
                <p:cNvSpPr>
                  <a:spLocks noEditPoints="1"/>
                </p:cNvSpPr>
                <p:nvPr/>
              </p:nvSpPr>
              <p:spPr bwMode="auto">
                <a:xfrm>
                  <a:off x="9026344" y="1792814"/>
                  <a:ext cx="225052" cy="294614"/>
                </a:xfrm>
                <a:custGeom>
                  <a:avLst/>
                  <a:gdLst>
                    <a:gd name="T0" fmla="*/ 0 w 828"/>
                    <a:gd name="T1" fmla="*/ 262152 h 1080"/>
                    <a:gd name="T2" fmla="*/ 163625 w 828"/>
                    <a:gd name="T3" fmla="*/ 262152 h 1080"/>
                    <a:gd name="T4" fmla="*/ 163625 w 828"/>
                    <a:gd name="T5" fmla="*/ 294614 h 1080"/>
                    <a:gd name="T6" fmla="*/ 0 w 828"/>
                    <a:gd name="T7" fmla="*/ 294614 h 1080"/>
                    <a:gd name="T8" fmla="*/ 0 w 828"/>
                    <a:gd name="T9" fmla="*/ 262152 h 1080"/>
                    <a:gd name="T10" fmla="*/ 0 w 828"/>
                    <a:gd name="T11" fmla="*/ 174859 h 1080"/>
                    <a:gd name="T12" fmla="*/ 225052 w 828"/>
                    <a:gd name="T13" fmla="*/ 174859 h 1080"/>
                    <a:gd name="T14" fmla="*/ 225052 w 828"/>
                    <a:gd name="T15" fmla="*/ 207048 h 1080"/>
                    <a:gd name="T16" fmla="*/ 0 w 828"/>
                    <a:gd name="T17" fmla="*/ 207048 h 1080"/>
                    <a:gd name="T18" fmla="*/ 0 w 828"/>
                    <a:gd name="T19" fmla="*/ 174859 h 1080"/>
                    <a:gd name="T20" fmla="*/ 0 w 828"/>
                    <a:gd name="T21" fmla="*/ 87293 h 1080"/>
                    <a:gd name="T22" fmla="*/ 225052 w 828"/>
                    <a:gd name="T23" fmla="*/ 87293 h 1080"/>
                    <a:gd name="T24" fmla="*/ 225052 w 828"/>
                    <a:gd name="T25" fmla="*/ 119755 h 1080"/>
                    <a:gd name="T26" fmla="*/ 0 w 828"/>
                    <a:gd name="T27" fmla="*/ 119755 h 1080"/>
                    <a:gd name="T28" fmla="*/ 0 w 828"/>
                    <a:gd name="T29" fmla="*/ 87293 h 1080"/>
                    <a:gd name="T30" fmla="*/ 0 w 828"/>
                    <a:gd name="T31" fmla="*/ 0 h 1080"/>
                    <a:gd name="T32" fmla="*/ 82084 w 828"/>
                    <a:gd name="T33" fmla="*/ 0 h 1080"/>
                    <a:gd name="T34" fmla="*/ 82084 w 828"/>
                    <a:gd name="T35" fmla="*/ 32735 h 1080"/>
                    <a:gd name="T36" fmla="*/ 0 w 828"/>
                    <a:gd name="T37" fmla="*/ 32735 h 1080"/>
                    <a:gd name="T38" fmla="*/ 0 w 828"/>
                    <a:gd name="T39" fmla="*/ 0 h 10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8" h="1080">
                      <a:moveTo>
                        <a:pt x="0" y="961"/>
                      </a:moveTo>
                      <a:lnTo>
                        <a:pt x="602" y="961"/>
                      </a:lnTo>
                      <a:lnTo>
                        <a:pt x="602" y="1080"/>
                      </a:lnTo>
                      <a:lnTo>
                        <a:pt x="0" y="1080"/>
                      </a:lnTo>
                      <a:lnTo>
                        <a:pt x="0" y="961"/>
                      </a:lnTo>
                      <a:close/>
                      <a:moveTo>
                        <a:pt x="0" y="641"/>
                      </a:moveTo>
                      <a:lnTo>
                        <a:pt x="828" y="641"/>
                      </a:lnTo>
                      <a:lnTo>
                        <a:pt x="828" y="759"/>
                      </a:lnTo>
                      <a:lnTo>
                        <a:pt x="0" y="759"/>
                      </a:lnTo>
                      <a:lnTo>
                        <a:pt x="0" y="641"/>
                      </a:lnTo>
                      <a:close/>
                      <a:moveTo>
                        <a:pt x="0" y="320"/>
                      </a:moveTo>
                      <a:lnTo>
                        <a:pt x="828" y="320"/>
                      </a:lnTo>
                      <a:lnTo>
                        <a:pt x="828" y="439"/>
                      </a:lnTo>
                      <a:lnTo>
                        <a:pt x="0" y="439"/>
                      </a:lnTo>
                      <a:lnTo>
                        <a:pt x="0" y="320"/>
                      </a:lnTo>
                      <a:close/>
                      <a:moveTo>
                        <a:pt x="0" y="0"/>
                      </a:moveTo>
                      <a:lnTo>
                        <a:pt x="302" y="0"/>
                      </a:lnTo>
                      <a:lnTo>
                        <a:pt x="302" y="120"/>
                      </a:lnTo>
                      <a:lnTo>
                        <a:pt x="0" y="120"/>
                      </a:lnTo>
                      <a:lnTo>
                        <a:pt x="0" y="0"/>
                      </a:lnTo>
                      <a:close/>
                    </a:path>
                  </a:pathLst>
                </a:custGeom>
                <a:solidFill>
                  <a:srgbClr val="BFBFB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26649" name="Group 25"/>
            <p:cNvGrpSpPr>
              <a:grpSpLocks/>
            </p:cNvGrpSpPr>
            <p:nvPr/>
          </p:nvGrpSpPr>
          <p:grpSpPr bwMode="auto">
            <a:xfrm>
              <a:off x="3715675" y="4758990"/>
              <a:ext cx="951243" cy="693947"/>
              <a:chOff x="1770863" y="3963609"/>
              <a:chExt cx="1856256" cy="1354168"/>
            </a:xfrm>
          </p:grpSpPr>
          <p:grpSp>
            <p:nvGrpSpPr>
              <p:cNvPr id="26650" name="Group 26"/>
              <p:cNvGrpSpPr>
                <a:grpSpLocks/>
              </p:cNvGrpSpPr>
              <p:nvPr/>
            </p:nvGrpSpPr>
            <p:grpSpPr bwMode="auto">
              <a:xfrm>
                <a:off x="1770863" y="3963609"/>
                <a:ext cx="1856256" cy="1186262"/>
                <a:chOff x="1770863" y="3963609"/>
                <a:chExt cx="1856256" cy="1186262"/>
              </a:xfrm>
            </p:grpSpPr>
            <p:sp>
              <p:nvSpPr>
                <p:cNvPr id="26671" name="Freeform 47"/>
                <p:cNvSpPr>
                  <a:spLocks/>
                </p:cNvSpPr>
                <p:nvPr/>
              </p:nvSpPr>
              <p:spPr bwMode="auto">
                <a:xfrm>
                  <a:off x="1770863" y="3963609"/>
                  <a:ext cx="1856256" cy="1186262"/>
                </a:xfrm>
                <a:custGeom>
                  <a:avLst/>
                  <a:gdLst>
                    <a:gd name="T0" fmla="*/ 338026 w 4179"/>
                    <a:gd name="T1" fmla="*/ 1184929 h 2670"/>
                    <a:gd name="T2" fmla="*/ 268733 w 4179"/>
                    <a:gd name="T3" fmla="*/ 1171156 h 2670"/>
                    <a:gd name="T4" fmla="*/ 205214 w 4179"/>
                    <a:gd name="T5" fmla="*/ 1146276 h 2670"/>
                    <a:gd name="T6" fmla="*/ 147470 w 4179"/>
                    <a:gd name="T7" fmla="*/ 1110288 h 2670"/>
                    <a:gd name="T8" fmla="*/ 97721 w 4179"/>
                    <a:gd name="T9" fmla="*/ 1064970 h 2670"/>
                    <a:gd name="T10" fmla="*/ 56856 w 4179"/>
                    <a:gd name="T11" fmla="*/ 1011655 h 2670"/>
                    <a:gd name="T12" fmla="*/ 26651 w 4179"/>
                    <a:gd name="T13" fmla="*/ 951675 h 2670"/>
                    <a:gd name="T14" fmla="*/ 7107 w 4179"/>
                    <a:gd name="T15" fmla="*/ 885920 h 2670"/>
                    <a:gd name="T16" fmla="*/ 0 w 4179"/>
                    <a:gd name="T17" fmla="*/ 815722 h 2670"/>
                    <a:gd name="T18" fmla="*/ 5774 w 4179"/>
                    <a:gd name="T19" fmla="*/ 749966 h 2670"/>
                    <a:gd name="T20" fmla="*/ 23098 w 4179"/>
                    <a:gd name="T21" fmla="*/ 688210 h 2670"/>
                    <a:gd name="T22" fmla="*/ 50637 w 4179"/>
                    <a:gd name="T23" fmla="*/ 630452 h 2670"/>
                    <a:gd name="T24" fmla="*/ 87061 w 4179"/>
                    <a:gd name="T25" fmla="*/ 578025 h 2670"/>
                    <a:gd name="T26" fmla="*/ 132368 w 4179"/>
                    <a:gd name="T27" fmla="*/ 533596 h 2670"/>
                    <a:gd name="T28" fmla="*/ 184337 w 4179"/>
                    <a:gd name="T29" fmla="*/ 495831 h 2670"/>
                    <a:gd name="T30" fmla="*/ 242970 w 4179"/>
                    <a:gd name="T31" fmla="*/ 468285 h 2670"/>
                    <a:gd name="T32" fmla="*/ 274507 w 4179"/>
                    <a:gd name="T33" fmla="*/ 449624 h 2670"/>
                    <a:gd name="T34" fmla="*/ 280726 w 4179"/>
                    <a:gd name="T35" fmla="*/ 384758 h 2670"/>
                    <a:gd name="T36" fmla="*/ 299826 w 4179"/>
                    <a:gd name="T37" fmla="*/ 324778 h 2670"/>
                    <a:gd name="T38" fmla="*/ 329586 w 4179"/>
                    <a:gd name="T39" fmla="*/ 270130 h 2670"/>
                    <a:gd name="T40" fmla="*/ 369119 w 4179"/>
                    <a:gd name="T41" fmla="*/ 223479 h 2670"/>
                    <a:gd name="T42" fmla="*/ 417091 w 4179"/>
                    <a:gd name="T43" fmla="*/ 184382 h 2670"/>
                    <a:gd name="T44" fmla="*/ 471726 w 4179"/>
                    <a:gd name="T45" fmla="*/ 154170 h 2670"/>
                    <a:gd name="T46" fmla="*/ 532580 w 4179"/>
                    <a:gd name="T47" fmla="*/ 135509 h 2670"/>
                    <a:gd name="T48" fmla="*/ 596987 w 4179"/>
                    <a:gd name="T49" fmla="*/ 129289 h 2670"/>
                    <a:gd name="T50" fmla="*/ 649845 w 4179"/>
                    <a:gd name="T51" fmla="*/ 133288 h 2670"/>
                    <a:gd name="T52" fmla="*/ 700482 w 4179"/>
                    <a:gd name="T53" fmla="*/ 145728 h 2670"/>
                    <a:gd name="T54" fmla="*/ 744013 w 4179"/>
                    <a:gd name="T55" fmla="*/ 99522 h 2670"/>
                    <a:gd name="T56" fmla="*/ 794206 w 4179"/>
                    <a:gd name="T57" fmla="*/ 61312 h 2670"/>
                    <a:gd name="T58" fmla="*/ 849729 w 4179"/>
                    <a:gd name="T59" fmla="*/ 31545 h 2670"/>
                    <a:gd name="T60" fmla="*/ 909250 w 4179"/>
                    <a:gd name="T61" fmla="*/ 11107 h 2670"/>
                    <a:gd name="T62" fmla="*/ 972325 w 4179"/>
                    <a:gd name="T63" fmla="*/ 889 h 2670"/>
                    <a:gd name="T64" fmla="*/ 1038508 w 4179"/>
                    <a:gd name="T65" fmla="*/ 889 h 2670"/>
                    <a:gd name="T66" fmla="*/ 1104692 w 4179"/>
                    <a:gd name="T67" fmla="*/ 12884 h 2670"/>
                    <a:gd name="T68" fmla="*/ 1167323 w 4179"/>
                    <a:gd name="T69" fmla="*/ 35099 h 2670"/>
                    <a:gd name="T70" fmla="*/ 1223734 w 4179"/>
                    <a:gd name="T71" fmla="*/ 66644 h 2670"/>
                    <a:gd name="T72" fmla="*/ 1273927 w 4179"/>
                    <a:gd name="T73" fmla="*/ 108407 h 2670"/>
                    <a:gd name="T74" fmla="*/ 1317013 w 4179"/>
                    <a:gd name="T75" fmla="*/ 156835 h 2670"/>
                    <a:gd name="T76" fmla="*/ 1351216 w 4179"/>
                    <a:gd name="T77" fmla="*/ 213705 h 2670"/>
                    <a:gd name="T78" fmla="*/ 1375646 w 4179"/>
                    <a:gd name="T79" fmla="*/ 275906 h 2670"/>
                    <a:gd name="T80" fmla="*/ 1440053 w 4179"/>
                    <a:gd name="T81" fmla="*/ 283903 h 2670"/>
                    <a:gd name="T82" fmla="*/ 1500018 w 4179"/>
                    <a:gd name="T83" fmla="*/ 303452 h 2670"/>
                    <a:gd name="T84" fmla="*/ 1553765 w 4179"/>
                    <a:gd name="T85" fmla="*/ 333220 h 2670"/>
                    <a:gd name="T86" fmla="*/ 1601293 w 4179"/>
                    <a:gd name="T87" fmla="*/ 372762 h 2670"/>
                    <a:gd name="T88" fmla="*/ 1639937 w 4179"/>
                    <a:gd name="T89" fmla="*/ 419857 h 2670"/>
                    <a:gd name="T90" fmla="*/ 1669253 w 4179"/>
                    <a:gd name="T91" fmla="*/ 474505 h 2670"/>
                    <a:gd name="T92" fmla="*/ 1687465 w 4179"/>
                    <a:gd name="T93" fmla="*/ 534484 h 2670"/>
                    <a:gd name="T94" fmla="*/ 1694128 w 4179"/>
                    <a:gd name="T95" fmla="*/ 598463 h 2670"/>
                    <a:gd name="T96" fmla="*/ 1689242 w 4179"/>
                    <a:gd name="T97" fmla="*/ 653555 h 2670"/>
                    <a:gd name="T98" fmla="*/ 1740767 w 4179"/>
                    <a:gd name="T99" fmla="*/ 682878 h 2670"/>
                    <a:gd name="T100" fmla="*/ 1783409 w 4179"/>
                    <a:gd name="T101" fmla="*/ 721532 h 2670"/>
                    <a:gd name="T102" fmla="*/ 1818056 w 4179"/>
                    <a:gd name="T103" fmla="*/ 768182 h 2670"/>
                    <a:gd name="T104" fmla="*/ 1842042 w 4179"/>
                    <a:gd name="T105" fmla="*/ 820609 h 2670"/>
                    <a:gd name="T106" fmla="*/ 1854479 w 4179"/>
                    <a:gd name="T107" fmla="*/ 877923 h 2670"/>
                    <a:gd name="T108" fmla="*/ 1854479 w 4179"/>
                    <a:gd name="T109" fmla="*/ 938347 h 2670"/>
                    <a:gd name="T110" fmla="*/ 1841154 w 4179"/>
                    <a:gd name="T111" fmla="*/ 995216 h 2670"/>
                    <a:gd name="T112" fmla="*/ 1817168 w 4179"/>
                    <a:gd name="T113" fmla="*/ 1048087 h 2670"/>
                    <a:gd name="T114" fmla="*/ 1783409 w 4179"/>
                    <a:gd name="T115" fmla="*/ 1093849 h 2670"/>
                    <a:gd name="T116" fmla="*/ 1740767 w 4179"/>
                    <a:gd name="T117" fmla="*/ 1132058 h 2670"/>
                    <a:gd name="T118" fmla="*/ 1691019 w 4179"/>
                    <a:gd name="T119" fmla="*/ 1161382 h 2670"/>
                    <a:gd name="T120" fmla="*/ 1635495 w 4179"/>
                    <a:gd name="T121" fmla="*/ 1179598 h 2670"/>
                    <a:gd name="T122" fmla="*/ 1575530 w 4179"/>
                    <a:gd name="T123" fmla="*/ 1186262 h 26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179" h="2670">
                      <a:moveTo>
                        <a:pt x="841" y="2670"/>
                      </a:moveTo>
                      <a:lnTo>
                        <a:pt x="761" y="2667"/>
                      </a:lnTo>
                      <a:lnTo>
                        <a:pt x="681" y="2655"/>
                      </a:lnTo>
                      <a:lnTo>
                        <a:pt x="605" y="2636"/>
                      </a:lnTo>
                      <a:lnTo>
                        <a:pt x="532" y="2612"/>
                      </a:lnTo>
                      <a:lnTo>
                        <a:pt x="462" y="2580"/>
                      </a:lnTo>
                      <a:lnTo>
                        <a:pt x="396" y="2543"/>
                      </a:lnTo>
                      <a:lnTo>
                        <a:pt x="332" y="2499"/>
                      </a:lnTo>
                      <a:lnTo>
                        <a:pt x="274" y="2451"/>
                      </a:lnTo>
                      <a:lnTo>
                        <a:pt x="220" y="2397"/>
                      </a:lnTo>
                      <a:lnTo>
                        <a:pt x="172" y="2340"/>
                      </a:lnTo>
                      <a:lnTo>
                        <a:pt x="128" y="2277"/>
                      </a:lnTo>
                      <a:lnTo>
                        <a:pt x="90" y="2212"/>
                      </a:lnTo>
                      <a:lnTo>
                        <a:pt x="60" y="2142"/>
                      </a:lnTo>
                      <a:lnTo>
                        <a:pt x="34" y="2069"/>
                      </a:lnTo>
                      <a:lnTo>
                        <a:pt x="16" y="1994"/>
                      </a:lnTo>
                      <a:lnTo>
                        <a:pt x="4" y="1916"/>
                      </a:lnTo>
                      <a:lnTo>
                        <a:pt x="0" y="1836"/>
                      </a:lnTo>
                      <a:lnTo>
                        <a:pt x="3" y="1761"/>
                      </a:lnTo>
                      <a:lnTo>
                        <a:pt x="13" y="1688"/>
                      </a:lnTo>
                      <a:lnTo>
                        <a:pt x="30" y="1618"/>
                      </a:lnTo>
                      <a:lnTo>
                        <a:pt x="52" y="1549"/>
                      </a:lnTo>
                      <a:lnTo>
                        <a:pt x="80" y="1483"/>
                      </a:lnTo>
                      <a:lnTo>
                        <a:pt x="114" y="1419"/>
                      </a:lnTo>
                      <a:lnTo>
                        <a:pt x="152" y="1359"/>
                      </a:lnTo>
                      <a:lnTo>
                        <a:pt x="196" y="1301"/>
                      </a:lnTo>
                      <a:lnTo>
                        <a:pt x="245" y="1249"/>
                      </a:lnTo>
                      <a:lnTo>
                        <a:pt x="298" y="1201"/>
                      </a:lnTo>
                      <a:lnTo>
                        <a:pt x="354" y="1156"/>
                      </a:lnTo>
                      <a:lnTo>
                        <a:pt x="415" y="1116"/>
                      </a:lnTo>
                      <a:lnTo>
                        <a:pt x="479" y="1083"/>
                      </a:lnTo>
                      <a:lnTo>
                        <a:pt x="547" y="1054"/>
                      </a:lnTo>
                      <a:lnTo>
                        <a:pt x="618" y="1031"/>
                      </a:lnTo>
                      <a:lnTo>
                        <a:pt x="618" y="1012"/>
                      </a:lnTo>
                      <a:lnTo>
                        <a:pt x="621" y="938"/>
                      </a:lnTo>
                      <a:lnTo>
                        <a:pt x="632" y="866"/>
                      </a:lnTo>
                      <a:lnTo>
                        <a:pt x="650" y="797"/>
                      </a:lnTo>
                      <a:lnTo>
                        <a:pt x="675" y="731"/>
                      </a:lnTo>
                      <a:lnTo>
                        <a:pt x="706" y="668"/>
                      </a:lnTo>
                      <a:lnTo>
                        <a:pt x="742" y="608"/>
                      </a:lnTo>
                      <a:lnTo>
                        <a:pt x="784" y="554"/>
                      </a:lnTo>
                      <a:lnTo>
                        <a:pt x="831" y="503"/>
                      </a:lnTo>
                      <a:lnTo>
                        <a:pt x="882" y="455"/>
                      </a:lnTo>
                      <a:lnTo>
                        <a:pt x="939" y="415"/>
                      </a:lnTo>
                      <a:lnTo>
                        <a:pt x="998" y="378"/>
                      </a:lnTo>
                      <a:lnTo>
                        <a:pt x="1062" y="347"/>
                      </a:lnTo>
                      <a:lnTo>
                        <a:pt x="1129" y="323"/>
                      </a:lnTo>
                      <a:lnTo>
                        <a:pt x="1199" y="305"/>
                      </a:lnTo>
                      <a:lnTo>
                        <a:pt x="1271" y="295"/>
                      </a:lnTo>
                      <a:lnTo>
                        <a:pt x="1344" y="291"/>
                      </a:lnTo>
                      <a:lnTo>
                        <a:pt x="1405" y="293"/>
                      </a:lnTo>
                      <a:lnTo>
                        <a:pt x="1463" y="300"/>
                      </a:lnTo>
                      <a:lnTo>
                        <a:pt x="1521" y="312"/>
                      </a:lnTo>
                      <a:lnTo>
                        <a:pt x="1577" y="328"/>
                      </a:lnTo>
                      <a:lnTo>
                        <a:pt x="1624" y="274"/>
                      </a:lnTo>
                      <a:lnTo>
                        <a:pt x="1675" y="224"/>
                      </a:lnTo>
                      <a:lnTo>
                        <a:pt x="1730" y="178"/>
                      </a:lnTo>
                      <a:lnTo>
                        <a:pt x="1788" y="138"/>
                      </a:lnTo>
                      <a:lnTo>
                        <a:pt x="1849" y="102"/>
                      </a:lnTo>
                      <a:lnTo>
                        <a:pt x="1913" y="71"/>
                      </a:lnTo>
                      <a:lnTo>
                        <a:pt x="1979" y="46"/>
                      </a:lnTo>
                      <a:lnTo>
                        <a:pt x="2047" y="25"/>
                      </a:lnTo>
                      <a:lnTo>
                        <a:pt x="2118" y="11"/>
                      </a:lnTo>
                      <a:lnTo>
                        <a:pt x="2189" y="2"/>
                      </a:lnTo>
                      <a:lnTo>
                        <a:pt x="2261" y="0"/>
                      </a:lnTo>
                      <a:lnTo>
                        <a:pt x="2338" y="2"/>
                      </a:lnTo>
                      <a:lnTo>
                        <a:pt x="2414" y="13"/>
                      </a:lnTo>
                      <a:lnTo>
                        <a:pt x="2487" y="29"/>
                      </a:lnTo>
                      <a:lnTo>
                        <a:pt x="2559" y="51"/>
                      </a:lnTo>
                      <a:lnTo>
                        <a:pt x="2628" y="79"/>
                      </a:lnTo>
                      <a:lnTo>
                        <a:pt x="2693" y="112"/>
                      </a:lnTo>
                      <a:lnTo>
                        <a:pt x="2755" y="150"/>
                      </a:lnTo>
                      <a:lnTo>
                        <a:pt x="2814" y="195"/>
                      </a:lnTo>
                      <a:lnTo>
                        <a:pt x="2868" y="244"/>
                      </a:lnTo>
                      <a:lnTo>
                        <a:pt x="2920" y="296"/>
                      </a:lnTo>
                      <a:lnTo>
                        <a:pt x="2965" y="353"/>
                      </a:lnTo>
                      <a:lnTo>
                        <a:pt x="3006" y="415"/>
                      </a:lnTo>
                      <a:lnTo>
                        <a:pt x="3042" y="481"/>
                      </a:lnTo>
                      <a:lnTo>
                        <a:pt x="3073" y="550"/>
                      </a:lnTo>
                      <a:lnTo>
                        <a:pt x="3097" y="621"/>
                      </a:lnTo>
                      <a:lnTo>
                        <a:pt x="3171" y="626"/>
                      </a:lnTo>
                      <a:lnTo>
                        <a:pt x="3242" y="639"/>
                      </a:lnTo>
                      <a:lnTo>
                        <a:pt x="3310" y="657"/>
                      </a:lnTo>
                      <a:lnTo>
                        <a:pt x="3377" y="683"/>
                      </a:lnTo>
                      <a:lnTo>
                        <a:pt x="3439" y="713"/>
                      </a:lnTo>
                      <a:lnTo>
                        <a:pt x="3498" y="750"/>
                      </a:lnTo>
                      <a:lnTo>
                        <a:pt x="3553" y="792"/>
                      </a:lnTo>
                      <a:lnTo>
                        <a:pt x="3605" y="839"/>
                      </a:lnTo>
                      <a:lnTo>
                        <a:pt x="3651" y="890"/>
                      </a:lnTo>
                      <a:lnTo>
                        <a:pt x="3692" y="945"/>
                      </a:lnTo>
                      <a:lnTo>
                        <a:pt x="3728" y="1005"/>
                      </a:lnTo>
                      <a:lnTo>
                        <a:pt x="3758" y="1068"/>
                      </a:lnTo>
                      <a:lnTo>
                        <a:pt x="3782" y="1134"/>
                      </a:lnTo>
                      <a:lnTo>
                        <a:pt x="3799" y="1203"/>
                      </a:lnTo>
                      <a:lnTo>
                        <a:pt x="3811" y="1273"/>
                      </a:lnTo>
                      <a:lnTo>
                        <a:pt x="3814" y="1347"/>
                      </a:lnTo>
                      <a:lnTo>
                        <a:pt x="3811" y="1409"/>
                      </a:lnTo>
                      <a:lnTo>
                        <a:pt x="3803" y="1471"/>
                      </a:lnTo>
                      <a:lnTo>
                        <a:pt x="3862" y="1500"/>
                      </a:lnTo>
                      <a:lnTo>
                        <a:pt x="3919" y="1537"/>
                      </a:lnTo>
                      <a:lnTo>
                        <a:pt x="3969" y="1578"/>
                      </a:lnTo>
                      <a:lnTo>
                        <a:pt x="4015" y="1624"/>
                      </a:lnTo>
                      <a:lnTo>
                        <a:pt x="4057" y="1674"/>
                      </a:lnTo>
                      <a:lnTo>
                        <a:pt x="4093" y="1729"/>
                      </a:lnTo>
                      <a:lnTo>
                        <a:pt x="4122" y="1786"/>
                      </a:lnTo>
                      <a:lnTo>
                        <a:pt x="4147" y="1847"/>
                      </a:lnTo>
                      <a:lnTo>
                        <a:pt x="4163" y="1910"/>
                      </a:lnTo>
                      <a:lnTo>
                        <a:pt x="4175" y="1976"/>
                      </a:lnTo>
                      <a:lnTo>
                        <a:pt x="4179" y="2043"/>
                      </a:lnTo>
                      <a:lnTo>
                        <a:pt x="4175" y="2112"/>
                      </a:lnTo>
                      <a:lnTo>
                        <a:pt x="4163" y="2177"/>
                      </a:lnTo>
                      <a:lnTo>
                        <a:pt x="4145" y="2240"/>
                      </a:lnTo>
                      <a:lnTo>
                        <a:pt x="4122" y="2302"/>
                      </a:lnTo>
                      <a:lnTo>
                        <a:pt x="4091" y="2359"/>
                      </a:lnTo>
                      <a:lnTo>
                        <a:pt x="4057" y="2413"/>
                      </a:lnTo>
                      <a:lnTo>
                        <a:pt x="4015" y="2462"/>
                      </a:lnTo>
                      <a:lnTo>
                        <a:pt x="3969" y="2508"/>
                      </a:lnTo>
                      <a:lnTo>
                        <a:pt x="3919" y="2548"/>
                      </a:lnTo>
                      <a:lnTo>
                        <a:pt x="3865" y="2584"/>
                      </a:lnTo>
                      <a:lnTo>
                        <a:pt x="3807" y="2614"/>
                      </a:lnTo>
                      <a:lnTo>
                        <a:pt x="3746" y="2637"/>
                      </a:lnTo>
                      <a:lnTo>
                        <a:pt x="3682" y="2655"/>
                      </a:lnTo>
                      <a:lnTo>
                        <a:pt x="3615" y="2667"/>
                      </a:lnTo>
                      <a:lnTo>
                        <a:pt x="3547" y="2670"/>
                      </a:lnTo>
                      <a:lnTo>
                        <a:pt x="841" y="2670"/>
                      </a:lnTo>
                      <a:close/>
                    </a:path>
                  </a:pathLst>
                </a:custGeom>
                <a:gradFill rotWithShape="1">
                  <a:gsLst>
                    <a:gs pos="0">
                      <a:srgbClr val="C8EBFF"/>
                    </a:gs>
                    <a:gs pos="100000">
                      <a:srgbClr val="379BE6"/>
                    </a:gs>
                  </a:gsLst>
                  <a:lin ang="1800000"/>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72" name="Freeform 48"/>
                <p:cNvSpPr>
                  <a:spLocks/>
                </p:cNvSpPr>
                <p:nvPr/>
              </p:nvSpPr>
              <p:spPr bwMode="auto">
                <a:xfrm>
                  <a:off x="1796540" y="3982907"/>
                  <a:ext cx="1804902" cy="1147666"/>
                </a:xfrm>
                <a:custGeom>
                  <a:avLst/>
                  <a:gdLst>
                    <a:gd name="T0" fmla="*/ 1021177 w 2706"/>
                    <a:gd name="T1" fmla="*/ 2674 h 1717"/>
                    <a:gd name="T2" fmla="*/ 1101217 w 2706"/>
                    <a:gd name="T3" fmla="*/ 22058 h 1717"/>
                    <a:gd name="T4" fmla="*/ 1172586 w 2706"/>
                    <a:gd name="T5" fmla="*/ 56815 h 1717"/>
                    <a:gd name="T6" fmla="*/ 1234617 w 2706"/>
                    <a:gd name="T7" fmla="*/ 106946 h 1717"/>
                    <a:gd name="T8" fmla="*/ 1283975 w 2706"/>
                    <a:gd name="T9" fmla="*/ 169109 h 1717"/>
                    <a:gd name="T10" fmla="*/ 1319326 w 2706"/>
                    <a:gd name="T11" fmla="*/ 241966 h 1717"/>
                    <a:gd name="T12" fmla="*/ 1344672 w 2706"/>
                    <a:gd name="T13" fmla="*/ 280065 h 1717"/>
                    <a:gd name="T14" fmla="*/ 1418042 w 2706"/>
                    <a:gd name="T15" fmla="*/ 289423 h 1717"/>
                    <a:gd name="T16" fmla="*/ 1484742 w 2706"/>
                    <a:gd name="T17" fmla="*/ 315491 h 1717"/>
                    <a:gd name="T18" fmla="*/ 1542771 w 2706"/>
                    <a:gd name="T19" fmla="*/ 355596 h 1717"/>
                    <a:gd name="T20" fmla="*/ 1589461 w 2706"/>
                    <a:gd name="T21" fmla="*/ 408401 h 1717"/>
                    <a:gd name="T22" fmla="*/ 1623478 w 2706"/>
                    <a:gd name="T23" fmla="*/ 471232 h 1717"/>
                    <a:gd name="T24" fmla="*/ 1641487 w 2706"/>
                    <a:gd name="T25" fmla="*/ 542752 h 1717"/>
                    <a:gd name="T26" fmla="*/ 1641487 w 2706"/>
                    <a:gd name="T27" fmla="*/ 616946 h 1717"/>
                    <a:gd name="T28" fmla="*/ 1662831 w 2706"/>
                    <a:gd name="T29" fmla="*/ 664403 h 1717"/>
                    <a:gd name="T30" fmla="*/ 1715524 w 2706"/>
                    <a:gd name="T31" fmla="*/ 698492 h 1717"/>
                    <a:gd name="T32" fmla="*/ 1757545 w 2706"/>
                    <a:gd name="T33" fmla="*/ 743944 h 1717"/>
                    <a:gd name="T34" fmla="*/ 1787560 w 2706"/>
                    <a:gd name="T35" fmla="*/ 798086 h 1717"/>
                    <a:gd name="T36" fmla="*/ 1803568 w 2706"/>
                    <a:gd name="T37" fmla="*/ 860248 h 1717"/>
                    <a:gd name="T38" fmla="*/ 1802901 w 2706"/>
                    <a:gd name="T39" fmla="*/ 927090 h 1717"/>
                    <a:gd name="T40" fmla="*/ 1785559 w 2706"/>
                    <a:gd name="T41" fmla="*/ 991926 h 1717"/>
                    <a:gd name="T42" fmla="*/ 1752876 w 2706"/>
                    <a:gd name="T43" fmla="*/ 1048072 h 1717"/>
                    <a:gd name="T44" fmla="*/ 1706853 w 2706"/>
                    <a:gd name="T45" fmla="*/ 1094193 h 1717"/>
                    <a:gd name="T46" fmla="*/ 1650158 w 2706"/>
                    <a:gd name="T47" fmla="*/ 1127614 h 1717"/>
                    <a:gd name="T48" fmla="*/ 1585459 w 2706"/>
                    <a:gd name="T49" fmla="*/ 1145661 h 1717"/>
                    <a:gd name="T50" fmla="*/ 347507 w 2706"/>
                    <a:gd name="T51" fmla="*/ 1147666 h 1717"/>
                    <a:gd name="T52" fmla="*/ 268134 w 2706"/>
                    <a:gd name="T53" fmla="*/ 1138977 h 1717"/>
                    <a:gd name="T54" fmla="*/ 194764 w 2706"/>
                    <a:gd name="T55" fmla="*/ 1112908 h 1717"/>
                    <a:gd name="T56" fmla="*/ 130065 w 2706"/>
                    <a:gd name="T57" fmla="*/ 1072135 h 1717"/>
                    <a:gd name="T58" fmla="*/ 76705 w 2706"/>
                    <a:gd name="T59" fmla="*/ 1017994 h 1717"/>
                    <a:gd name="T60" fmla="*/ 36018 w 2706"/>
                    <a:gd name="T61" fmla="*/ 953158 h 1717"/>
                    <a:gd name="T62" fmla="*/ 9338 w 2706"/>
                    <a:gd name="T63" fmla="*/ 879632 h 1717"/>
                    <a:gd name="T64" fmla="*/ 0 w 2706"/>
                    <a:gd name="T65" fmla="*/ 799423 h 1717"/>
                    <a:gd name="T66" fmla="*/ 10005 w 2706"/>
                    <a:gd name="T67" fmla="*/ 718545 h 1717"/>
                    <a:gd name="T68" fmla="*/ 36685 w 2706"/>
                    <a:gd name="T69" fmla="*/ 644351 h 1717"/>
                    <a:gd name="T70" fmla="*/ 79373 w 2706"/>
                    <a:gd name="T71" fmla="*/ 578846 h 1717"/>
                    <a:gd name="T72" fmla="*/ 134734 w 2706"/>
                    <a:gd name="T73" fmla="*/ 524705 h 1717"/>
                    <a:gd name="T74" fmla="*/ 200767 w 2706"/>
                    <a:gd name="T75" fmla="*/ 483263 h 1717"/>
                    <a:gd name="T76" fmla="*/ 276138 w 2706"/>
                    <a:gd name="T77" fmla="*/ 458532 h 1717"/>
                    <a:gd name="T78" fmla="*/ 276805 w 2706"/>
                    <a:gd name="T79" fmla="*/ 391022 h 1717"/>
                    <a:gd name="T80" fmla="*/ 294814 w 2706"/>
                    <a:gd name="T81" fmla="*/ 320838 h 1717"/>
                    <a:gd name="T82" fmla="*/ 327497 w 2706"/>
                    <a:gd name="T83" fmla="*/ 258676 h 1717"/>
                    <a:gd name="T84" fmla="*/ 374187 w 2706"/>
                    <a:gd name="T85" fmla="*/ 206540 h 1717"/>
                    <a:gd name="T86" fmla="*/ 432216 w 2706"/>
                    <a:gd name="T87" fmla="*/ 166435 h 1717"/>
                    <a:gd name="T88" fmla="*/ 498916 w 2706"/>
                    <a:gd name="T89" fmla="*/ 141035 h 1717"/>
                    <a:gd name="T90" fmla="*/ 572286 w 2706"/>
                    <a:gd name="T91" fmla="*/ 131009 h 1717"/>
                    <a:gd name="T92" fmla="*/ 630315 w 2706"/>
                    <a:gd name="T93" fmla="*/ 137693 h 1717"/>
                    <a:gd name="T94" fmla="*/ 684342 w 2706"/>
                    <a:gd name="T95" fmla="*/ 153735 h 1717"/>
                    <a:gd name="T96" fmla="*/ 734367 w 2706"/>
                    <a:gd name="T97" fmla="*/ 96920 h 1717"/>
                    <a:gd name="T98" fmla="*/ 793730 w 2706"/>
                    <a:gd name="T99" fmla="*/ 52136 h 1717"/>
                    <a:gd name="T100" fmla="*/ 863098 w 2706"/>
                    <a:gd name="T101" fmla="*/ 19384 h 1717"/>
                    <a:gd name="T102" fmla="*/ 939136 w 2706"/>
                    <a:gd name="T103" fmla="*/ 2674 h 17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rotWithShape="1">
                  <a:gsLst>
                    <a:gs pos="0">
                      <a:srgbClr val="FFFFFF"/>
                    </a:gs>
                    <a:gs pos="9000">
                      <a:srgbClr val="FFFFFF"/>
                    </a:gs>
                    <a:gs pos="100000">
                      <a:srgbClr val="389EE7"/>
                    </a:gs>
                  </a:gsLst>
                  <a:lin ang="1800000"/>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651" name="Group 27"/>
              <p:cNvGrpSpPr>
                <a:grpSpLocks/>
              </p:cNvGrpSpPr>
              <p:nvPr/>
            </p:nvGrpSpPr>
            <p:grpSpPr bwMode="auto">
              <a:xfrm>
                <a:off x="2467017" y="4426951"/>
                <a:ext cx="816471" cy="890826"/>
                <a:chOff x="2467017" y="4426951"/>
                <a:chExt cx="816471" cy="890826"/>
              </a:xfrm>
            </p:grpSpPr>
            <p:grpSp>
              <p:nvGrpSpPr>
                <p:cNvPr id="26652" name="Group 28"/>
                <p:cNvGrpSpPr>
                  <a:grpSpLocks/>
                </p:cNvGrpSpPr>
                <p:nvPr/>
              </p:nvGrpSpPr>
              <p:grpSpPr bwMode="auto">
                <a:xfrm>
                  <a:off x="2467017" y="4823032"/>
                  <a:ext cx="816471" cy="494745"/>
                  <a:chOff x="2467017" y="4823032"/>
                  <a:chExt cx="816471" cy="494745"/>
                </a:xfrm>
              </p:grpSpPr>
              <p:sp>
                <p:nvSpPr>
                  <p:cNvPr id="26667" name="Freeform 43"/>
                  <p:cNvSpPr>
                    <a:spLocks/>
                  </p:cNvSpPr>
                  <p:nvPr/>
                </p:nvSpPr>
                <p:spPr bwMode="auto">
                  <a:xfrm>
                    <a:off x="2467017" y="4823032"/>
                    <a:ext cx="816471" cy="494745"/>
                  </a:xfrm>
                  <a:custGeom>
                    <a:avLst/>
                    <a:gdLst>
                      <a:gd name="T0" fmla="*/ 408093 w 2857"/>
                      <a:gd name="T1" fmla="*/ 0 h 1727"/>
                      <a:gd name="T2" fmla="*/ 414380 w 2857"/>
                      <a:gd name="T3" fmla="*/ 286 h 1727"/>
                      <a:gd name="T4" fmla="*/ 419810 w 2857"/>
                      <a:gd name="T5" fmla="*/ 1719 h 1727"/>
                      <a:gd name="T6" fmla="*/ 424668 w 2857"/>
                      <a:gd name="T7" fmla="*/ 3724 h 1727"/>
                      <a:gd name="T8" fmla="*/ 807612 w 2857"/>
                      <a:gd name="T9" fmla="*/ 234051 h 1727"/>
                      <a:gd name="T10" fmla="*/ 812756 w 2857"/>
                      <a:gd name="T11" fmla="*/ 238062 h 1727"/>
                      <a:gd name="T12" fmla="*/ 815328 w 2857"/>
                      <a:gd name="T13" fmla="*/ 242359 h 1727"/>
                      <a:gd name="T14" fmla="*/ 816471 w 2857"/>
                      <a:gd name="T15" fmla="*/ 247229 h 1727"/>
                      <a:gd name="T16" fmla="*/ 815328 w 2857"/>
                      <a:gd name="T17" fmla="*/ 252099 h 1727"/>
                      <a:gd name="T18" fmla="*/ 812756 w 2857"/>
                      <a:gd name="T19" fmla="*/ 256397 h 1727"/>
                      <a:gd name="T20" fmla="*/ 807612 w 2857"/>
                      <a:gd name="T21" fmla="*/ 260407 h 1727"/>
                      <a:gd name="T22" fmla="*/ 424668 w 2857"/>
                      <a:gd name="T23" fmla="*/ 490734 h 1727"/>
                      <a:gd name="T24" fmla="*/ 419810 w 2857"/>
                      <a:gd name="T25" fmla="*/ 493026 h 1727"/>
                      <a:gd name="T26" fmla="*/ 414380 w 2857"/>
                      <a:gd name="T27" fmla="*/ 493886 h 1727"/>
                      <a:gd name="T28" fmla="*/ 408093 w 2857"/>
                      <a:gd name="T29" fmla="*/ 494745 h 1727"/>
                      <a:gd name="T30" fmla="*/ 402091 w 2857"/>
                      <a:gd name="T31" fmla="*/ 493886 h 1727"/>
                      <a:gd name="T32" fmla="*/ 396376 w 2857"/>
                      <a:gd name="T33" fmla="*/ 493026 h 1727"/>
                      <a:gd name="T34" fmla="*/ 391803 w 2857"/>
                      <a:gd name="T35" fmla="*/ 490734 h 1727"/>
                      <a:gd name="T36" fmla="*/ 8859 w 2857"/>
                      <a:gd name="T37" fmla="*/ 260407 h 1727"/>
                      <a:gd name="T38" fmla="*/ 4572 w 2857"/>
                      <a:gd name="T39" fmla="*/ 256969 h 1727"/>
                      <a:gd name="T40" fmla="*/ 1429 w 2857"/>
                      <a:gd name="T41" fmla="*/ 253245 h 1727"/>
                      <a:gd name="T42" fmla="*/ 0 w 2857"/>
                      <a:gd name="T43" fmla="*/ 249521 h 1727"/>
                      <a:gd name="T44" fmla="*/ 0 w 2857"/>
                      <a:gd name="T45" fmla="*/ 245224 h 1727"/>
                      <a:gd name="T46" fmla="*/ 1429 w 2857"/>
                      <a:gd name="T47" fmla="*/ 241213 h 1727"/>
                      <a:gd name="T48" fmla="*/ 4572 w 2857"/>
                      <a:gd name="T49" fmla="*/ 237203 h 1727"/>
                      <a:gd name="T50" fmla="*/ 8859 w 2857"/>
                      <a:gd name="T51" fmla="*/ 234051 h 1727"/>
                      <a:gd name="T52" fmla="*/ 391803 w 2857"/>
                      <a:gd name="T53" fmla="*/ 3724 h 1727"/>
                      <a:gd name="T54" fmla="*/ 396376 w 2857"/>
                      <a:gd name="T55" fmla="*/ 1719 h 1727"/>
                      <a:gd name="T56" fmla="*/ 402091 w 2857"/>
                      <a:gd name="T57" fmla="*/ 286 h 1727"/>
                      <a:gd name="T58" fmla="*/ 408093 w 2857"/>
                      <a:gd name="T59" fmla="*/ 0 h 17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68" name="Freeform 44"/>
                  <p:cNvSpPr>
                    <a:spLocks/>
                  </p:cNvSpPr>
                  <p:nvPr/>
                </p:nvSpPr>
                <p:spPr bwMode="auto">
                  <a:xfrm>
                    <a:off x="2524213" y="4860210"/>
                    <a:ext cx="702079" cy="420390"/>
                  </a:xfrm>
                  <a:custGeom>
                    <a:avLst/>
                    <a:gdLst>
                      <a:gd name="T0" fmla="*/ 351182 w 2455"/>
                      <a:gd name="T1" fmla="*/ 0 h 1473"/>
                      <a:gd name="T2" fmla="*/ 702079 w 2455"/>
                      <a:gd name="T3" fmla="*/ 210052 h 1473"/>
                      <a:gd name="T4" fmla="*/ 351182 w 2455"/>
                      <a:gd name="T5" fmla="*/ 420390 h 1473"/>
                      <a:gd name="T6" fmla="*/ 0 w 2455"/>
                      <a:gd name="T7" fmla="*/ 210052 h 1473"/>
                      <a:gd name="T8" fmla="*/ 351182 w 2455"/>
                      <a:gd name="T9" fmla="*/ 0 h 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69" name="Freeform 45"/>
                  <p:cNvSpPr>
                    <a:spLocks/>
                  </p:cNvSpPr>
                  <p:nvPr/>
                </p:nvSpPr>
                <p:spPr bwMode="auto">
                  <a:xfrm>
                    <a:off x="2791603" y="5026078"/>
                    <a:ext cx="326016" cy="148710"/>
                  </a:xfrm>
                  <a:custGeom>
                    <a:avLst/>
                    <a:gdLst>
                      <a:gd name="T0" fmla="*/ 34257 w 1142"/>
                      <a:gd name="T1" fmla="*/ 0 h 516"/>
                      <a:gd name="T2" fmla="*/ 70513 w 1142"/>
                      <a:gd name="T3" fmla="*/ 7781 h 516"/>
                      <a:gd name="T4" fmla="*/ 105912 w 1142"/>
                      <a:gd name="T5" fmla="*/ 16427 h 516"/>
                      <a:gd name="T6" fmla="*/ 141026 w 1142"/>
                      <a:gd name="T7" fmla="*/ 26226 h 516"/>
                      <a:gd name="T8" fmla="*/ 174427 w 1142"/>
                      <a:gd name="T9" fmla="*/ 37178 h 516"/>
                      <a:gd name="T10" fmla="*/ 207257 w 1142"/>
                      <a:gd name="T11" fmla="*/ 49570 h 516"/>
                      <a:gd name="T12" fmla="*/ 238660 w 1142"/>
                      <a:gd name="T13" fmla="*/ 63115 h 516"/>
                      <a:gd name="T14" fmla="*/ 268920 w 1142"/>
                      <a:gd name="T15" fmla="*/ 77237 h 516"/>
                      <a:gd name="T16" fmla="*/ 298325 w 1142"/>
                      <a:gd name="T17" fmla="*/ 93088 h 516"/>
                      <a:gd name="T18" fmla="*/ 326016 w 1142"/>
                      <a:gd name="T19" fmla="*/ 109515 h 516"/>
                      <a:gd name="T20" fmla="*/ 260927 w 1142"/>
                      <a:gd name="T21" fmla="*/ 148710 h 516"/>
                      <a:gd name="T22" fmla="*/ 232379 w 1142"/>
                      <a:gd name="T23" fmla="*/ 133724 h 516"/>
                      <a:gd name="T24" fmla="*/ 202404 w 1142"/>
                      <a:gd name="T25" fmla="*/ 119890 h 516"/>
                      <a:gd name="T26" fmla="*/ 171287 w 1142"/>
                      <a:gd name="T27" fmla="*/ 107210 h 516"/>
                      <a:gd name="T28" fmla="*/ 139028 w 1142"/>
                      <a:gd name="T29" fmla="*/ 95393 h 516"/>
                      <a:gd name="T30" fmla="*/ 105627 w 1142"/>
                      <a:gd name="T31" fmla="*/ 85018 h 516"/>
                      <a:gd name="T32" fmla="*/ 71655 w 1142"/>
                      <a:gd name="T33" fmla="*/ 76084 h 516"/>
                      <a:gd name="T34" fmla="*/ 36256 w 1142"/>
                      <a:gd name="T35" fmla="*/ 68015 h 516"/>
                      <a:gd name="T36" fmla="*/ 0 w 1142"/>
                      <a:gd name="T37" fmla="*/ 61386 h 516"/>
                      <a:gd name="T38" fmla="*/ 9706 w 1142"/>
                      <a:gd name="T39" fmla="*/ 31414 h 516"/>
                      <a:gd name="T40" fmla="*/ 34257 w 1142"/>
                      <a:gd name="T41" fmla="*/ 0 h 5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70" name="Freeform 46"/>
                  <p:cNvSpPr>
                    <a:spLocks/>
                  </p:cNvSpPr>
                  <p:nvPr/>
                </p:nvSpPr>
                <p:spPr bwMode="auto">
                  <a:xfrm>
                    <a:off x="2617155" y="4983181"/>
                    <a:ext cx="591976" cy="178738"/>
                  </a:xfrm>
                  <a:custGeom>
                    <a:avLst/>
                    <a:gdLst>
                      <a:gd name="T0" fmla="*/ 456047 w 2073"/>
                      <a:gd name="T1" fmla="*/ 0 h 626"/>
                      <a:gd name="T2" fmla="*/ 464328 w 2073"/>
                      <a:gd name="T3" fmla="*/ 286 h 626"/>
                      <a:gd name="T4" fmla="*/ 591976 w 2073"/>
                      <a:gd name="T5" fmla="*/ 77091 h 626"/>
                      <a:gd name="T6" fmla="*/ 558850 w 2073"/>
                      <a:gd name="T7" fmla="*/ 71667 h 626"/>
                      <a:gd name="T8" fmla="*/ 525439 w 2073"/>
                      <a:gd name="T9" fmla="*/ 68240 h 626"/>
                      <a:gd name="T10" fmla="*/ 490886 w 2073"/>
                      <a:gd name="T11" fmla="*/ 65956 h 626"/>
                      <a:gd name="T12" fmla="*/ 456047 w 2073"/>
                      <a:gd name="T13" fmla="*/ 65099 h 626"/>
                      <a:gd name="T14" fmla="*/ 420637 w 2073"/>
                      <a:gd name="T15" fmla="*/ 65956 h 626"/>
                      <a:gd name="T16" fmla="*/ 385513 w 2073"/>
                      <a:gd name="T17" fmla="*/ 68240 h 626"/>
                      <a:gd name="T18" fmla="*/ 350959 w 2073"/>
                      <a:gd name="T19" fmla="*/ 72238 h 626"/>
                      <a:gd name="T20" fmla="*/ 317548 w 2073"/>
                      <a:gd name="T21" fmla="*/ 77377 h 626"/>
                      <a:gd name="T22" fmla="*/ 284708 w 2073"/>
                      <a:gd name="T23" fmla="*/ 83944 h 626"/>
                      <a:gd name="T24" fmla="*/ 252725 w 2073"/>
                      <a:gd name="T25" fmla="*/ 91939 h 626"/>
                      <a:gd name="T26" fmla="*/ 221598 w 2073"/>
                      <a:gd name="T27" fmla="*/ 100790 h 626"/>
                      <a:gd name="T28" fmla="*/ 191614 w 2073"/>
                      <a:gd name="T29" fmla="*/ 111069 h 626"/>
                      <a:gd name="T30" fmla="*/ 163058 w 2073"/>
                      <a:gd name="T31" fmla="*/ 122490 h 626"/>
                      <a:gd name="T32" fmla="*/ 135358 w 2073"/>
                      <a:gd name="T33" fmla="*/ 135053 h 626"/>
                      <a:gd name="T34" fmla="*/ 109086 w 2073"/>
                      <a:gd name="T35" fmla="*/ 148758 h 626"/>
                      <a:gd name="T36" fmla="*/ 84242 w 2073"/>
                      <a:gd name="T37" fmla="*/ 163320 h 626"/>
                      <a:gd name="T38" fmla="*/ 60825 w 2073"/>
                      <a:gd name="T39" fmla="*/ 178738 h 626"/>
                      <a:gd name="T40" fmla="*/ 0 w 2073"/>
                      <a:gd name="T41" fmla="*/ 142191 h 626"/>
                      <a:gd name="T42" fmla="*/ 23987 w 2073"/>
                      <a:gd name="T43" fmla="*/ 123917 h 626"/>
                      <a:gd name="T44" fmla="*/ 49974 w 2073"/>
                      <a:gd name="T45" fmla="*/ 107071 h 626"/>
                      <a:gd name="T46" fmla="*/ 77388 w 2073"/>
                      <a:gd name="T47" fmla="*/ 90797 h 626"/>
                      <a:gd name="T48" fmla="*/ 105945 w 2073"/>
                      <a:gd name="T49" fmla="*/ 75949 h 626"/>
                      <a:gd name="T50" fmla="*/ 135929 w 2073"/>
                      <a:gd name="T51" fmla="*/ 62530 h 626"/>
                      <a:gd name="T52" fmla="*/ 167627 w 2073"/>
                      <a:gd name="T53" fmla="*/ 49681 h 626"/>
                      <a:gd name="T54" fmla="*/ 200181 w 2073"/>
                      <a:gd name="T55" fmla="*/ 38546 h 626"/>
                      <a:gd name="T56" fmla="*/ 234163 w 2073"/>
                      <a:gd name="T57" fmla="*/ 28552 h 626"/>
                      <a:gd name="T58" fmla="*/ 269002 w 2073"/>
                      <a:gd name="T59" fmla="*/ 19987 h 626"/>
                      <a:gd name="T60" fmla="*/ 304698 w 2073"/>
                      <a:gd name="T61" fmla="*/ 13134 h 626"/>
                      <a:gd name="T62" fmla="*/ 341536 w 2073"/>
                      <a:gd name="T63" fmla="*/ 7709 h 626"/>
                      <a:gd name="T64" fmla="*/ 378945 w 2073"/>
                      <a:gd name="T65" fmla="*/ 3426 h 626"/>
                      <a:gd name="T66" fmla="*/ 416925 w 2073"/>
                      <a:gd name="T67" fmla="*/ 1142 h 626"/>
                      <a:gd name="T68" fmla="*/ 456047 w 2073"/>
                      <a:gd name="T69" fmla="*/ 0 h 6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653" name="Group 29"/>
                <p:cNvGrpSpPr>
                  <a:grpSpLocks/>
                </p:cNvGrpSpPr>
                <p:nvPr/>
              </p:nvGrpSpPr>
              <p:grpSpPr bwMode="auto">
                <a:xfrm>
                  <a:off x="2467017" y="4625706"/>
                  <a:ext cx="816471" cy="493315"/>
                  <a:chOff x="2467017" y="4625706"/>
                  <a:chExt cx="816471" cy="493315"/>
                </a:xfrm>
              </p:grpSpPr>
              <p:sp>
                <p:nvSpPr>
                  <p:cNvPr id="26664" name="Freeform 40"/>
                  <p:cNvSpPr>
                    <a:spLocks/>
                  </p:cNvSpPr>
                  <p:nvPr/>
                </p:nvSpPr>
                <p:spPr bwMode="auto">
                  <a:xfrm>
                    <a:off x="2467017" y="4625706"/>
                    <a:ext cx="816471" cy="493315"/>
                  </a:xfrm>
                  <a:custGeom>
                    <a:avLst/>
                    <a:gdLst>
                      <a:gd name="T0" fmla="*/ 408093 w 2857"/>
                      <a:gd name="T1" fmla="*/ 0 h 1726"/>
                      <a:gd name="T2" fmla="*/ 414380 w 2857"/>
                      <a:gd name="T3" fmla="*/ 572 h 1726"/>
                      <a:gd name="T4" fmla="*/ 419810 w 2857"/>
                      <a:gd name="T5" fmla="*/ 1715 h 1726"/>
                      <a:gd name="T6" fmla="*/ 424668 w 2857"/>
                      <a:gd name="T7" fmla="*/ 4001 h 1726"/>
                      <a:gd name="T8" fmla="*/ 807612 w 2857"/>
                      <a:gd name="T9" fmla="*/ 233224 h 1726"/>
                      <a:gd name="T10" fmla="*/ 812756 w 2857"/>
                      <a:gd name="T11" fmla="*/ 237511 h 1726"/>
                      <a:gd name="T12" fmla="*/ 815328 w 2857"/>
                      <a:gd name="T13" fmla="*/ 242084 h 1726"/>
                      <a:gd name="T14" fmla="*/ 816471 w 2857"/>
                      <a:gd name="T15" fmla="*/ 246943 h 1726"/>
                      <a:gd name="T16" fmla="*/ 815328 w 2857"/>
                      <a:gd name="T17" fmla="*/ 251231 h 1726"/>
                      <a:gd name="T18" fmla="*/ 812756 w 2857"/>
                      <a:gd name="T19" fmla="*/ 255804 h 1726"/>
                      <a:gd name="T20" fmla="*/ 807612 w 2857"/>
                      <a:gd name="T21" fmla="*/ 260091 h 1726"/>
                      <a:gd name="T22" fmla="*/ 424668 w 2857"/>
                      <a:gd name="T23" fmla="*/ 489314 h 1726"/>
                      <a:gd name="T24" fmla="*/ 419810 w 2857"/>
                      <a:gd name="T25" fmla="*/ 491886 h 1726"/>
                      <a:gd name="T26" fmla="*/ 414380 w 2857"/>
                      <a:gd name="T27" fmla="*/ 492743 h 1726"/>
                      <a:gd name="T28" fmla="*/ 408093 w 2857"/>
                      <a:gd name="T29" fmla="*/ 493315 h 1726"/>
                      <a:gd name="T30" fmla="*/ 402091 w 2857"/>
                      <a:gd name="T31" fmla="*/ 492743 h 1726"/>
                      <a:gd name="T32" fmla="*/ 396376 w 2857"/>
                      <a:gd name="T33" fmla="*/ 491886 h 1726"/>
                      <a:gd name="T34" fmla="*/ 391803 w 2857"/>
                      <a:gd name="T35" fmla="*/ 489314 h 1726"/>
                      <a:gd name="T36" fmla="*/ 8859 w 2857"/>
                      <a:gd name="T37" fmla="*/ 260091 h 1726"/>
                      <a:gd name="T38" fmla="*/ 4572 w 2857"/>
                      <a:gd name="T39" fmla="*/ 256375 h 1726"/>
                      <a:gd name="T40" fmla="*/ 1429 w 2857"/>
                      <a:gd name="T41" fmla="*/ 252660 h 1726"/>
                      <a:gd name="T42" fmla="*/ 0 w 2857"/>
                      <a:gd name="T43" fmla="*/ 248658 h 1726"/>
                      <a:gd name="T44" fmla="*/ 0 w 2857"/>
                      <a:gd name="T45" fmla="*/ 244657 h 1726"/>
                      <a:gd name="T46" fmla="*/ 1429 w 2857"/>
                      <a:gd name="T47" fmla="*/ 240655 h 1726"/>
                      <a:gd name="T48" fmla="*/ 4572 w 2857"/>
                      <a:gd name="T49" fmla="*/ 236940 h 1726"/>
                      <a:gd name="T50" fmla="*/ 8859 w 2857"/>
                      <a:gd name="T51" fmla="*/ 233224 h 1726"/>
                      <a:gd name="T52" fmla="*/ 391803 w 2857"/>
                      <a:gd name="T53" fmla="*/ 4001 h 1726"/>
                      <a:gd name="T54" fmla="*/ 396376 w 2857"/>
                      <a:gd name="T55" fmla="*/ 1715 h 1726"/>
                      <a:gd name="T56" fmla="*/ 402091 w 2857"/>
                      <a:gd name="T57" fmla="*/ 572 h 1726"/>
                      <a:gd name="T58" fmla="*/ 408093 w 2857"/>
                      <a:gd name="T59" fmla="*/ 0 h 17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65" name="Freeform 41"/>
                  <p:cNvSpPr>
                    <a:spLocks/>
                  </p:cNvSpPr>
                  <p:nvPr/>
                </p:nvSpPr>
                <p:spPr bwMode="auto">
                  <a:xfrm>
                    <a:off x="2524213" y="4661455"/>
                    <a:ext cx="702079" cy="421820"/>
                  </a:xfrm>
                  <a:custGeom>
                    <a:avLst/>
                    <a:gdLst>
                      <a:gd name="T0" fmla="*/ 351182 w 2455"/>
                      <a:gd name="T1" fmla="*/ 0 h 1474"/>
                      <a:gd name="T2" fmla="*/ 702079 w 2455"/>
                      <a:gd name="T3" fmla="*/ 210624 h 1474"/>
                      <a:gd name="T4" fmla="*/ 351182 w 2455"/>
                      <a:gd name="T5" fmla="*/ 421820 h 1474"/>
                      <a:gd name="T6" fmla="*/ 0 w 2455"/>
                      <a:gd name="T7" fmla="*/ 210624 h 1474"/>
                      <a:gd name="T8" fmla="*/ 351182 w 2455"/>
                      <a:gd name="T9" fmla="*/ 0 h 1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66" name="Freeform 42"/>
                  <p:cNvSpPr>
                    <a:spLocks/>
                  </p:cNvSpPr>
                  <p:nvPr/>
                </p:nvSpPr>
                <p:spPr bwMode="auto">
                  <a:xfrm>
                    <a:off x="2707240" y="4768697"/>
                    <a:ext cx="431829" cy="264531"/>
                  </a:xfrm>
                  <a:custGeom>
                    <a:avLst/>
                    <a:gdLst>
                      <a:gd name="T0" fmla="*/ 346205 w 1513"/>
                      <a:gd name="T1" fmla="*/ 0 h 923"/>
                      <a:gd name="T2" fmla="*/ 431829 w 1513"/>
                      <a:gd name="T3" fmla="*/ 51588 h 923"/>
                      <a:gd name="T4" fmla="*/ 84197 w 1513"/>
                      <a:gd name="T5" fmla="*/ 264531 h 923"/>
                      <a:gd name="T6" fmla="*/ 0 w 1513"/>
                      <a:gd name="T7" fmla="*/ 213516 h 923"/>
                      <a:gd name="T8" fmla="*/ 346205 w 1513"/>
                      <a:gd name="T9" fmla="*/ 0 h 9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3" h="923">
                        <a:moveTo>
                          <a:pt x="1213" y="0"/>
                        </a:moveTo>
                        <a:lnTo>
                          <a:pt x="1513" y="180"/>
                        </a:lnTo>
                        <a:lnTo>
                          <a:pt x="295" y="923"/>
                        </a:lnTo>
                        <a:lnTo>
                          <a:pt x="0" y="745"/>
                        </a:lnTo>
                        <a:lnTo>
                          <a:pt x="1213"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26654" name="Group 30"/>
                <p:cNvGrpSpPr>
                  <a:grpSpLocks/>
                </p:cNvGrpSpPr>
                <p:nvPr/>
              </p:nvGrpSpPr>
              <p:grpSpPr bwMode="auto">
                <a:xfrm>
                  <a:off x="2467017" y="4426951"/>
                  <a:ext cx="816471" cy="527632"/>
                  <a:chOff x="2467017" y="4426951"/>
                  <a:chExt cx="816471" cy="527632"/>
                </a:xfrm>
              </p:grpSpPr>
              <p:sp>
                <p:nvSpPr>
                  <p:cNvPr id="26655" name="Freeform 31"/>
                  <p:cNvSpPr>
                    <a:spLocks/>
                  </p:cNvSpPr>
                  <p:nvPr/>
                </p:nvSpPr>
                <p:spPr bwMode="auto">
                  <a:xfrm>
                    <a:off x="2575689" y="4691482"/>
                    <a:ext cx="436119" cy="263101"/>
                  </a:xfrm>
                  <a:custGeom>
                    <a:avLst/>
                    <a:gdLst>
                      <a:gd name="T0" fmla="*/ 350208 w 1528"/>
                      <a:gd name="T1" fmla="*/ 0 h 916"/>
                      <a:gd name="T2" fmla="*/ 436119 w 1528"/>
                      <a:gd name="T3" fmla="*/ 51701 h 916"/>
                      <a:gd name="T4" fmla="*/ 85340 w 1528"/>
                      <a:gd name="T5" fmla="*/ 263101 h 916"/>
                      <a:gd name="T6" fmla="*/ 0 w 1528"/>
                      <a:gd name="T7" fmla="*/ 211400 h 916"/>
                      <a:gd name="T8" fmla="*/ 350208 w 1528"/>
                      <a:gd name="T9" fmla="*/ 0 h 9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8" h="916">
                        <a:moveTo>
                          <a:pt x="1227" y="0"/>
                        </a:moveTo>
                        <a:lnTo>
                          <a:pt x="1528" y="180"/>
                        </a:lnTo>
                        <a:lnTo>
                          <a:pt x="299" y="916"/>
                        </a:lnTo>
                        <a:lnTo>
                          <a:pt x="0" y="736"/>
                        </a:lnTo>
                        <a:lnTo>
                          <a:pt x="1227"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56" name="Freeform 32"/>
                  <p:cNvSpPr>
                    <a:spLocks/>
                  </p:cNvSpPr>
                  <p:nvPr/>
                </p:nvSpPr>
                <p:spPr bwMode="auto">
                  <a:xfrm>
                    <a:off x="2742987" y="4708641"/>
                    <a:ext cx="403230" cy="243083"/>
                  </a:xfrm>
                  <a:custGeom>
                    <a:avLst/>
                    <a:gdLst>
                      <a:gd name="T0" fmla="*/ 52546 w 1412"/>
                      <a:gd name="T1" fmla="*/ 0 h 847"/>
                      <a:gd name="T2" fmla="*/ 403230 w 1412"/>
                      <a:gd name="T3" fmla="*/ 211514 h 847"/>
                      <a:gd name="T4" fmla="*/ 350399 w 1412"/>
                      <a:gd name="T5" fmla="*/ 243083 h 847"/>
                      <a:gd name="T6" fmla="*/ 0 w 1412"/>
                      <a:gd name="T7" fmla="*/ 31856 h 847"/>
                      <a:gd name="T8" fmla="*/ 52546 w 1412"/>
                      <a:gd name="T9" fmla="*/ 0 h 8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2" h="847">
                        <a:moveTo>
                          <a:pt x="184" y="0"/>
                        </a:moveTo>
                        <a:lnTo>
                          <a:pt x="1412" y="737"/>
                        </a:lnTo>
                        <a:lnTo>
                          <a:pt x="1227" y="847"/>
                        </a:lnTo>
                        <a:lnTo>
                          <a:pt x="0" y="111"/>
                        </a:lnTo>
                        <a:lnTo>
                          <a:pt x="184"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57" name="Freeform 33"/>
                  <p:cNvSpPr>
                    <a:spLocks/>
                  </p:cNvSpPr>
                  <p:nvPr/>
                </p:nvSpPr>
                <p:spPr bwMode="auto">
                  <a:xfrm>
                    <a:off x="2467017" y="4426951"/>
                    <a:ext cx="816471" cy="493315"/>
                  </a:xfrm>
                  <a:custGeom>
                    <a:avLst/>
                    <a:gdLst>
                      <a:gd name="T0" fmla="*/ 408093 w 2857"/>
                      <a:gd name="T1" fmla="*/ 0 h 1725"/>
                      <a:gd name="T2" fmla="*/ 414380 w 2857"/>
                      <a:gd name="T3" fmla="*/ 286 h 1725"/>
                      <a:gd name="T4" fmla="*/ 419810 w 2857"/>
                      <a:gd name="T5" fmla="*/ 1144 h 1725"/>
                      <a:gd name="T6" fmla="*/ 424668 w 2857"/>
                      <a:gd name="T7" fmla="*/ 3432 h 1725"/>
                      <a:gd name="T8" fmla="*/ 807612 w 2857"/>
                      <a:gd name="T9" fmla="*/ 233359 h 1725"/>
                      <a:gd name="T10" fmla="*/ 812756 w 2857"/>
                      <a:gd name="T11" fmla="*/ 237363 h 1725"/>
                      <a:gd name="T12" fmla="*/ 815328 w 2857"/>
                      <a:gd name="T13" fmla="*/ 241939 h 1725"/>
                      <a:gd name="T14" fmla="*/ 816471 w 2857"/>
                      <a:gd name="T15" fmla="*/ 246515 h 1725"/>
                      <a:gd name="T16" fmla="*/ 815328 w 2857"/>
                      <a:gd name="T17" fmla="*/ 251376 h 1725"/>
                      <a:gd name="T18" fmla="*/ 812756 w 2857"/>
                      <a:gd name="T19" fmla="*/ 255666 h 1725"/>
                      <a:gd name="T20" fmla="*/ 807612 w 2857"/>
                      <a:gd name="T21" fmla="*/ 259670 h 1725"/>
                      <a:gd name="T22" fmla="*/ 424668 w 2857"/>
                      <a:gd name="T23" fmla="*/ 489597 h 1725"/>
                      <a:gd name="T24" fmla="*/ 419810 w 2857"/>
                      <a:gd name="T25" fmla="*/ 491599 h 1725"/>
                      <a:gd name="T26" fmla="*/ 414380 w 2857"/>
                      <a:gd name="T27" fmla="*/ 493029 h 1725"/>
                      <a:gd name="T28" fmla="*/ 408093 w 2857"/>
                      <a:gd name="T29" fmla="*/ 493315 h 1725"/>
                      <a:gd name="T30" fmla="*/ 402091 w 2857"/>
                      <a:gd name="T31" fmla="*/ 493029 h 1725"/>
                      <a:gd name="T32" fmla="*/ 396376 w 2857"/>
                      <a:gd name="T33" fmla="*/ 491599 h 1725"/>
                      <a:gd name="T34" fmla="*/ 391803 w 2857"/>
                      <a:gd name="T35" fmla="*/ 489597 h 1725"/>
                      <a:gd name="T36" fmla="*/ 8859 w 2857"/>
                      <a:gd name="T37" fmla="*/ 259670 h 1725"/>
                      <a:gd name="T38" fmla="*/ 4572 w 2857"/>
                      <a:gd name="T39" fmla="*/ 256524 h 1725"/>
                      <a:gd name="T40" fmla="*/ 1429 w 2857"/>
                      <a:gd name="T41" fmla="*/ 252520 h 1725"/>
                      <a:gd name="T42" fmla="*/ 0 w 2857"/>
                      <a:gd name="T43" fmla="*/ 248516 h 1725"/>
                      <a:gd name="T44" fmla="*/ 0 w 2857"/>
                      <a:gd name="T45" fmla="*/ 244227 h 1725"/>
                      <a:gd name="T46" fmla="*/ 1429 w 2857"/>
                      <a:gd name="T47" fmla="*/ 240509 h 1725"/>
                      <a:gd name="T48" fmla="*/ 4572 w 2857"/>
                      <a:gd name="T49" fmla="*/ 236791 h 1725"/>
                      <a:gd name="T50" fmla="*/ 8859 w 2857"/>
                      <a:gd name="T51" fmla="*/ 233359 h 1725"/>
                      <a:gd name="T52" fmla="*/ 391803 w 2857"/>
                      <a:gd name="T53" fmla="*/ 3432 h 1725"/>
                      <a:gd name="T54" fmla="*/ 396376 w 2857"/>
                      <a:gd name="T55" fmla="*/ 1144 h 1725"/>
                      <a:gd name="T56" fmla="*/ 402091 w 2857"/>
                      <a:gd name="T57" fmla="*/ 286 h 1725"/>
                      <a:gd name="T58" fmla="*/ 408093 w 2857"/>
                      <a:gd name="T59" fmla="*/ 0 h 17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58" name="Freeform 34"/>
                  <p:cNvSpPr>
                    <a:spLocks/>
                  </p:cNvSpPr>
                  <p:nvPr/>
                </p:nvSpPr>
                <p:spPr bwMode="auto">
                  <a:xfrm>
                    <a:off x="2524213" y="4462698"/>
                    <a:ext cx="702079" cy="421820"/>
                  </a:xfrm>
                  <a:custGeom>
                    <a:avLst/>
                    <a:gdLst>
                      <a:gd name="T0" fmla="*/ 351182 w 2455"/>
                      <a:gd name="T1" fmla="*/ 0 h 1473"/>
                      <a:gd name="T2" fmla="*/ 702079 w 2455"/>
                      <a:gd name="T3" fmla="*/ 211053 h 1473"/>
                      <a:gd name="T4" fmla="*/ 351182 w 2455"/>
                      <a:gd name="T5" fmla="*/ 421820 h 1473"/>
                      <a:gd name="T6" fmla="*/ 0 w 2455"/>
                      <a:gd name="T7" fmla="*/ 211053 h 1473"/>
                      <a:gd name="T8" fmla="*/ 351182 w 2455"/>
                      <a:gd name="T9" fmla="*/ 0 h 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59" name="Freeform 35"/>
                  <p:cNvSpPr>
                    <a:spLocks/>
                  </p:cNvSpPr>
                  <p:nvPr/>
                </p:nvSpPr>
                <p:spPr bwMode="auto">
                  <a:xfrm>
                    <a:off x="2791603" y="4462698"/>
                    <a:ext cx="434689" cy="363194"/>
                  </a:xfrm>
                  <a:custGeom>
                    <a:avLst/>
                    <a:gdLst>
                      <a:gd name="T0" fmla="*/ 83098 w 1517"/>
                      <a:gd name="T1" fmla="*/ 0 h 1271"/>
                      <a:gd name="T2" fmla="*/ 434689 w 1517"/>
                      <a:gd name="T3" fmla="*/ 210601 h 1271"/>
                      <a:gd name="T4" fmla="*/ 179664 w 1517"/>
                      <a:gd name="T5" fmla="*/ 363194 h 1271"/>
                      <a:gd name="T6" fmla="*/ 172787 w 1517"/>
                      <a:gd name="T7" fmla="*/ 354621 h 1271"/>
                      <a:gd name="T8" fmla="*/ 167915 w 1517"/>
                      <a:gd name="T9" fmla="*/ 346334 h 1271"/>
                      <a:gd name="T10" fmla="*/ 165337 w 1517"/>
                      <a:gd name="T11" fmla="*/ 337762 h 1271"/>
                      <a:gd name="T12" fmla="*/ 163904 w 1517"/>
                      <a:gd name="T13" fmla="*/ 328903 h 1271"/>
                      <a:gd name="T14" fmla="*/ 163904 w 1517"/>
                      <a:gd name="T15" fmla="*/ 320045 h 1271"/>
                      <a:gd name="T16" fmla="*/ 164477 w 1517"/>
                      <a:gd name="T17" fmla="*/ 311472 h 1271"/>
                      <a:gd name="T18" fmla="*/ 166196 w 1517"/>
                      <a:gd name="T19" fmla="*/ 302328 h 1271"/>
                      <a:gd name="T20" fmla="*/ 168202 w 1517"/>
                      <a:gd name="T21" fmla="*/ 293470 h 1271"/>
                      <a:gd name="T22" fmla="*/ 170494 w 1517"/>
                      <a:gd name="T23" fmla="*/ 284326 h 1271"/>
                      <a:gd name="T24" fmla="*/ 172214 w 1517"/>
                      <a:gd name="T25" fmla="*/ 275467 h 1271"/>
                      <a:gd name="T26" fmla="*/ 173646 w 1517"/>
                      <a:gd name="T27" fmla="*/ 266323 h 1271"/>
                      <a:gd name="T28" fmla="*/ 174219 w 1517"/>
                      <a:gd name="T29" fmla="*/ 257465 h 1271"/>
                      <a:gd name="T30" fmla="*/ 173646 w 1517"/>
                      <a:gd name="T31" fmla="*/ 248892 h 1271"/>
                      <a:gd name="T32" fmla="*/ 171927 w 1517"/>
                      <a:gd name="T33" fmla="*/ 239748 h 1271"/>
                      <a:gd name="T34" fmla="*/ 169062 w 1517"/>
                      <a:gd name="T35" fmla="*/ 234033 h 1271"/>
                      <a:gd name="T36" fmla="*/ 164477 w 1517"/>
                      <a:gd name="T37" fmla="*/ 227746 h 1271"/>
                      <a:gd name="T38" fmla="*/ 159319 w 1517"/>
                      <a:gd name="T39" fmla="*/ 221746 h 1271"/>
                      <a:gd name="T40" fmla="*/ 152442 w 1517"/>
                      <a:gd name="T41" fmla="*/ 215459 h 1271"/>
                      <a:gd name="T42" fmla="*/ 147571 w 1517"/>
                      <a:gd name="T43" fmla="*/ 210601 h 1271"/>
                      <a:gd name="T44" fmla="*/ 142699 w 1517"/>
                      <a:gd name="T45" fmla="*/ 205172 h 1271"/>
                      <a:gd name="T46" fmla="*/ 138401 w 1517"/>
                      <a:gd name="T47" fmla="*/ 200028 h 1271"/>
                      <a:gd name="T48" fmla="*/ 134963 w 1517"/>
                      <a:gd name="T49" fmla="*/ 194599 h 1271"/>
                      <a:gd name="T50" fmla="*/ 133243 w 1517"/>
                      <a:gd name="T51" fmla="*/ 188598 h 1271"/>
                      <a:gd name="T52" fmla="*/ 133243 w 1517"/>
                      <a:gd name="T53" fmla="*/ 182597 h 1271"/>
                      <a:gd name="T54" fmla="*/ 134676 w 1517"/>
                      <a:gd name="T55" fmla="*/ 176311 h 1271"/>
                      <a:gd name="T56" fmla="*/ 137255 w 1517"/>
                      <a:gd name="T57" fmla="*/ 170310 h 1271"/>
                      <a:gd name="T58" fmla="*/ 140407 w 1517"/>
                      <a:gd name="T59" fmla="*/ 164309 h 1271"/>
                      <a:gd name="T60" fmla="*/ 143846 w 1517"/>
                      <a:gd name="T61" fmla="*/ 158308 h 1271"/>
                      <a:gd name="T62" fmla="*/ 146425 w 1517"/>
                      <a:gd name="T63" fmla="*/ 152307 h 1271"/>
                      <a:gd name="T64" fmla="*/ 148717 w 1517"/>
                      <a:gd name="T65" fmla="*/ 146306 h 1271"/>
                      <a:gd name="T66" fmla="*/ 149290 w 1517"/>
                      <a:gd name="T67" fmla="*/ 140020 h 1271"/>
                      <a:gd name="T68" fmla="*/ 148144 w 1517"/>
                      <a:gd name="T69" fmla="*/ 133447 h 1271"/>
                      <a:gd name="T70" fmla="*/ 144132 w 1517"/>
                      <a:gd name="T71" fmla="*/ 125446 h 1271"/>
                      <a:gd name="T72" fmla="*/ 138115 w 1517"/>
                      <a:gd name="T73" fmla="*/ 117159 h 1271"/>
                      <a:gd name="T74" fmla="*/ 130092 w 1517"/>
                      <a:gd name="T75" fmla="*/ 109730 h 1271"/>
                      <a:gd name="T76" fmla="*/ 120922 w 1517"/>
                      <a:gd name="T77" fmla="*/ 102014 h 1271"/>
                      <a:gd name="T78" fmla="*/ 110033 w 1517"/>
                      <a:gd name="T79" fmla="*/ 94871 h 1271"/>
                      <a:gd name="T80" fmla="*/ 98572 w 1517"/>
                      <a:gd name="T81" fmla="*/ 87441 h 1271"/>
                      <a:gd name="T82" fmla="*/ 86250 w 1517"/>
                      <a:gd name="T83" fmla="*/ 80869 h 1271"/>
                      <a:gd name="T84" fmla="*/ 73642 w 1517"/>
                      <a:gd name="T85" fmla="*/ 74582 h 1271"/>
                      <a:gd name="T86" fmla="*/ 61034 w 1517"/>
                      <a:gd name="T87" fmla="*/ 69153 h 1271"/>
                      <a:gd name="T88" fmla="*/ 48713 w 1517"/>
                      <a:gd name="T89" fmla="*/ 63723 h 1271"/>
                      <a:gd name="T90" fmla="*/ 36678 w 1517"/>
                      <a:gd name="T91" fmla="*/ 59151 h 1271"/>
                      <a:gd name="T92" fmla="*/ 26076 w 1517"/>
                      <a:gd name="T93" fmla="*/ 54865 h 1271"/>
                      <a:gd name="T94" fmla="*/ 22351 w 1517"/>
                      <a:gd name="T95" fmla="*/ 54293 h 1271"/>
                      <a:gd name="T96" fmla="*/ 18052 w 1517"/>
                      <a:gd name="T97" fmla="*/ 53150 h 1271"/>
                      <a:gd name="T98" fmla="*/ 12321 w 1517"/>
                      <a:gd name="T99" fmla="*/ 52293 h 1271"/>
                      <a:gd name="T100" fmla="*/ 6304 w 1517"/>
                      <a:gd name="T101" fmla="*/ 50864 h 1271"/>
                      <a:gd name="T102" fmla="*/ 0 w 1517"/>
                      <a:gd name="T103" fmla="*/ 49721 h 1271"/>
                      <a:gd name="T104" fmla="*/ 83098 w 1517"/>
                      <a:gd name="T105" fmla="*/ 0 h 12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60" name="Freeform 36"/>
                  <p:cNvSpPr>
                    <a:spLocks/>
                  </p:cNvSpPr>
                  <p:nvPr/>
                </p:nvSpPr>
                <p:spPr bwMode="auto">
                  <a:xfrm>
                    <a:off x="2764435" y="4605688"/>
                    <a:ext cx="55766" cy="37177"/>
                  </a:xfrm>
                  <a:custGeom>
                    <a:avLst/>
                    <a:gdLst>
                      <a:gd name="T0" fmla="*/ 28308 w 197"/>
                      <a:gd name="T1" fmla="*/ 0 h 131"/>
                      <a:gd name="T2" fmla="*/ 35668 w 197"/>
                      <a:gd name="T3" fmla="*/ 851 h 131"/>
                      <a:gd name="T4" fmla="*/ 42178 w 197"/>
                      <a:gd name="T5" fmla="*/ 2554 h 131"/>
                      <a:gd name="T6" fmla="*/ 47557 w 197"/>
                      <a:gd name="T7" fmla="*/ 5392 h 131"/>
                      <a:gd name="T8" fmla="*/ 51803 w 197"/>
                      <a:gd name="T9" fmla="*/ 9081 h 131"/>
                      <a:gd name="T10" fmla="*/ 54917 w 197"/>
                      <a:gd name="T11" fmla="*/ 13338 h 131"/>
                      <a:gd name="T12" fmla="*/ 55766 w 197"/>
                      <a:gd name="T13" fmla="*/ 18163 h 131"/>
                      <a:gd name="T14" fmla="*/ 55200 w 197"/>
                      <a:gd name="T15" fmla="*/ 23271 h 131"/>
                      <a:gd name="T16" fmla="*/ 52369 w 197"/>
                      <a:gd name="T17" fmla="*/ 28096 h 131"/>
                      <a:gd name="T18" fmla="*/ 47840 w 197"/>
                      <a:gd name="T19" fmla="*/ 31785 h 131"/>
                      <a:gd name="T20" fmla="*/ 41895 w 197"/>
                      <a:gd name="T21" fmla="*/ 34907 h 131"/>
                      <a:gd name="T22" fmla="*/ 34818 w 197"/>
                      <a:gd name="T23" fmla="*/ 36609 h 131"/>
                      <a:gd name="T24" fmla="*/ 27175 w 197"/>
                      <a:gd name="T25" fmla="*/ 37177 h 131"/>
                      <a:gd name="T26" fmla="*/ 19532 w 197"/>
                      <a:gd name="T27" fmla="*/ 36326 h 131"/>
                      <a:gd name="T28" fmla="*/ 12738 w 197"/>
                      <a:gd name="T29" fmla="*/ 34339 h 131"/>
                      <a:gd name="T30" fmla="*/ 7360 w 197"/>
                      <a:gd name="T31" fmla="*/ 31217 h 131"/>
                      <a:gd name="T32" fmla="*/ 3114 w 197"/>
                      <a:gd name="T33" fmla="*/ 26960 h 131"/>
                      <a:gd name="T34" fmla="*/ 283 w 197"/>
                      <a:gd name="T35" fmla="*/ 22136 h 131"/>
                      <a:gd name="T36" fmla="*/ 0 w 197"/>
                      <a:gd name="T37" fmla="*/ 17311 h 131"/>
                      <a:gd name="T38" fmla="*/ 1415 w 197"/>
                      <a:gd name="T39" fmla="*/ 12487 h 131"/>
                      <a:gd name="T40" fmla="*/ 4529 w 197"/>
                      <a:gd name="T41" fmla="*/ 8514 h 131"/>
                      <a:gd name="T42" fmla="*/ 9342 w 197"/>
                      <a:gd name="T43" fmla="*/ 4824 h 131"/>
                      <a:gd name="T44" fmla="*/ 14720 w 197"/>
                      <a:gd name="T45" fmla="*/ 2270 h 131"/>
                      <a:gd name="T46" fmla="*/ 21231 w 197"/>
                      <a:gd name="T47" fmla="*/ 568 h 131"/>
                      <a:gd name="T48" fmla="*/ 28308 w 197"/>
                      <a:gd name="T49" fmla="*/ 0 h 1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61" name="Freeform 37"/>
                  <p:cNvSpPr>
                    <a:spLocks/>
                  </p:cNvSpPr>
                  <p:nvPr/>
                </p:nvSpPr>
                <p:spPr bwMode="auto">
                  <a:xfrm>
                    <a:off x="2737267" y="4701491"/>
                    <a:ext cx="81504" cy="54336"/>
                  </a:xfrm>
                  <a:custGeom>
                    <a:avLst/>
                    <a:gdLst>
                      <a:gd name="T0" fmla="*/ 41607 w 286"/>
                      <a:gd name="T1" fmla="*/ 0 h 189"/>
                      <a:gd name="T2" fmla="*/ 50441 w 286"/>
                      <a:gd name="T3" fmla="*/ 575 h 189"/>
                      <a:gd name="T4" fmla="*/ 58706 w 286"/>
                      <a:gd name="T5" fmla="*/ 2587 h 189"/>
                      <a:gd name="T6" fmla="*/ 66115 w 286"/>
                      <a:gd name="T7" fmla="*/ 5750 h 189"/>
                      <a:gd name="T8" fmla="*/ 72385 w 286"/>
                      <a:gd name="T9" fmla="*/ 10062 h 189"/>
                      <a:gd name="T10" fmla="*/ 76944 w 286"/>
                      <a:gd name="T11" fmla="*/ 14950 h 189"/>
                      <a:gd name="T12" fmla="*/ 80079 w 286"/>
                      <a:gd name="T13" fmla="*/ 20412 h 189"/>
                      <a:gd name="T14" fmla="*/ 81504 w 286"/>
                      <a:gd name="T15" fmla="*/ 26162 h 189"/>
                      <a:gd name="T16" fmla="*/ 80649 w 286"/>
                      <a:gd name="T17" fmla="*/ 32774 h 189"/>
                      <a:gd name="T18" fmla="*/ 77514 w 286"/>
                      <a:gd name="T19" fmla="*/ 38811 h 189"/>
                      <a:gd name="T20" fmla="*/ 72670 w 286"/>
                      <a:gd name="T21" fmla="*/ 43986 h 189"/>
                      <a:gd name="T22" fmla="*/ 66115 w 286"/>
                      <a:gd name="T23" fmla="*/ 48586 h 189"/>
                      <a:gd name="T24" fmla="*/ 58136 w 286"/>
                      <a:gd name="T25" fmla="*/ 51749 h 189"/>
                      <a:gd name="T26" fmla="*/ 49301 w 286"/>
                      <a:gd name="T27" fmla="*/ 53761 h 189"/>
                      <a:gd name="T28" fmla="*/ 39612 w 286"/>
                      <a:gd name="T29" fmla="*/ 54336 h 189"/>
                      <a:gd name="T30" fmla="*/ 29923 w 286"/>
                      <a:gd name="T31" fmla="*/ 53474 h 189"/>
                      <a:gd name="T32" fmla="*/ 20803 w 286"/>
                      <a:gd name="T33" fmla="*/ 50886 h 189"/>
                      <a:gd name="T34" fmla="*/ 13394 w 286"/>
                      <a:gd name="T35" fmla="*/ 47436 h 189"/>
                      <a:gd name="T36" fmla="*/ 7124 w 286"/>
                      <a:gd name="T37" fmla="*/ 42836 h 189"/>
                      <a:gd name="T38" fmla="*/ 2565 w 286"/>
                      <a:gd name="T39" fmla="*/ 37374 h 189"/>
                      <a:gd name="T40" fmla="*/ 285 w 286"/>
                      <a:gd name="T41" fmla="*/ 31624 h 189"/>
                      <a:gd name="T42" fmla="*/ 0 w 286"/>
                      <a:gd name="T43" fmla="*/ 25299 h 189"/>
                      <a:gd name="T44" fmla="*/ 1140 w 286"/>
                      <a:gd name="T45" fmla="*/ 18974 h 189"/>
                      <a:gd name="T46" fmla="*/ 5130 w 286"/>
                      <a:gd name="T47" fmla="*/ 13512 h 189"/>
                      <a:gd name="T48" fmla="*/ 9974 w 286"/>
                      <a:gd name="T49" fmla="*/ 8912 h 189"/>
                      <a:gd name="T50" fmla="*/ 16529 w 286"/>
                      <a:gd name="T51" fmla="*/ 5175 h 189"/>
                      <a:gd name="T52" fmla="*/ 23938 w 286"/>
                      <a:gd name="T53" fmla="*/ 2012 h 189"/>
                      <a:gd name="T54" fmla="*/ 32203 w 286"/>
                      <a:gd name="T55" fmla="*/ 287 h 189"/>
                      <a:gd name="T56" fmla="*/ 41607 w 286"/>
                      <a:gd name="T57" fmla="*/ 0 h 1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62" name="Freeform 38"/>
                  <p:cNvSpPr>
                    <a:spLocks/>
                  </p:cNvSpPr>
                  <p:nvPr/>
                </p:nvSpPr>
                <p:spPr bwMode="auto">
                  <a:xfrm>
                    <a:off x="3003227" y="4618557"/>
                    <a:ext cx="72925" cy="48617"/>
                  </a:xfrm>
                  <a:custGeom>
                    <a:avLst/>
                    <a:gdLst>
                      <a:gd name="T0" fmla="*/ 37324 w 254"/>
                      <a:gd name="T1" fmla="*/ 0 h 168"/>
                      <a:gd name="T2" fmla="*/ 45650 w 254"/>
                      <a:gd name="T3" fmla="*/ 868 h 168"/>
                      <a:gd name="T4" fmla="*/ 52828 w 254"/>
                      <a:gd name="T5" fmla="*/ 2604 h 168"/>
                      <a:gd name="T6" fmla="*/ 59431 w 254"/>
                      <a:gd name="T7" fmla="*/ 5209 h 168"/>
                      <a:gd name="T8" fmla="*/ 64886 w 254"/>
                      <a:gd name="T9" fmla="*/ 9260 h 168"/>
                      <a:gd name="T10" fmla="*/ 69193 w 254"/>
                      <a:gd name="T11" fmla="*/ 13312 h 168"/>
                      <a:gd name="T12" fmla="*/ 72064 w 254"/>
                      <a:gd name="T13" fmla="*/ 18521 h 168"/>
                      <a:gd name="T14" fmla="*/ 72925 w 254"/>
                      <a:gd name="T15" fmla="*/ 24019 h 168"/>
                      <a:gd name="T16" fmla="*/ 72351 w 254"/>
                      <a:gd name="T17" fmla="*/ 29807 h 168"/>
                      <a:gd name="T18" fmla="*/ 69480 w 254"/>
                      <a:gd name="T19" fmla="*/ 35016 h 168"/>
                      <a:gd name="T20" fmla="*/ 65460 w 254"/>
                      <a:gd name="T21" fmla="*/ 39646 h 168"/>
                      <a:gd name="T22" fmla="*/ 59431 w 254"/>
                      <a:gd name="T23" fmla="*/ 43408 h 168"/>
                      <a:gd name="T24" fmla="*/ 52540 w 254"/>
                      <a:gd name="T25" fmla="*/ 46591 h 168"/>
                      <a:gd name="T26" fmla="*/ 44501 w 254"/>
                      <a:gd name="T27" fmla="*/ 48328 h 168"/>
                      <a:gd name="T28" fmla="*/ 35888 w 254"/>
                      <a:gd name="T29" fmla="*/ 48617 h 168"/>
                      <a:gd name="T30" fmla="*/ 27275 w 254"/>
                      <a:gd name="T31" fmla="*/ 48038 h 168"/>
                      <a:gd name="T32" fmla="*/ 19236 w 254"/>
                      <a:gd name="T33" fmla="*/ 46013 h 168"/>
                      <a:gd name="T34" fmla="*/ 12633 w 254"/>
                      <a:gd name="T35" fmla="*/ 42829 h 168"/>
                      <a:gd name="T36" fmla="*/ 7178 w 254"/>
                      <a:gd name="T37" fmla="*/ 38488 h 168"/>
                      <a:gd name="T38" fmla="*/ 2871 w 254"/>
                      <a:gd name="T39" fmla="*/ 33569 h 168"/>
                      <a:gd name="T40" fmla="*/ 861 w 254"/>
                      <a:gd name="T41" fmla="*/ 28360 h 168"/>
                      <a:gd name="T42" fmla="*/ 0 w 254"/>
                      <a:gd name="T43" fmla="*/ 22862 h 168"/>
                      <a:gd name="T44" fmla="*/ 1723 w 254"/>
                      <a:gd name="T45" fmla="*/ 17363 h 168"/>
                      <a:gd name="T46" fmla="*/ 4881 w 254"/>
                      <a:gd name="T47" fmla="*/ 12444 h 168"/>
                      <a:gd name="T48" fmla="*/ 9475 w 254"/>
                      <a:gd name="T49" fmla="*/ 8103 h 168"/>
                      <a:gd name="T50" fmla="*/ 15504 w 254"/>
                      <a:gd name="T51" fmla="*/ 4630 h 168"/>
                      <a:gd name="T52" fmla="*/ 22107 w 254"/>
                      <a:gd name="T53" fmla="*/ 2315 h 168"/>
                      <a:gd name="T54" fmla="*/ 29285 w 254"/>
                      <a:gd name="T55" fmla="*/ 579 h 168"/>
                      <a:gd name="T56" fmla="*/ 37324 w 254"/>
                      <a:gd name="T57" fmla="*/ 0 h 1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6663" name="Freeform 39"/>
                  <p:cNvSpPr>
                    <a:spLocks/>
                  </p:cNvSpPr>
                  <p:nvPr/>
                </p:nvSpPr>
                <p:spPr bwMode="auto">
                  <a:xfrm>
                    <a:off x="2758716" y="4509885"/>
                    <a:ext cx="213055" cy="356045"/>
                  </a:xfrm>
                  <a:custGeom>
                    <a:avLst/>
                    <a:gdLst>
                      <a:gd name="T0" fmla="*/ 45981 w 746"/>
                      <a:gd name="T1" fmla="*/ 3997 h 1247"/>
                      <a:gd name="T2" fmla="*/ 70542 w 746"/>
                      <a:gd name="T3" fmla="*/ 12563 h 1247"/>
                      <a:gd name="T4" fmla="*/ 94818 w 746"/>
                      <a:gd name="T5" fmla="*/ 22556 h 1247"/>
                      <a:gd name="T6" fmla="*/ 119951 w 746"/>
                      <a:gd name="T7" fmla="*/ 34263 h 1247"/>
                      <a:gd name="T8" fmla="*/ 143655 w 746"/>
                      <a:gd name="T9" fmla="*/ 48253 h 1247"/>
                      <a:gd name="T10" fmla="*/ 163647 w 746"/>
                      <a:gd name="T11" fmla="*/ 63100 h 1247"/>
                      <a:gd name="T12" fmla="*/ 177641 w 746"/>
                      <a:gd name="T13" fmla="*/ 78804 h 1247"/>
                      <a:gd name="T14" fmla="*/ 182782 w 746"/>
                      <a:gd name="T15" fmla="*/ 93365 h 1247"/>
                      <a:gd name="T16" fmla="*/ 179926 w 746"/>
                      <a:gd name="T17" fmla="*/ 105643 h 1247"/>
                      <a:gd name="T18" fmla="*/ 173928 w 746"/>
                      <a:gd name="T19" fmla="*/ 117635 h 1247"/>
                      <a:gd name="T20" fmla="*/ 168216 w 746"/>
                      <a:gd name="T21" fmla="*/ 129627 h 1247"/>
                      <a:gd name="T22" fmla="*/ 166788 w 746"/>
                      <a:gd name="T23" fmla="*/ 141904 h 1247"/>
                      <a:gd name="T24" fmla="*/ 171929 w 746"/>
                      <a:gd name="T25" fmla="*/ 153325 h 1247"/>
                      <a:gd name="T26" fmla="*/ 181068 w 746"/>
                      <a:gd name="T27" fmla="*/ 163889 h 1247"/>
                      <a:gd name="T28" fmla="*/ 192778 w 746"/>
                      <a:gd name="T29" fmla="*/ 175025 h 1247"/>
                      <a:gd name="T30" fmla="*/ 202488 w 746"/>
                      <a:gd name="T31" fmla="*/ 187302 h 1247"/>
                      <a:gd name="T32" fmla="*/ 207057 w 746"/>
                      <a:gd name="T33" fmla="*/ 202149 h 1247"/>
                      <a:gd name="T34" fmla="*/ 207057 w 746"/>
                      <a:gd name="T35" fmla="*/ 219566 h 1247"/>
                      <a:gd name="T36" fmla="*/ 203916 w 746"/>
                      <a:gd name="T37" fmla="*/ 237554 h 1247"/>
                      <a:gd name="T38" fmla="*/ 199632 w 746"/>
                      <a:gd name="T39" fmla="*/ 255542 h 1247"/>
                      <a:gd name="T40" fmla="*/ 197347 w 746"/>
                      <a:gd name="T41" fmla="*/ 273244 h 1247"/>
                      <a:gd name="T42" fmla="*/ 198775 w 746"/>
                      <a:gd name="T43" fmla="*/ 290946 h 1247"/>
                      <a:gd name="T44" fmla="*/ 206201 w 746"/>
                      <a:gd name="T45" fmla="*/ 308077 h 1247"/>
                      <a:gd name="T46" fmla="*/ 152509 w 746"/>
                      <a:gd name="T47" fmla="*/ 356045 h 1247"/>
                      <a:gd name="T48" fmla="*/ 141085 w 746"/>
                      <a:gd name="T49" fmla="*/ 330063 h 1247"/>
                      <a:gd name="T50" fmla="*/ 136515 w 746"/>
                      <a:gd name="T51" fmla="*/ 304651 h 1247"/>
                      <a:gd name="T52" fmla="*/ 136801 w 746"/>
                      <a:gd name="T53" fmla="*/ 280667 h 1247"/>
                      <a:gd name="T54" fmla="*/ 140228 w 746"/>
                      <a:gd name="T55" fmla="*/ 259824 h 1247"/>
                      <a:gd name="T56" fmla="*/ 144512 w 746"/>
                      <a:gd name="T57" fmla="*/ 243264 h 1247"/>
                      <a:gd name="T58" fmla="*/ 149653 w 746"/>
                      <a:gd name="T59" fmla="*/ 226704 h 1247"/>
                      <a:gd name="T60" fmla="*/ 152794 w 746"/>
                      <a:gd name="T61" fmla="*/ 214426 h 1247"/>
                      <a:gd name="T62" fmla="*/ 151937 w 746"/>
                      <a:gd name="T63" fmla="*/ 205575 h 1247"/>
                      <a:gd name="T64" fmla="*/ 145083 w 746"/>
                      <a:gd name="T65" fmla="*/ 197010 h 1247"/>
                      <a:gd name="T66" fmla="*/ 135087 w 746"/>
                      <a:gd name="T67" fmla="*/ 185589 h 1247"/>
                      <a:gd name="T68" fmla="*/ 125662 w 746"/>
                      <a:gd name="T69" fmla="*/ 171598 h 1247"/>
                      <a:gd name="T70" fmla="*/ 119094 w 746"/>
                      <a:gd name="T71" fmla="*/ 154753 h 1247"/>
                      <a:gd name="T72" fmla="*/ 116809 w 746"/>
                      <a:gd name="T73" fmla="*/ 139620 h 1247"/>
                      <a:gd name="T74" fmla="*/ 117951 w 746"/>
                      <a:gd name="T75" fmla="*/ 129341 h 1247"/>
                      <a:gd name="T76" fmla="*/ 119951 w 746"/>
                      <a:gd name="T77" fmla="*/ 120204 h 1247"/>
                      <a:gd name="T78" fmla="*/ 123092 w 746"/>
                      <a:gd name="T79" fmla="*/ 112210 h 1247"/>
                      <a:gd name="T80" fmla="*/ 125662 w 746"/>
                      <a:gd name="T81" fmla="*/ 105072 h 1247"/>
                      <a:gd name="T82" fmla="*/ 127947 w 746"/>
                      <a:gd name="T83" fmla="*/ 98505 h 1247"/>
                      <a:gd name="T84" fmla="*/ 128233 w 746"/>
                      <a:gd name="T85" fmla="*/ 91938 h 1247"/>
                      <a:gd name="T86" fmla="*/ 126234 w 746"/>
                      <a:gd name="T87" fmla="*/ 85085 h 1247"/>
                      <a:gd name="T88" fmla="*/ 121093 w 746"/>
                      <a:gd name="T89" fmla="*/ 78233 h 1247"/>
                      <a:gd name="T90" fmla="*/ 111668 w 746"/>
                      <a:gd name="T91" fmla="*/ 70524 h 1247"/>
                      <a:gd name="T92" fmla="*/ 97388 w 746"/>
                      <a:gd name="T93" fmla="*/ 61958 h 1247"/>
                      <a:gd name="T94" fmla="*/ 78253 w 746"/>
                      <a:gd name="T95" fmla="*/ 51965 h 1247"/>
                      <a:gd name="T96" fmla="*/ 52264 w 746"/>
                      <a:gd name="T97" fmla="*/ 40544 h 1247"/>
                      <a:gd name="T98" fmla="*/ 19421 w 746"/>
                      <a:gd name="T99" fmla="*/ 27410 h 1247"/>
                      <a:gd name="T100" fmla="*/ 33129 w 746"/>
                      <a:gd name="T101" fmla="*/ 0 h 12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grpSp>
      <p:pic>
        <p:nvPicPr>
          <p:cNvPr id="26628" name="Picture 215"/>
          <p:cNvPicPr>
            <a:picLocks noChangeAspect="1"/>
          </p:cNvPicPr>
          <p:nvPr/>
        </p:nvPicPr>
        <p:blipFill>
          <a:blip r:embed="rId3">
            <a:extLst>
              <a:ext uri="{28A0092B-C50C-407E-A947-70E740481C1C}">
                <a14:useLocalDpi xmlns:a14="http://schemas.microsoft.com/office/drawing/2010/main" val="0"/>
              </a:ext>
            </a:extLst>
          </a:blip>
          <a:srcRect l="22795" t="23264" r="22491" b="23151"/>
          <a:stretch>
            <a:fillRect/>
          </a:stretch>
        </p:blipFill>
        <p:spPr bwMode="auto">
          <a:xfrm>
            <a:off x="8532813" y="5741988"/>
            <a:ext cx="5143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p:cNvPicPr>
            <a:picLocks noChangeAspect="1"/>
          </p:cNvPicPr>
          <p:nvPr/>
        </p:nvPicPr>
        <p:blipFill>
          <a:blip r:embed="rId4">
            <a:extLst>
              <a:ext uri="{28A0092B-C50C-407E-A947-70E740481C1C}">
                <a14:useLocalDpi xmlns:a14="http://schemas.microsoft.com/office/drawing/2010/main" val="0"/>
              </a:ext>
            </a:extLst>
          </a:blip>
          <a:srcRect l="35596" r="10669"/>
          <a:stretch>
            <a:fillRect/>
          </a:stretch>
        </p:blipFill>
        <p:spPr bwMode="auto">
          <a:xfrm>
            <a:off x="5475288" y="-11113"/>
            <a:ext cx="3668712"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&amp; Esri</a:t>
            </a:r>
          </a:p>
        </p:txBody>
      </p:sp>
      <p:sp>
        <p:nvSpPr>
          <p:cNvPr id="69635" name="Content Placeholder 2"/>
          <p:cNvSpPr txBox="1">
            <a:spLocks/>
          </p:cNvSpPr>
          <p:nvPr/>
        </p:nvSpPr>
        <p:spPr bwMode="auto">
          <a:xfrm>
            <a:off x="914400" y="1023938"/>
            <a:ext cx="7631113"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en-US">
                <a:solidFill>
                  <a:srgbClr val="1982AF"/>
                </a:solidFill>
              </a:rPr>
              <a:t>Više od partnerstva</a:t>
            </a:r>
          </a:p>
          <a:p>
            <a:pPr eaLnBrk="1" hangingPunct="1"/>
            <a:r>
              <a:rPr lang="en-US">
                <a:solidFill>
                  <a:srgbClr val="1982AF"/>
                </a:solidFill>
              </a:rPr>
              <a:t>Direktna integracija u softverskim rešenjima ArcGIS for Desktop i ArcGIS for Server, ENVI i ENVI Ex</a:t>
            </a:r>
          </a:p>
        </p:txBody>
      </p:sp>
      <p:pic>
        <p:nvPicPr>
          <p:cNvPr id="69636" name="Picture 11"/>
          <p:cNvPicPr>
            <a:picLocks noChangeAspect="1"/>
          </p:cNvPicPr>
          <p:nvPr/>
        </p:nvPicPr>
        <p:blipFill>
          <a:blip r:embed="rId2">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775" y="2476500"/>
            <a:ext cx="5151438"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69638" name="Group 7"/>
          <p:cNvGrpSpPr>
            <a:grpSpLocks/>
          </p:cNvGrpSpPr>
          <p:nvPr/>
        </p:nvGrpSpPr>
        <p:grpSpPr bwMode="auto">
          <a:xfrm>
            <a:off x="319088" y="3267075"/>
            <a:ext cx="2992437" cy="3155950"/>
            <a:chOff x="4560125" y="1460665"/>
            <a:chExt cx="4441371" cy="4524315"/>
          </a:xfrm>
        </p:grpSpPr>
        <p:sp>
          <p:nvSpPr>
            <p:cNvPr id="11" name="TextBox 8"/>
            <p:cNvSpPr txBox="1"/>
            <p:nvPr/>
          </p:nvSpPr>
          <p:spPr>
            <a:xfrm>
              <a:off x="4560125" y="1460665"/>
              <a:ext cx="4441371" cy="4524315"/>
            </a:xfrm>
            <a:prstGeom prst="rect">
              <a:avLst/>
            </a:prstGeom>
            <a:solidFill>
              <a:schemeClr val="bg1">
                <a:lumMod val="75000"/>
              </a:schemeClr>
            </a:solidFill>
            <a:ln w="28575">
              <a:solidFill>
                <a:schemeClr val="tx1"/>
              </a:solidFill>
            </a:ln>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dirty="0"/>
                <a:t>D</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p:txBody>
        </p:sp>
        <p:pic>
          <p:nvPicPr>
            <p:cNvPr id="6964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6" y="1667059"/>
              <a:ext cx="4221125" cy="412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7"/>
          <p:cNvSpPr txBox="1">
            <a:spLocks/>
          </p:cNvSpPr>
          <p:nvPr/>
        </p:nvSpPr>
        <p:spPr bwMode="auto">
          <a:xfrm>
            <a:off x="228600" y="22225"/>
            <a:ext cx="87090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Exelis &amp; Esri</a:t>
            </a:r>
          </a:p>
        </p:txBody>
      </p:sp>
      <p:sp>
        <p:nvSpPr>
          <p:cNvPr id="70659" name="Content Placeholder 2"/>
          <p:cNvSpPr txBox="1">
            <a:spLocks/>
          </p:cNvSpPr>
          <p:nvPr/>
        </p:nvSpPr>
        <p:spPr bwMode="auto">
          <a:xfrm>
            <a:off x="914400" y="1023938"/>
            <a:ext cx="7631113"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en-US">
                <a:solidFill>
                  <a:srgbClr val="1982AF"/>
                </a:solidFill>
              </a:rPr>
              <a:t>Više od partnerstva</a:t>
            </a:r>
          </a:p>
          <a:p>
            <a:pPr eaLnBrk="1" hangingPunct="1"/>
            <a:r>
              <a:rPr lang="en-US">
                <a:solidFill>
                  <a:srgbClr val="1982AF"/>
                </a:solidFill>
              </a:rPr>
              <a:t>Direktna integracija u softverskim rešenjima ArcGIS for Desktop i ArcGIS for Server, ENVI i ENVI Ex</a:t>
            </a:r>
          </a:p>
        </p:txBody>
      </p:sp>
      <p:pic>
        <p:nvPicPr>
          <p:cNvPr id="70660" name="Picture 11"/>
          <p:cNvPicPr>
            <a:picLocks noChangeAspect="1"/>
          </p:cNvPicPr>
          <p:nvPr/>
        </p:nvPicPr>
        <p:blipFill>
          <a:blip r:embed="rId2">
            <a:extLst>
              <a:ext uri="{28A0092B-C50C-407E-A947-70E740481C1C}">
                <a14:useLocalDpi xmlns:a14="http://schemas.microsoft.com/office/drawing/2010/main" val="0"/>
              </a:ext>
            </a:extLst>
          </a:blip>
          <a:srcRect t="26418" b="26097"/>
          <a:stretch>
            <a:fillRect/>
          </a:stretch>
        </p:blipFill>
        <p:spPr bwMode="auto">
          <a:xfrm>
            <a:off x="7672388" y="0"/>
            <a:ext cx="1516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2867025"/>
            <a:ext cx="5470525"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srcRect/>
          <a:stretch>
            <a:fillRect/>
          </a:stretch>
        </p:blipFill>
        <p:spPr bwMode="auto">
          <a:xfrm>
            <a:off x="2822575" y="-80963"/>
            <a:ext cx="6321425" cy="4673601"/>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1683" name="Title 7"/>
          <p:cNvSpPr txBox="1">
            <a:spLocks/>
          </p:cNvSpPr>
          <p:nvPr/>
        </p:nvSpPr>
        <p:spPr bwMode="auto">
          <a:xfrm>
            <a:off x="90488" y="4592638"/>
            <a:ext cx="87090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200" b="1">
                <a:solidFill>
                  <a:srgbClr val="1982AF"/>
                </a:solidFill>
              </a:rPr>
              <a:t>Understanding and transforming our world!</a:t>
            </a:r>
          </a:p>
        </p:txBody>
      </p:sp>
      <p:pic>
        <p:nvPicPr>
          <p:cNvPr id="716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gray">
          <a:xfrm>
            <a:off x="6346825" y="5338763"/>
            <a:ext cx="2871788"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613" y="1450975"/>
            <a:ext cx="8783637" cy="3217863"/>
          </a:xfrm>
        </p:spPr>
        <p:txBody>
          <a:bodyPr rtlCol="0">
            <a:noAutofit/>
          </a:bodyPr>
          <a:lstStyle/>
          <a:p>
            <a:pPr marL="0" indent="0">
              <a:lnSpc>
                <a:spcPct val="100000"/>
              </a:lnSpc>
              <a:spcBef>
                <a:spcPts val="600"/>
              </a:spcBef>
              <a:spcAft>
                <a:spcPts val="600"/>
              </a:spcAft>
              <a:defRPr/>
            </a:pPr>
            <a:r>
              <a:rPr lang="en-US" sz="1800" i="1" dirty="0" smtClean="0"/>
              <a:t>“Today </a:t>
            </a:r>
            <a:r>
              <a:rPr lang="en-US" sz="1800" i="1" dirty="0"/>
              <a:t>our world is facing serious challenges, and it’s clear that we need to work together to collectively create a </a:t>
            </a:r>
            <a:r>
              <a:rPr lang="en-US" sz="1800" i="1" dirty="0" smtClean="0"/>
              <a:t>better future</a:t>
            </a:r>
            <a:r>
              <a:rPr lang="en-US" sz="1800" i="1" dirty="0"/>
              <a:t>.  We don’t really have a lot of choice in this matter.  We need to leverage our very best brains, our best creative talent, our best design talent, our technology, and our science, and use it to create a more </a:t>
            </a:r>
            <a:r>
              <a:rPr lang="en-US" sz="1800" i="1" dirty="0" smtClean="0"/>
              <a:t>sustainable future.</a:t>
            </a:r>
            <a:br>
              <a:rPr lang="en-US" sz="1800" i="1" dirty="0" smtClean="0"/>
            </a:br>
            <a:r>
              <a:rPr lang="en-US" sz="1800" i="1" dirty="0" smtClean="0"/>
              <a:t>It’s </a:t>
            </a:r>
            <a:r>
              <a:rPr lang="en-US" sz="1800" i="1" dirty="0"/>
              <a:t>a big challenge–by its very nature, a geographic challenge–that will require a lot of GIS talent</a:t>
            </a:r>
            <a:r>
              <a:rPr lang="en-US" sz="1800" i="1" dirty="0" smtClean="0"/>
              <a:t>.</a:t>
            </a:r>
            <a:r>
              <a:rPr lang="en-US" sz="1800" i="1" dirty="0"/>
              <a:t/>
            </a:r>
            <a:br>
              <a:rPr lang="en-US" sz="1800" i="1" dirty="0"/>
            </a:br>
            <a:r>
              <a:rPr lang="en-US" sz="1800" i="1" dirty="0" smtClean="0"/>
              <a:t>GIS </a:t>
            </a:r>
            <a:r>
              <a:rPr lang="en-US" sz="1800" i="1" dirty="0"/>
              <a:t>changes how we think and how we act.  It’s transformational.  It also integrates geographic science into everything we do–what we measure, how we analyze things, what predictions we make, how we plan, how we design, how we evaluate, and ultimately how we manage it over </a:t>
            </a:r>
            <a:r>
              <a:rPr lang="en-US" sz="1800" i="1" dirty="0" smtClean="0"/>
              <a:t>time”</a:t>
            </a:r>
            <a:r>
              <a:rPr lang="en-US" sz="1800" dirty="0" smtClean="0"/>
              <a:t/>
            </a:r>
            <a:br>
              <a:rPr lang="en-US" sz="1800" dirty="0" smtClean="0"/>
            </a:br>
            <a:r>
              <a:rPr lang="en-US" sz="1200" dirty="0" smtClean="0"/>
              <a:t/>
            </a:r>
            <a:br>
              <a:rPr lang="en-US" sz="1200" dirty="0" smtClean="0"/>
            </a:br>
            <a:r>
              <a:rPr lang="en-US" sz="1200" dirty="0"/>
              <a:t/>
            </a:r>
            <a:br>
              <a:rPr lang="en-US" sz="1200" dirty="0"/>
            </a:br>
            <a:endParaRPr lang="en-US" sz="1200" dirty="0"/>
          </a:p>
        </p:txBody>
      </p:sp>
      <p:sp>
        <p:nvSpPr>
          <p:cNvPr id="72707" name="Text Placeholder 4"/>
          <p:cNvSpPr>
            <a:spLocks noGrp="1"/>
          </p:cNvSpPr>
          <p:nvPr>
            <p:ph type="body" sz="quarter" idx="10"/>
          </p:nvPr>
        </p:nvSpPr>
        <p:spPr bwMode="auto">
          <a:xfrm>
            <a:off x="5043488" y="4760913"/>
            <a:ext cx="3200400" cy="727075"/>
          </a:xfrm>
        </p:spPr>
        <p:txBody>
          <a:bodyPr wrap="square" numCol="1" anchorCtr="0" compatLnSpc="1">
            <a:prstTxWarp prst="textNoShape">
              <a:avLst/>
            </a:prstTxWarp>
          </a:bodyPr>
          <a:lstStyle/>
          <a:p>
            <a:pPr>
              <a:spcBef>
                <a:spcPct val="0"/>
              </a:spcBef>
            </a:pPr>
            <a:r>
              <a:rPr smtClean="0">
                <a:solidFill>
                  <a:srgbClr val="1982AF"/>
                </a:solidFill>
                <a:ea typeface="Avenir LT Std 65 Medium"/>
              </a:rPr>
              <a:t>Jack Dangermond</a:t>
            </a:r>
          </a:p>
        </p:txBody>
      </p:sp>
      <p:pic>
        <p:nvPicPr>
          <p:cNvPr id="7270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gray">
          <a:xfrm>
            <a:off x="6346825" y="5338763"/>
            <a:ext cx="2871788"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613" y="1743075"/>
            <a:ext cx="8783637" cy="1489075"/>
          </a:xfrm>
        </p:spPr>
        <p:txBody>
          <a:bodyPr>
            <a:noAutofit/>
          </a:bodyPr>
          <a:lstStyle/>
          <a:p>
            <a:pPr marL="0" indent="0" algn="ctr">
              <a:lnSpc>
                <a:spcPct val="100000"/>
              </a:lnSpc>
              <a:spcBef>
                <a:spcPts val="600"/>
              </a:spcBef>
              <a:spcAft>
                <a:spcPts val="600"/>
              </a:spcAft>
            </a:pPr>
            <a:r>
              <a:rPr lang="en-US" sz="4000" smtClean="0">
                <a:solidFill>
                  <a:srgbClr val="1982AF"/>
                </a:solidFill>
                <a:ea typeface="Avenir LT Std 65 Medium"/>
              </a:rPr>
              <a:t>Hvala na pažnji!</a:t>
            </a:r>
            <a:br>
              <a:rPr lang="en-US" sz="4000" smtClean="0">
                <a:solidFill>
                  <a:srgbClr val="1982AF"/>
                </a:solidFill>
                <a:ea typeface="Avenir LT Std 65 Medium"/>
              </a:rPr>
            </a:br>
            <a:r>
              <a:rPr lang="en-US" sz="4000" smtClean="0">
                <a:solidFill>
                  <a:srgbClr val="1982AF"/>
                </a:solidFill>
                <a:ea typeface="Avenir LT Std 65 Medium"/>
              </a:rPr>
              <a:t/>
            </a:r>
            <a:br>
              <a:rPr lang="en-US" sz="4000" smtClean="0">
                <a:solidFill>
                  <a:srgbClr val="1982AF"/>
                </a:solidFill>
                <a:ea typeface="Avenir LT Std 65 Medium"/>
              </a:rPr>
            </a:br>
            <a:r>
              <a:rPr lang="en-US" sz="2800" i="1" smtClean="0">
                <a:solidFill>
                  <a:srgbClr val="A6A6A6"/>
                </a:solidFill>
                <a:ea typeface="Avenir LT Std 65 Medium"/>
              </a:rPr>
              <a:t>vojkan.gajovic@gdi.net</a:t>
            </a:r>
          </a:p>
        </p:txBody>
      </p:sp>
      <p:pic>
        <p:nvPicPr>
          <p:cNvPr id="73731" name="Picture 2" descr="GDi GISDATA"/>
          <p:cNvPicPr>
            <a:picLocks noChangeAspect="1" noChangeArrowheads="1"/>
          </p:cNvPicPr>
          <p:nvPr/>
        </p:nvPicPr>
        <p:blipFill>
          <a:blip r:embed="rId2">
            <a:extLst>
              <a:ext uri="{28A0092B-C50C-407E-A947-70E740481C1C}">
                <a14:useLocalDpi xmlns:a14="http://schemas.microsoft.com/office/drawing/2010/main" val="0"/>
              </a:ext>
            </a:extLst>
          </a:blip>
          <a:srcRect l="6120" t="16589" r="4135" b="15822"/>
          <a:stretch>
            <a:fillRect/>
          </a:stretch>
        </p:blipFill>
        <p:spPr bwMode="auto">
          <a:xfrm>
            <a:off x="598488" y="4462463"/>
            <a:ext cx="3206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5150" y="4462463"/>
            <a:ext cx="1584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8"/>
          <p:cNvPicPr>
            <a:picLocks noChangeAspect="1"/>
          </p:cNvPicPr>
          <p:nvPr/>
        </p:nvPicPr>
        <p:blipFill>
          <a:blip r:embed="rId4">
            <a:extLst>
              <a:ext uri="{28A0092B-C50C-407E-A947-70E740481C1C}">
                <a14:useLocalDpi xmlns:a14="http://schemas.microsoft.com/office/drawing/2010/main" val="0"/>
              </a:ext>
            </a:extLst>
          </a:blip>
          <a:srcRect l="8691" t="20238" r="14880" b="20535"/>
          <a:stretch>
            <a:fillRect/>
          </a:stretch>
        </p:blipFill>
        <p:spPr bwMode="auto">
          <a:xfrm>
            <a:off x="3409950" y="3598863"/>
            <a:ext cx="23241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7"/>
          <p:cNvSpPr txBox="1">
            <a:spLocks/>
          </p:cNvSpPr>
          <p:nvPr/>
        </p:nvSpPr>
        <p:spPr bwMode="auto">
          <a:xfrm>
            <a:off x="457200" y="22225"/>
            <a:ext cx="827246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Drumski saobraćaj</a:t>
            </a:r>
          </a:p>
          <a:p>
            <a:pPr algn="ctr" eaLnBrk="1" hangingPunct="1"/>
            <a:r>
              <a:rPr lang="en-US" sz="2400" b="1" i="1">
                <a:solidFill>
                  <a:srgbClr val="1982AF"/>
                </a:solidFill>
              </a:rPr>
              <a:t>Beograd - Srbija, 19.11.2013.</a:t>
            </a:r>
          </a:p>
        </p:txBody>
      </p:sp>
      <p:pic>
        <p:nvPicPr>
          <p:cNvPr id="3" name="Untitled">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1023938"/>
            <a:ext cx="9144000" cy="480853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7"/>
          <p:cNvSpPr txBox="1">
            <a:spLocks/>
          </p:cNvSpPr>
          <p:nvPr/>
        </p:nvSpPr>
        <p:spPr bwMode="auto">
          <a:xfrm>
            <a:off x="457200" y="22225"/>
            <a:ext cx="827246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Sezona tornada</a:t>
            </a:r>
          </a:p>
          <a:p>
            <a:pPr algn="ctr" eaLnBrk="1" hangingPunct="1"/>
            <a:r>
              <a:rPr lang="en-US" sz="2400" b="1" i="1">
                <a:solidFill>
                  <a:srgbClr val="1982AF"/>
                </a:solidFill>
              </a:rPr>
              <a:t>SAD, 19.11.2013.</a:t>
            </a:r>
          </a:p>
        </p:txBody>
      </p:sp>
      <p:pic>
        <p:nvPicPr>
          <p:cNvPr id="2969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1263"/>
            <a:ext cx="91440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7"/>
          <p:cNvSpPr txBox="1">
            <a:spLocks/>
          </p:cNvSpPr>
          <p:nvPr/>
        </p:nvSpPr>
        <p:spPr bwMode="auto">
          <a:xfrm>
            <a:off x="457200" y="22225"/>
            <a:ext cx="827246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Tajfun Haiyan/Yolanda</a:t>
            </a:r>
          </a:p>
          <a:p>
            <a:pPr algn="ctr" eaLnBrk="1" hangingPunct="1"/>
            <a:r>
              <a:rPr lang="en-US" sz="2400" b="1" i="1">
                <a:solidFill>
                  <a:srgbClr val="1982AF"/>
                </a:solidFill>
              </a:rPr>
              <a:t>Filipini, 08.11.2013.</a:t>
            </a:r>
          </a:p>
        </p:txBody>
      </p:sp>
      <p:pic>
        <p:nvPicPr>
          <p:cNvPr id="3072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09675"/>
            <a:ext cx="91440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7"/>
          <p:cNvSpPr txBox="1">
            <a:spLocks/>
          </p:cNvSpPr>
          <p:nvPr/>
        </p:nvSpPr>
        <p:spPr bwMode="auto">
          <a:xfrm>
            <a:off x="457200" y="22225"/>
            <a:ext cx="827246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Urban Observatory</a:t>
            </a:r>
          </a:p>
          <a:p>
            <a:pPr algn="ctr" eaLnBrk="1" hangingPunct="1"/>
            <a:r>
              <a:rPr lang="en-US" sz="2400" b="1" i="1">
                <a:solidFill>
                  <a:srgbClr val="1982AF"/>
                </a:solidFill>
              </a:rPr>
              <a:t>London / Los Angeles / Tokyo</a:t>
            </a:r>
          </a:p>
        </p:txBody>
      </p:sp>
      <p:pic>
        <p:nvPicPr>
          <p:cNvPr id="3174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4288"/>
            <a:ext cx="91440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7"/>
          <p:cNvSpPr txBox="1">
            <a:spLocks/>
          </p:cNvSpPr>
          <p:nvPr/>
        </p:nvSpPr>
        <p:spPr bwMode="auto">
          <a:xfrm>
            <a:off x="457200" y="22225"/>
            <a:ext cx="827246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3600" b="1">
                <a:solidFill>
                  <a:srgbClr val="1982AF"/>
                </a:solidFill>
              </a:rPr>
              <a:t>Dinamičan svet</a:t>
            </a:r>
          </a:p>
        </p:txBody>
      </p:sp>
      <p:sp>
        <p:nvSpPr>
          <p:cNvPr id="32771" name="Content Placeholder 2"/>
          <p:cNvSpPr txBox="1">
            <a:spLocks/>
          </p:cNvSpPr>
          <p:nvPr/>
        </p:nvSpPr>
        <p:spPr bwMode="auto">
          <a:xfrm>
            <a:off x="914400" y="1023938"/>
            <a:ext cx="73294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marL="173038"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marL="401638"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marL="742950"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marL="1082675"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marL="15398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marL="19970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marL="24542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marL="2911475"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r>
              <a:rPr lang="en-US"/>
              <a:t>Dinamičan pristup</a:t>
            </a:r>
          </a:p>
          <a:p>
            <a:pPr eaLnBrk="1" hangingPunct="1"/>
            <a:r>
              <a:rPr lang="en-US"/>
              <a:t>Naučni pristup</a:t>
            </a:r>
          </a:p>
          <a:p>
            <a:pPr eaLnBrk="1" hangingPunct="1"/>
            <a:r>
              <a:rPr lang="en-US"/>
              <a:t>Kvalitetni podaci u realnom vremenu</a:t>
            </a:r>
          </a:p>
          <a:p>
            <a:pPr eaLnBrk="1" hangingPunct="1"/>
            <a:r>
              <a:rPr lang="en-US"/>
              <a:t>Donošenje pravovremenih odluka</a:t>
            </a:r>
          </a:p>
          <a:p>
            <a:pPr eaLnBrk="1" hangingPunct="1"/>
            <a:r>
              <a:rPr lang="en-US"/>
              <a:t>Prevencija i delovanje</a:t>
            </a:r>
          </a:p>
        </p:txBody>
      </p:sp>
      <p:grpSp>
        <p:nvGrpSpPr>
          <p:cNvPr id="32772" name="Group 2"/>
          <p:cNvGrpSpPr>
            <a:grpSpLocks/>
          </p:cNvGrpSpPr>
          <p:nvPr/>
        </p:nvGrpSpPr>
        <p:grpSpPr bwMode="auto">
          <a:xfrm>
            <a:off x="806450" y="3438525"/>
            <a:ext cx="7437438" cy="3201988"/>
            <a:chOff x="853217" y="1828100"/>
            <a:chExt cx="7437565" cy="3201800"/>
          </a:xfrm>
        </p:grpSpPr>
        <p:sp>
          <p:nvSpPr>
            <p:cNvPr id="32773" name="Oval 417"/>
            <p:cNvSpPr>
              <a:spLocks noChangeArrowheads="1"/>
            </p:cNvSpPr>
            <p:nvPr/>
          </p:nvSpPr>
          <p:spPr bwMode="auto">
            <a:xfrm>
              <a:off x="5088982" y="1828100"/>
              <a:ext cx="3201800" cy="3201800"/>
            </a:xfrm>
            <a:prstGeom prst="ellipse">
              <a:avLst/>
            </a:pr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spcBef>
                  <a:spcPct val="0"/>
                </a:spcBef>
                <a:spcAft>
                  <a:spcPct val="0"/>
                </a:spcAft>
                <a:buSzTx/>
                <a:buFontTx/>
                <a:buNone/>
              </a:pPr>
              <a:endParaRPr lang="en-US" sz="1800"/>
            </a:p>
          </p:txBody>
        </p:sp>
        <p:sp>
          <p:nvSpPr>
            <p:cNvPr id="32774" name="Right Arrow 418"/>
            <p:cNvSpPr>
              <a:spLocks noChangeArrowheads="1"/>
            </p:cNvSpPr>
            <p:nvPr/>
          </p:nvSpPr>
          <p:spPr bwMode="auto">
            <a:xfrm>
              <a:off x="4445376" y="3236969"/>
              <a:ext cx="1277628" cy="350750"/>
            </a:xfrm>
            <a:prstGeom prst="rightArrow">
              <a:avLst>
                <a:gd name="adj1" fmla="val 50000"/>
                <a:gd name="adj2" fmla="val 50001"/>
              </a:avLst>
            </a:prstGeom>
            <a:gradFill rotWithShape="1">
              <a:gsLst>
                <a:gs pos="0">
                  <a:srgbClr val="00B9F2">
                    <a:alpha val="0"/>
                  </a:srgbClr>
                </a:gs>
                <a:gs pos="100000">
                  <a:srgbClr val="00B9F2"/>
                </a:gs>
              </a:gsLst>
              <a:lin ang="0" scaled="1"/>
            </a:gra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p>
          </p:txBody>
        </p:sp>
        <p:grpSp>
          <p:nvGrpSpPr>
            <p:cNvPr id="32775" name="Group 419"/>
            <p:cNvGrpSpPr>
              <a:grpSpLocks/>
            </p:cNvGrpSpPr>
            <p:nvPr/>
          </p:nvGrpSpPr>
          <p:grpSpPr bwMode="auto">
            <a:xfrm>
              <a:off x="853217" y="2587246"/>
              <a:ext cx="3851278" cy="1972282"/>
              <a:chOff x="769447" y="2182501"/>
              <a:chExt cx="3851278" cy="1972282"/>
            </a:xfrm>
          </p:grpSpPr>
          <p:sp>
            <p:nvSpPr>
              <p:cNvPr id="32883" name="Rectangle 288"/>
              <p:cNvSpPr>
                <a:spLocks/>
              </p:cNvSpPr>
              <p:nvPr/>
            </p:nvSpPr>
            <p:spPr bwMode="auto">
              <a:xfrm rot="2700000">
                <a:off x="1732832" y="3242661"/>
                <a:ext cx="901062" cy="923182"/>
              </a:xfrm>
              <a:custGeom>
                <a:avLst/>
                <a:gdLst>
                  <a:gd name="T0" fmla="*/ 32258 w 1155211"/>
                  <a:gd name="T1" fmla="*/ 179736 h 1183570"/>
                  <a:gd name="T2" fmla="*/ 610737 w 1155211"/>
                  <a:gd name="T3" fmla="*/ 0 h 1183570"/>
                  <a:gd name="T4" fmla="*/ 901062 w 1155211"/>
                  <a:gd name="T5" fmla="*/ 559120 h 1183570"/>
                  <a:gd name="T6" fmla="*/ 0 w 1155211"/>
                  <a:gd name="T7" fmla="*/ 923182 h 1183570"/>
                  <a:gd name="T8" fmla="*/ 32258 w 1155211"/>
                  <a:gd name="T9" fmla="*/ 179736 h 1183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5211" h="1183570">
                    <a:moveTo>
                      <a:pt x="41357" y="230431"/>
                    </a:moveTo>
                    <a:lnTo>
                      <a:pt x="782998" y="0"/>
                    </a:lnTo>
                    <a:lnTo>
                      <a:pt x="1155211" y="716822"/>
                    </a:lnTo>
                    <a:lnTo>
                      <a:pt x="0" y="1183570"/>
                    </a:lnTo>
                    <a:lnTo>
                      <a:pt x="41357" y="230431"/>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84" name="Rectangle 289"/>
              <p:cNvSpPr>
                <a:spLocks/>
              </p:cNvSpPr>
              <p:nvPr/>
            </p:nvSpPr>
            <p:spPr bwMode="auto">
              <a:xfrm rot="2700000">
                <a:off x="895186" y="2787780"/>
                <a:ext cx="731448" cy="982926"/>
              </a:xfrm>
              <a:custGeom>
                <a:avLst/>
                <a:gdLst>
                  <a:gd name="T0" fmla="*/ 64525 w 937757"/>
                  <a:gd name="T1" fmla="*/ 211985 h 1260165"/>
                  <a:gd name="T2" fmla="*/ 731448 w 937757"/>
                  <a:gd name="T3" fmla="*/ 0 h 1260165"/>
                  <a:gd name="T4" fmla="*/ 593204 w 937757"/>
                  <a:gd name="T5" fmla="*/ 982926 h 1260165"/>
                  <a:gd name="T6" fmla="*/ 0 w 937757"/>
                  <a:gd name="T7" fmla="*/ 706425 h 1260165"/>
                  <a:gd name="T8" fmla="*/ 64525 w 937757"/>
                  <a:gd name="T9" fmla="*/ 211985 h 1260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7757" h="1260165">
                    <a:moveTo>
                      <a:pt x="82724" y="271777"/>
                    </a:moveTo>
                    <a:lnTo>
                      <a:pt x="937757" y="0"/>
                    </a:lnTo>
                    <a:lnTo>
                      <a:pt x="760520" y="1260165"/>
                    </a:lnTo>
                    <a:lnTo>
                      <a:pt x="0" y="905675"/>
                    </a:lnTo>
                    <a:lnTo>
                      <a:pt x="82724" y="271777"/>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85" name="Rectangle 290"/>
              <p:cNvSpPr>
                <a:spLocks/>
              </p:cNvSpPr>
              <p:nvPr/>
            </p:nvSpPr>
            <p:spPr bwMode="auto">
              <a:xfrm rot="2700000">
                <a:off x="1396688" y="2260800"/>
                <a:ext cx="685918" cy="767513"/>
              </a:xfrm>
              <a:custGeom>
                <a:avLst/>
                <a:gdLst>
                  <a:gd name="T0" fmla="*/ 1024 w 879385"/>
                  <a:gd name="T1" fmla="*/ 52230 h 983994"/>
                  <a:gd name="T2" fmla="*/ 651108 w 879385"/>
                  <a:gd name="T3" fmla="*/ 0 h 983994"/>
                  <a:gd name="T4" fmla="*/ 685918 w 879385"/>
                  <a:gd name="T5" fmla="*/ 536067 h 983994"/>
                  <a:gd name="T6" fmla="*/ 0 w 879385"/>
                  <a:gd name="T7" fmla="*/ 767513 h 983994"/>
                  <a:gd name="T8" fmla="*/ 1024 w 879385"/>
                  <a:gd name="T9" fmla="*/ 52230 h 983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9385" h="983994">
                    <a:moveTo>
                      <a:pt x="1313" y="66962"/>
                    </a:moveTo>
                    <a:lnTo>
                      <a:pt x="834757" y="0"/>
                    </a:lnTo>
                    <a:cubicBezTo>
                      <a:pt x="834753" y="205457"/>
                      <a:pt x="879389" y="481811"/>
                      <a:pt x="879385" y="687268"/>
                    </a:cubicBezTo>
                    <a:lnTo>
                      <a:pt x="0" y="983994"/>
                    </a:lnTo>
                    <a:cubicBezTo>
                      <a:pt x="438" y="678317"/>
                      <a:pt x="875" y="372639"/>
                      <a:pt x="1313" y="66962"/>
                    </a:cubicBez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86" name="Rectangle 291"/>
              <p:cNvSpPr>
                <a:spLocks/>
              </p:cNvSpPr>
              <p:nvPr/>
            </p:nvSpPr>
            <p:spPr bwMode="auto">
              <a:xfrm rot="2700000">
                <a:off x="2239919" y="2460758"/>
                <a:ext cx="721564" cy="901672"/>
              </a:xfrm>
              <a:custGeom>
                <a:avLst/>
                <a:gdLst>
                  <a:gd name="T0" fmla="*/ 0 w 925085"/>
                  <a:gd name="T1" fmla="*/ 0 h 1155993"/>
                  <a:gd name="T2" fmla="*/ 551059 w 925085"/>
                  <a:gd name="T3" fmla="*/ 150544 h 1155993"/>
                  <a:gd name="T4" fmla="*/ 721564 w 925085"/>
                  <a:gd name="T5" fmla="*/ 700443 h 1155993"/>
                  <a:gd name="T6" fmla="*/ 98318 w 925085"/>
                  <a:gd name="T7" fmla="*/ 901672 h 1155993"/>
                  <a:gd name="T8" fmla="*/ 0 w 925085"/>
                  <a:gd name="T9" fmla="*/ 0 h 11559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5085" h="1155993">
                    <a:moveTo>
                      <a:pt x="0" y="0"/>
                    </a:moveTo>
                    <a:lnTo>
                      <a:pt x="706488" y="193006"/>
                    </a:lnTo>
                    <a:lnTo>
                      <a:pt x="925085" y="898006"/>
                    </a:lnTo>
                    <a:lnTo>
                      <a:pt x="126049" y="1155993"/>
                    </a:lnTo>
                    <a:lnTo>
                      <a:pt x="0" y="0"/>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87" name="Rectangle 292"/>
              <p:cNvSpPr>
                <a:spLocks/>
              </p:cNvSpPr>
              <p:nvPr/>
            </p:nvSpPr>
            <p:spPr bwMode="auto">
              <a:xfrm rot="2700000">
                <a:off x="2643131" y="3176625"/>
                <a:ext cx="918891" cy="792396"/>
              </a:xfrm>
              <a:custGeom>
                <a:avLst/>
                <a:gdLst>
                  <a:gd name="T0" fmla="*/ 164533 w 1178069"/>
                  <a:gd name="T1" fmla="*/ 538960 h 1015895"/>
                  <a:gd name="T2" fmla="*/ 44 w 1178069"/>
                  <a:gd name="T3" fmla="*/ 0 h 1015895"/>
                  <a:gd name="T4" fmla="*/ 908652 w 1178069"/>
                  <a:gd name="T5" fmla="*/ 84266 h 1015895"/>
                  <a:gd name="T6" fmla="*/ 918891 w 1178069"/>
                  <a:gd name="T7" fmla="*/ 732986 h 1015895"/>
                  <a:gd name="T8" fmla="*/ 358084 w 1178069"/>
                  <a:gd name="T9" fmla="*/ 792396 h 1015895"/>
                  <a:gd name="T10" fmla="*/ 164533 w 1178069"/>
                  <a:gd name="T11" fmla="*/ 538960 h 10158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8069" h="1015895">
                    <a:moveTo>
                      <a:pt x="210940" y="690976"/>
                    </a:moveTo>
                    <a:cubicBezTo>
                      <a:pt x="215048" y="690850"/>
                      <a:pt x="-4051" y="126"/>
                      <a:pt x="57" y="0"/>
                    </a:cubicBezTo>
                    <a:lnTo>
                      <a:pt x="1164942" y="108034"/>
                    </a:lnTo>
                    <a:lnTo>
                      <a:pt x="1178069" y="939728"/>
                    </a:lnTo>
                    <a:lnTo>
                      <a:pt x="459084" y="1015895"/>
                    </a:lnTo>
                    <a:lnTo>
                      <a:pt x="210940" y="690976"/>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88" name="Rectangle 293"/>
              <p:cNvSpPr>
                <a:spLocks/>
              </p:cNvSpPr>
              <p:nvPr/>
            </p:nvSpPr>
            <p:spPr bwMode="auto">
              <a:xfrm rot="2700000">
                <a:off x="3271277" y="2319593"/>
                <a:ext cx="793218" cy="891001"/>
              </a:xfrm>
              <a:custGeom>
                <a:avLst/>
                <a:gdLst>
                  <a:gd name="T0" fmla="*/ 243046 w 1016950"/>
                  <a:gd name="T1" fmla="*/ 0 h 1142312"/>
                  <a:gd name="T2" fmla="*/ 793218 w 1016950"/>
                  <a:gd name="T3" fmla="*/ 133729 h 1142312"/>
                  <a:gd name="T4" fmla="*/ 793218 w 1016950"/>
                  <a:gd name="T5" fmla="*/ 891001 h 1142312"/>
                  <a:gd name="T6" fmla="*/ 67467 w 1016950"/>
                  <a:gd name="T7" fmla="*/ 859481 h 1142312"/>
                  <a:gd name="T8" fmla="*/ 0 w 1016950"/>
                  <a:gd name="T9" fmla="*/ 663556 h 1142312"/>
                  <a:gd name="T10" fmla="*/ 243046 w 1016950"/>
                  <a:gd name="T11" fmla="*/ 0 h 1142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6950" h="1142312">
                    <a:moveTo>
                      <a:pt x="311599" y="0"/>
                    </a:moveTo>
                    <a:lnTo>
                      <a:pt x="1016950" y="171448"/>
                    </a:lnTo>
                    <a:lnTo>
                      <a:pt x="1016950" y="1142312"/>
                    </a:lnTo>
                    <a:lnTo>
                      <a:pt x="86497" y="1101901"/>
                    </a:lnTo>
                    <a:lnTo>
                      <a:pt x="0" y="850715"/>
                    </a:lnTo>
                    <a:lnTo>
                      <a:pt x="311599" y="0"/>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89" name="Rectangle 294"/>
              <p:cNvSpPr>
                <a:spLocks/>
              </p:cNvSpPr>
              <p:nvPr/>
            </p:nvSpPr>
            <p:spPr bwMode="auto">
              <a:xfrm rot="2700000">
                <a:off x="3948986" y="3054729"/>
                <a:ext cx="586208" cy="757271"/>
              </a:xfrm>
              <a:custGeom>
                <a:avLst/>
                <a:gdLst>
                  <a:gd name="T0" fmla="*/ 9218 w 751551"/>
                  <a:gd name="T1" fmla="*/ 41478 h 970864"/>
                  <a:gd name="T2" fmla="*/ 586208 w 751551"/>
                  <a:gd name="T3" fmla="*/ 0 h 970864"/>
                  <a:gd name="T4" fmla="*/ 586208 w 751551"/>
                  <a:gd name="T5" fmla="*/ 757271 h 970864"/>
                  <a:gd name="T6" fmla="*/ 0 w 751551"/>
                  <a:gd name="T7" fmla="*/ 743447 h 970864"/>
                  <a:gd name="T8" fmla="*/ 9218 w 751551"/>
                  <a:gd name="T9" fmla="*/ 41478 h 970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1551" h="970864">
                    <a:moveTo>
                      <a:pt x="11818" y="53177"/>
                    </a:moveTo>
                    <a:lnTo>
                      <a:pt x="751551" y="0"/>
                    </a:lnTo>
                    <a:lnTo>
                      <a:pt x="751551" y="970864"/>
                    </a:lnTo>
                    <a:lnTo>
                      <a:pt x="0" y="953141"/>
                    </a:lnTo>
                    <a:lnTo>
                      <a:pt x="11818" y="53177"/>
                    </a:lnTo>
                    <a:close/>
                  </a:path>
                </a:pathLst>
              </a:custGeom>
              <a:solidFill>
                <a:srgbClr val="0A3264">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32890" name="Group 534"/>
              <p:cNvGrpSpPr>
                <a:grpSpLocks/>
              </p:cNvGrpSpPr>
              <p:nvPr/>
            </p:nvGrpSpPr>
            <p:grpSpPr bwMode="auto">
              <a:xfrm>
                <a:off x="2297284" y="2617464"/>
                <a:ext cx="456603" cy="496800"/>
                <a:chOff x="8605684" y="546767"/>
                <a:chExt cx="977900" cy="1063987"/>
              </a:xfrm>
            </p:grpSpPr>
            <p:grpSp>
              <p:nvGrpSpPr>
                <p:cNvPr id="32968" name="Group 612"/>
                <p:cNvGrpSpPr>
                  <a:grpSpLocks/>
                </p:cNvGrpSpPr>
                <p:nvPr/>
              </p:nvGrpSpPr>
              <p:grpSpPr bwMode="auto">
                <a:xfrm>
                  <a:off x="9086213" y="546767"/>
                  <a:ext cx="492971" cy="848200"/>
                  <a:chOff x="3799840" y="3224128"/>
                  <a:chExt cx="401955" cy="691599"/>
                </a:xfrm>
              </p:grpSpPr>
              <p:sp>
                <p:nvSpPr>
                  <p:cNvPr id="32977" name="Freeform 621"/>
                  <p:cNvSpPr>
                    <a:spLocks/>
                  </p:cNvSpPr>
                  <p:nvPr/>
                </p:nvSpPr>
                <p:spPr bwMode="white">
                  <a:xfrm>
                    <a:off x="3799840" y="32241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78" name="Freeform 622"/>
                  <p:cNvSpPr>
                    <a:spLocks noEditPoints="1"/>
                  </p:cNvSpPr>
                  <p:nvPr/>
                </p:nvSpPr>
                <p:spPr bwMode="auto">
                  <a:xfrm>
                    <a:off x="3835307" y="32595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969" name="Group 613"/>
                <p:cNvGrpSpPr>
                  <a:grpSpLocks/>
                </p:cNvGrpSpPr>
                <p:nvPr/>
              </p:nvGrpSpPr>
              <p:grpSpPr bwMode="auto">
                <a:xfrm>
                  <a:off x="8605684" y="991629"/>
                  <a:ext cx="977900" cy="619125"/>
                  <a:chOff x="10257845" y="3185765"/>
                  <a:chExt cx="977900" cy="619125"/>
                </a:xfrm>
              </p:grpSpPr>
              <p:sp>
                <p:nvSpPr>
                  <p:cNvPr id="32970" name="Freeform 614"/>
                  <p:cNvSpPr>
                    <a:spLocks/>
                  </p:cNvSpPr>
                  <p:nvPr/>
                </p:nvSpPr>
                <p:spPr bwMode="white">
                  <a:xfrm>
                    <a:off x="10257845" y="3185765"/>
                    <a:ext cx="977900" cy="619125"/>
                  </a:xfrm>
                  <a:custGeom>
                    <a:avLst/>
                    <a:gdLst>
                      <a:gd name="T0" fmla="*/ 488950 w 3078"/>
                      <a:gd name="T1" fmla="*/ 0 h 1954"/>
                      <a:gd name="T2" fmla="*/ 497528 w 3078"/>
                      <a:gd name="T3" fmla="*/ 317 h 1954"/>
                      <a:gd name="T4" fmla="*/ 506742 w 3078"/>
                      <a:gd name="T5" fmla="*/ 1901 h 1954"/>
                      <a:gd name="T6" fmla="*/ 516590 w 3078"/>
                      <a:gd name="T7" fmla="*/ 4753 h 1954"/>
                      <a:gd name="T8" fmla="*/ 526439 w 3078"/>
                      <a:gd name="T9" fmla="*/ 9506 h 1954"/>
                      <a:gd name="T10" fmla="*/ 949624 w 3078"/>
                      <a:gd name="T11" fmla="*/ 262352 h 1954"/>
                      <a:gd name="T12" fmla="*/ 957885 w 3078"/>
                      <a:gd name="T13" fmla="*/ 268689 h 1954"/>
                      <a:gd name="T14" fmla="*/ 964874 w 3078"/>
                      <a:gd name="T15" fmla="*/ 275660 h 1954"/>
                      <a:gd name="T16" fmla="*/ 970593 w 3078"/>
                      <a:gd name="T17" fmla="*/ 283264 h 1954"/>
                      <a:gd name="T18" fmla="*/ 974405 w 3078"/>
                      <a:gd name="T19" fmla="*/ 291502 h 1954"/>
                      <a:gd name="T20" fmla="*/ 977265 w 3078"/>
                      <a:gd name="T21" fmla="*/ 300374 h 1954"/>
                      <a:gd name="T22" fmla="*/ 977900 w 3078"/>
                      <a:gd name="T23" fmla="*/ 309563 h 1954"/>
                      <a:gd name="T24" fmla="*/ 977265 w 3078"/>
                      <a:gd name="T25" fmla="*/ 319068 h 1954"/>
                      <a:gd name="T26" fmla="*/ 974405 w 3078"/>
                      <a:gd name="T27" fmla="*/ 327940 h 1954"/>
                      <a:gd name="T28" fmla="*/ 970593 w 3078"/>
                      <a:gd name="T29" fmla="*/ 336495 h 1954"/>
                      <a:gd name="T30" fmla="*/ 964874 w 3078"/>
                      <a:gd name="T31" fmla="*/ 344099 h 1954"/>
                      <a:gd name="T32" fmla="*/ 957885 w 3078"/>
                      <a:gd name="T33" fmla="*/ 350753 h 1954"/>
                      <a:gd name="T34" fmla="*/ 949624 w 3078"/>
                      <a:gd name="T35" fmla="*/ 356773 h 1954"/>
                      <a:gd name="T36" fmla="*/ 526439 w 3078"/>
                      <a:gd name="T37" fmla="*/ 609619 h 1954"/>
                      <a:gd name="T38" fmla="*/ 516590 w 3078"/>
                      <a:gd name="T39" fmla="*/ 614689 h 1954"/>
                      <a:gd name="T40" fmla="*/ 506742 w 3078"/>
                      <a:gd name="T41" fmla="*/ 617541 h 1954"/>
                      <a:gd name="T42" fmla="*/ 497528 w 3078"/>
                      <a:gd name="T43" fmla="*/ 618808 h 1954"/>
                      <a:gd name="T44" fmla="*/ 488950 w 3078"/>
                      <a:gd name="T45" fmla="*/ 619125 h 1954"/>
                      <a:gd name="T46" fmla="*/ 480372 w 3078"/>
                      <a:gd name="T47" fmla="*/ 618808 h 1954"/>
                      <a:gd name="T48" fmla="*/ 470841 w 3078"/>
                      <a:gd name="T49" fmla="*/ 617224 h 1954"/>
                      <a:gd name="T50" fmla="*/ 460992 w 3078"/>
                      <a:gd name="T51" fmla="*/ 614689 h 1954"/>
                      <a:gd name="T52" fmla="*/ 450825 w 3078"/>
                      <a:gd name="T53" fmla="*/ 609619 h 1954"/>
                      <a:gd name="T54" fmla="*/ 28276 w 3078"/>
                      <a:gd name="T55" fmla="*/ 356773 h 1954"/>
                      <a:gd name="T56" fmla="*/ 20015 w 3078"/>
                      <a:gd name="T57" fmla="*/ 350753 h 1954"/>
                      <a:gd name="T58" fmla="*/ 13026 w 3078"/>
                      <a:gd name="T59" fmla="*/ 343782 h 1954"/>
                      <a:gd name="T60" fmla="*/ 7307 w 3078"/>
                      <a:gd name="T61" fmla="*/ 336178 h 1954"/>
                      <a:gd name="T62" fmla="*/ 3495 w 3078"/>
                      <a:gd name="T63" fmla="*/ 327623 h 1954"/>
                      <a:gd name="T64" fmla="*/ 635 w 3078"/>
                      <a:gd name="T65" fmla="*/ 318751 h 1954"/>
                      <a:gd name="T66" fmla="*/ 0 w 3078"/>
                      <a:gd name="T67" fmla="*/ 309563 h 1954"/>
                      <a:gd name="T68" fmla="*/ 635 w 3078"/>
                      <a:gd name="T69" fmla="*/ 300057 h 1954"/>
                      <a:gd name="T70" fmla="*/ 3495 w 3078"/>
                      <a:gd name="T71" fmla="*/ 291185 h 1954"/>
                      <a:gd name="T72" fmla="*/ 7625 w 3078"/>
                      <a:gd name="T73" fmla="*/ 282947 h 1954"/>
                      <a:gd name="T74" fmla="*/ 13026 w 3078"/>
                      <a:gd name="T75" fmla="*/ 275026 h 1954"/>
                      <a:gd name="T76" fmla="*/ 20333 w 3078"/>
                      <a:gd name="T77" fmla="*/ 268689 h 1954"/>
                      <a:gd name="T78" fmla="*/ 28276 w 3078"/>
                      <a:gd name="T79" fmla="*/ 262352 h 1954"/>
                      <a:gd name="T80" fmla="*/ 451461 w 3078"/>
                      <a:gd name="T81" fmla="*/ 9506 h 1954"/>
                      <a:gd name="T82" fmla="*/ 461310 w 3078"/>
                      <a:gd name="T83" fmla="*/ 4753 h 1954"/>
                      <a:gd name="T84" fmla="*/ 471158 w 3078"/>
                      <a:gd name="T85" fmla="*/ 1901 h 1954"/>
                      <a:gd name="T86" fmla="*/ 480372 w 3078"/>
                      <a:gd name="T87" fmla="*/ 317 h 1954"/>
                      <a:gd name="T88" fmla="*/ 488950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9" y="0"/>
                        </a:moveTo>
                        <a:lnTo>
                          <a:pt x="1566" y="1"/>
                        </a:lnTo>
                        <a:lnTo>
                          <a:pt x="1595" y="6"/>
                        </a:lnTo>
                        <a:lnTo>
                          <a:pt x="1626" y="15"/>
                        </a:lnTo>
                        <a:lnTo>
                          <a:pt x="1657" y="30"/>
                        </a:lnTo>
                        <a:lnTo>
                          <a:pt x="2989" y="828"/>
                        </a:lnTo>
                        <a:lnTo>
                          <a:pt x="3015" y="848"/>
                        </a:lnTo>
                        <a:lnTo>
                          <a:pt x="3037" y="870"/>
                        </a:lnTo>
                        <a:lnTo>
                          <a:pt x="3055" y="894"/>
                        </a:lnTo>
                        <a:lnTo>
                          <a:pt x="3067" y="920"/>
                        </a:lnTo>
                        <a:lnTo>
                          <a:pt x="3076" y="948"/>
                        </a:lnTo>
                        <a:lnTo>
                          <a:pt x="3078" y="977"/>
                        </a:lnTo>
                        <a:lnTo>
                          <a:pt x="3076" y="1007"/>
                        </a:lnTo>
                        <a:lnTo>
                          <a:pt x="3067" y="1035"/>
                        </a:lnTo>
                        <a:lnTo>
                          <a:pt x="3055" y="1062"/>
                        </a:lnTo>
                        <a:lnTo>
                          <a:pt x="3037" y="1086"/>
                        </a:lnTo>
                        <a:lnTo>
                          <a:pt x="3015" y="1107"/>
                        </a:lnTo>
                        <a:lnTo>
                          <a:pt x="2989" y="1126"/>
                        </a:lnTo>
                        <a:lnTo>
                          <a:pt x="1657" y="1924"/>
                        </a:lnTo>
                        <a:lnTo>
                          <a:pt x="1626" y="1940"/>
                        </a:lnTo>
                        <a:lnTo>
                          <a:pt x="1595" y="1949"/>
                        </a:lnTo>
                        <a:lnTo>
                          <a:pt x="1566" y="1953"/>
                        </a:lnTo>
                        <a:lnTo>
                          <a:pt x="1539" y="1954"/>
                        </a:lnTo>
                        <a:lnTo>
                          <a:pt x="1512" y="1953"/>
                        </a:lnTo>
                        <a:lnTo>
                          <a:pt x="1482" y="1948"/>
                        </a:lnTo>
                        <a:lnTo>
                          <a:pt x="1451" y="1940"/>
                        </a:lnTo>
                        <a:lnTo>
                          <a:pt x="1419" y="1924"/>
                        </a:lnTo>
                        <a:lnTo>
                          <a:pt x="89" y="1126"/>
                        </a:lnTo>
                        <a:lnTo>
                          <a:pt x="63" y="1107"/>
                        </a:lnTo>
                        <a:lnTo>
                          <a:pt x="41" y="1085"/>
                        </a:lnTo>
                        <a:lnTo>
                          <a:pt x="23" y="1061"/>
                        </a:lnTo>
                        <a:lnTo>
                          <a:pt x="11" y="1034"/>
                        </a:lnTo>
                        <a:lnTo>
                          <a:pt x="2" y="1006"/>
                        </a:lnTo>
                        <a:lnTo>
                          <a:pt x="0" y="977"/>
                        </a:lnTo>
                        <a:lnTo>
                          <a:pt x="2" y="947"/>
                        </a:lnTo>
                        <a:lnTo>
                          <a:pt x="11" y="919"/>
                        </a:lnTo>
                        <a:lnTo>
                          <a:pt x="24" y="893"/>
                        </a:lnTo>
                        <a:lnTo>
                          <a:pt x="41" y="868"/>
                        </a:lnTo>
                        <a:lnTo>
                          <a:pt x="64" y="848"/>
                        </a:lnTo>
                        <a:lnTo>
                          <a:pt x="89" y="828"/>
                        </a:lnTo>
                        <a:lnTo>
                          <a:pt x="1421" y="30"/>
                        </a:lnTo>
                        <a:lnTo>
                          <a:pt x="1452" y="15"/>
                        </a:lnTo>
                        <a:lnTo>
                          <a:pt x="1483" y="6"/>
                        </a:lnTo>
                        <a:lnTo>
                          <a:pt x="1512" y="1"/>
                        </a:lnTo>
                        <a:lnTo>
                          <a:pt x="153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71" name="Freeform 615"/>
                  <p:cNvSpPr>
                    <a:spLocks/>
                  </p:cNvSpPr>
                  <p:nvPr/>
                </p:nvSpPr>
                <p:spPr bwMode="auto">
                  <a:xfrm>
                    <a:off x="10295945" y="3223865"/>
                    <a:ext cx="901700" cy="542925"/>
                  </a:xfrm>
                  <a:custGeom>
                    <a:avLst/>
                    <a:gdLst>
                      <a:gd name="T0" fmla="*/ 450373 w 2837"/>
                      <a:gd name="T1" fmla="*/ 0 h 1714"/>
                      <a:gd name="T2" fmla="*/ 457683 w 2837"/>
                      <a:gd name="T3" fmla="*/ 317 h 1714"/>
                      <a:gd name="T4" fmla="*/ 463722 w 2837"/>
                      <a:gd name="T5" fmla="*/ 1901 h 1714"/>
                      <a:gd name="T6" fmla="*/ 468808 w 2837"/>
                      <a:gd name="T7" fmla="*/ 4118 h 1714"/>
                      <a:gd name="T8" fmla="*/ 891847 w 2837"/>
                      <a:gd name="T9" fmla="*/ 256892 h 1714"/>
                      <a:gd name="T10" fmla="*/ 897250 w 2837"/>
                      <a:gd name="T11" fmla="*/ 261643 h 1714"/>
                      <a:gd name="T12" fmla="*/ 900746 w 2837"/>
                      <a:gd name="T13" fmla="*/ 266394 h 1714"/>
                      <a:gd name="T14" fmla="*/ 901700 w 2837"/>
                      <a:gd name="T15" fmla="*/ 271463 h 1714"/>
                      <a:gd name="T16" fmla="*/ 900746 w 2837"/>
                      <a:gd name="T17" fmla="*/ 276847 h 1714"/>
                      <a:gd name="T18" fmla="*/ 897250 w 2837"/>
                      <a:gd name="T19" fmla="*/ 281916 h 1714"/>
                      <a:gd name="T20" fmla="*/ 891847 w 2837"/>
                      <a:gd name="T21" fmla="*/ 286033 h 1714"/>
                      <a:gd name="T22" fmla="*/ 468808 w 2837"/>
                      <a:gd name="T23" fmla="*/ 539124 h 1714"/>
                      <a:gd name="T24" fmla="*/ 463722 w 2837"/>
                      <a:gd name="T25" fmla="*/ 541658 h 1714"/>
                      <a:gd name="T26" fmla="*/ 457683 w 2837"/>
                      <a:gd name="T27" fmla="*/ 542608 h 1714"/>
                      <a:gd name="T28" fmla="*/ 450373 w 2837"/>
                      <a:gd name="T29" fmla="*/ 542925 h 1714"/>
                      <a:gd name="T30" fmla="*/ 443699 w 2837"/>
                      <a:gd name="T31" fmla="*/ 542608 h 1714"/>
                      <a:gd name="T32" fmla="*/ 437660 w 2837"/>
                      <a:gd name="T33" fmla="*/ 541658 h 1714"/>
                      <a:gd name="T34" fmla="*/ 432574 w 2837"/>
                      <a:gd name="T35" fmla="*/ 539124 h 1714"/>
                      <a:gd name="T36" fmla="*/ 9535 w 2837"/>
                      <a:gd name="T37" fmla="*/ 286033 h 1714"/>
                      <a:gd name="T38" fmla="*/ 4450 w 2837"/>
                      <a:gd name="T39" fmla="*/ 282232 h 1714"/>
                      <a:gd name="T40" fmla="*/ 1589 w 2837"/>
                      <a:gd name="T41" fmla="*/ 278114 h 1714"/>
                      <a:gd name="T42" fmla="*/ 0 w 2837"/>
                      <a:gd name="T43" fmla="*/ 273680 h 1714"/>
                      <a:gd name="T44" fmla="*/ 0 w 2837"/>
                      <a:gd name="T45" fmla="*/ 269245 h 1714"/>
                      <a:gd name="T46" fmla="*/ 1589 w 2837"/>
                      <a:gd name="T47" fmla="*/ 265127 h 1714"/>
                      <a:gd name="T48" fmla="*/ 4450 w 2837"/>
                      <a:gd name="T49" fmla="*/ 260693 h 1714"/>
                      <a:gd name="T50" fmla="*/ 9535 w 2837"/>
                      <a:gd name="T51" fmla="*/ 256892 h 1714"/>
                      <a:gd name="T52" fmla="*/ 432574 w 2837"/>
                      <a:gd name="T53" fmla="*/ 4118 h 1714"/>
                      <a:gd name="T54" fmla="*/ 437660 w 2837"/>
                      <a:gd name="T55" fmla="*/ 1901 h 1714"/>
                      <a:gd name="T56" fmla="*/ 443699 w 2837"/>
                      <a:gd name="T57" fmla="*/ 317 h 1714"/>
                      <a:gd name="T58" fmla="*/ 450373 w 2837"/>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7" h="1714">
                        <a:moveTo>
                          <a:pt x="1417" y="0"/>
                        </a:moveTo>
                        <a:lnTo>
                          <a:pt x="1440" y="1"/>
                        </a:lnTo>
                        <a:lnTo>
                          <a:pt x="1459" y="6"/>
                        </a:lnTo>
                        <a:lnTo>
                          <a:pt x="1475" y="13"/>
                        </a:lnTo>
                        <a:lnTo>
                          <a:pt x="2806" y="811"/>
                        </a:lnTo>
                        <a:lnTo>
                          <a:pt x="2823" y="826"/>
                        </a:lnTo>
                        <a:lnTo>
                          <a:pt x="2834" y="841"/>
                        </a:lnTo>
                        <a:lnTo>
                          <a:pt x="2837" y="857"/>
                        </a:lnTo>
                        <a:lnTo>
                          <a:pt x="2834" y="874"/>
                        </a:lnTo>
                        <a:lnTo>
                          <a:pt x="2823" y="890"/>
                        </a:lnTo>
                        <a:lnTo>
                          <a:pt x="2806" y="903"/>
                        </a:lnTo>
                        <a:lnTo>
                          <a:pt x="1475" y="1702"/>
                        </a:lnTo>
                        <a:lnTo>
                          <a:pt x="1459" y="1710"/>
                        </a:lnTo>
                        <a:lnTo>
                          <a:pt x="1440" y="1713"/>
                        </a:lnTo>
                        <a:lnTo>
                          <a:pt x="1417" y="1714"/>
                        </a:lnTo>
                        <a:lnTo>
                          <a:pt x="1396" y="1713"/>
                        </a:lnTo>
                        <a:lnTo>
                          <a:pt x="1377" y="1710"/>
                        </a:lnTo>
                        <a:lnTo>
                          <a:pt x="1361" y="1702"/>
                        </a:lnTo>
                        <a:lnTo>
                          <a:pt x="30" y="903"/>
                        </a:lnTo>
                        <a:lnTo>
                          <a:pt x="14" y="891"/>
                        </a:lnTo>
                        <a:lnTo>
                          <a:pt x="5" y="878"/>
                        </a:lnTo>
                        <a:lnTo>
                          <a:pt x="0" y="864"/>
                        </a:lnTo>
                        <a:lnTo>
                          <a:pt x="0" y="850"/>
                        </a:lnTo>
                        <a:lnTo>
                          <a:pt x="5" y="837"/>
                        </a:lnTo>
                        <a:lnTo>
                          <a:pt x="14" y="823"/>
                        </a:lnTo>
                        <a:lnTo>
                          <a:pt x="30" y="811"/>
                        </a:lnTo>
                        <a:lnTo>
                          <a:pt x="1361" y="13"/>
                        </a:lnTo>
                        <a:lnTo>
                          <a:pt x="1377" y="6"/>
                        </a:lnTo>
                        <a:lnTo>
                          <a:pt x="1396" y="1"/>
                        </a:lnTo>
                        <a:lnTo>
                          <a:pt x="1417"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72" name="Freeform 616"/>
                  <p:cNvSpPr>
                    <a:spLocks/>
                  </p:cNvSpPr>
                  <p:nvPr/>
                </p:nvSpPr>
                <p:spPr bwMode="auto">
                  <a:xfrm>
                    <a:off x="10359445" y="3263552"/>
                    <a:ext cx="774700" cy="463550"/>
                  </a:xfrm>
                  <a:custGeom>
                    <a:avLst/>
                    <a:gdLst>
                      <a:gd name="T0" fmla="*/ 387350 w 2438"/>
                      <a:gd name="T1" fmla="*/ 0 h 1463"/>
                      <a:gd name="T2" fmla="*/ 774700 w 2438"/>
                      <a:gd name="T3" fmla="*/ 231617 h 1463"/>
                      <a:gd name="T4" fmla="*/ 387350 w 2438"/>
                      <a:gd name="T5" fmla="*/ 463550 h 1463"/>
                      <a:gd name="T6" fmla="*/ 0 w 2438"/>
                      <a:gd name="T7" fmla="*/ 231617 h 1463"/>
                      <a:gd name="T8" fmla="*/ 387350 w 2438"/>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8" h="1463">
                        <a:moveTo>
                          <a:pt x="1219" y="0"/>
                        </a:moveTo>
                        <a:lnTo>
                          <a:pt x="2438" y="731"/>
                        </a:lnTo>
                        <a:lnTo>
                          <a:pt x="1219" y="1463"/>
                        </a:lnTo>
                        <a:lnTo>
                          <a:pt x="0" y="731"/>
                        </a:lnTo>
                        <a:lnTo>
                          <a:pt x="1219" y="0"/>
                        </a:lnTo>
                        <a:close/>
                      </a:path>
                    </a:pathLst>
                  </a:custGeom>
                  <a:solidFill>
                    <a:srgbClr val="94E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73" name="Freeform 617"/>
                  <p:cNvSpPr>
                    <a:spLocks/>
                  </p:cNvSpPr>
                  <p:nvPr/>
                </p:nvSpPr>
                <p:spPr bwMode="auto">
                  <a:xfrm>
                    <a:off x="10542007" y="3366740"/>
                    <a:ext cx="274638" cy="339725"/>
                  </a:xfrm>
                  <a:custGeom>
                    <a:avLst/>
                    <a:gdLst>
                      <a:gd name="T0" fmla="*/ 33299 w 866"/>
                      <a:gd name="T1" fmla="*/ 1589 h 1069"/>
                      <a:gd name="T2" fmla="*/ 57084 w 866"/>
                      <a:gd name="T3" fmla="*/ 32415 h 1069"/>
                      <a:gd name="T4" fmla="*/ 84040 w 866"/>
                      <a:gd name="T5" fmla="*/ 56250 h 1069"/>
                      <a:gd name="T6" fmla="*/ 113217 w 866"/>
                      <a:gd name="T7" fmla="*/ 71822 h 1069"/>
                      <a:gd name="T8" fmla="*/ 137953 w 866"/>
                      <a:gd name="T9" fmla="*/ 78814 h 1069"/>
                      <a:gd name="T10" fmla="*/ 155713 w 866"/>
                      <a:gd name="T11" fmla="*/ 81038 h 1069"/>
                      <a:gd name="T12" fmla="*/ 178864 w 866"/>
                      <a:gd name="T13" fmla="*/ 86759 h 1069"/>
                      <a:gd name="T14" fmla="*/ 201697 w 866"/>
                      <a:gd name="T15" fmla="*/ 95339 h 1069"/>
                      <a:gd name="T16" fmla="*/ 209943 w 866"/>
                      <a:gd name="T17" fmla="*/ 109322 h 1069"/>
                      <a:gd name="T18" fmla="*/ 209943 w 866"/>
                      <a:gd name="T19" fmla="*/ 129026 h 1069"/>
                      <a:gd name="T20" fmla="*/ 214700 w 866"/>
                      <a:gd name="T21" fmla="*/ 151589 h 1069"/>
                      <a:gd name="T22" fmla="*/ 224214 w 866"/>
                      <a:gd name="T23" fmla="*/ 170339 h 1069"/>
                      <a:gd name="T24" fmla="*/ 235948 w 866"/>
                      <a:gd name="T25" fmla="*/ 184958 h 1069"/>
                      <a:gd name="T26" fmla="*/ 246096 w 866"/>
                      <a:gd name="T27" fmla="*/ 195763 h 1069"/>
                      <a:gd name="T28" fmla="*/ 245145 w 866"/>
                      <a:gd name="T29" fmla="*/ 203072 h 1069"/>
                      <a:gd name="T30" fmla="*/ 243242 w 866"/>
                      <a:gd name="T31" fmla="*/ 222140 h 1069"/>
                      <a:gd name="T32" fmla="*/ 242607 w 866"/>
                      <a:gd name="T33" fmla="*/ 244704 h 1069"/>
                      <a:gd name="T34" fmla="*/ 247047 w 866"/>
                      <a:gd name="T35" fmla="*/ 270127 h 1069"/>
                      <a:gd name="T36" fmla="*/ 258147 w 866"/>
                      <a:gd name="T37" fmla="*/ 297458 h 1069"/>
                      <a:gd name="T38" fmla="*/ 274638 w 866"/>
                      <a:gd name="T39" fmla="*/ 319704 h 1069"/>
                      <a:gd name="T40" fmla="*/ 232776 w 866"/>
                      <a:gd name="T41" fmla="*/ 328284 h 1069"/>
                      <a:gd name="T42" fmla="*/ 216920 w 866"/>
                      <a:gd name="T43" fmla="*/ 299365 h 1069"/>
                      <a:gd name="T44" fmla="*/ 207406 w 866"/>
                      <a:gd name="T45" fmla="*/ 266949 h 1069"/>
                      <a:gd name="T46" fmla="*/ 204551 w 866"/>
                      <a:gd name="T47" fmla="*/ 237077 h 1069"/>
                      <a:gd name="T48" fmla="*/ 206454 w 866"/>
                      <a:gd name="T49" fmla="*/ 209110 h 1069"/>
                      <a:gd name="T50" fmla="*/ 186475 w 866"/>
                      <a:gd name="T51" fmla="*/ 180191 h 1069"/>
                      <a:gd name="T52" fmla="*/ 174424 w 866"/>
                      <a:gd name="T53" fmla="*/ 149047 h 1069"/>
                      <a:gd name="T54" fmla="*/ 171569 w 866"/>
                      <a:gd name="T55" fmla="*/ 124576 h 1069"/>
                      <a:gd name="T56" fmla="*/ 156981 w 866"/>
                      <a:gd name="T57" fmla="*/ 119809 h 1069"/>
                      <a:gd name="T58" fmla="*/ 146516 w 866"/>
                      <a:gd name="T59" fmla="*/ 117903 h 1069"/>
                      <a:gd name="T60" fmla="*/ 136050 w 866"/>
                      <a:gd name="T61" fmla="*/ 116949 h 1069"/>
                      <a:gd name="T62" fmla="*/ 119242 w 866"/>
                      <a:gd name="T63" fmla="*/ 113771 h 1069"/>
                      <a:gd name="T64" fmla="*/ 85943 w 866"/>
                      <a:gd name="T65" fmla="*/ 101377 h 1069"/>
                      <a:gd name="T66" fmla="*/ 54864 w 866"/>
                      <a:gd name="T67" fmla="*/ 81992 h 1069"/>
                      <a:gd name="T68" fmla="*/ 26639 w 866"/>
                      <a:gd name="T69" fmla="*/ 54979 h 1069"/>
                      <a:gd name="T70" fmla="*/ 1586 w 866"/>
                      <a:gd name="T71" fmla="*/ 22246 h 1069"/>
                      <a:gd name="T72" fmla="*/ 32665 w 866"/>
                      <a:gd name="T73" fmla="*/ 0 h 10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6" h="1069">
                        <a:moveTo>
                          <a:pt x="103" y="0"/>
                        </a:moveTo>
                        <a:lnTo>
                          <a:pt x="105" y="5"/>
                        </a:lnTo>
                        <a:lnTo>
                          <a:pt x="142" y="56"/>
                        </a:lnTo>
                        <a:lnTo>
                          <a:pt x="180" y="102"/>
                        </a:lnTo>
                        <a:lnTo>
                          <a:pt x="221" y="142"/>
                        </a:lnTo>
                        <a:lnTo>
                          <a:pt x="265" y="177"/>
                        </a:lnTo>
                        <a:lnTo>
                          <a:pt x="310" y="204"/>
                        </a:lnTo>
                        <a:lnTo>
                          <a:pt x="357" y="226"/>
                        </a:lnTo>
                        <a:lnTo>
                          <a:pt x="404" y="242"/>
                        </a:lnTo>
                        <a:lnTo>
                          <a:pt x="435" y="248"/>
                        </a:lnTo>
                        <a:lnTo>
                          <a:pt x="463" y="252"/>
                        </a:lnTo>
                        <a:lnTo>
                          <a:pt x="491" y="255"/>
                        </a:lnTo>
                        <a:lnTo>
                          <a:pt x="524" y="261"/>
                        </a:lnTo>
                        <a:lnTo>
                          <a:pt x="564" y="273"/>
                        </a:lnTo>
                        <a:lnTo>
                          <a:pt x="602" y="287"/>
                        </a:lnTo>
                        <a:lnTo>
                          <a:pt x="636" y="300"/>
                        </a:lnTo>
                        <a:lnTo>
                          <a:pt x="666" y="314"/>
                        </a:lnTo>
                        <a:lnTo>
                          <a:pt x="662" y="344"/>
                        </a:lnTo>
                        <a:lnTo>
                          <a:pt x="660" y="374"/>
                        </a:lnTo>
                        <a:lnTo>
                          <a:pt x="662" y="406"/>
                        </a:lnTo>
                        <a:lnTo>
                          <a:pt x="668" y="443"/>
                        </a:lnTo>
                        <a:lnTo>
                          <a:pt x="677" y="477"/>
                        </a:lnTo>
                        <a:lnTo>
                          <a:pt x="692" y="508"/>
                        </a:lnTo>
                        <a:lnTo>
                          <a:pt x="707" y="536"/>
                        </a:lnTo>
                        <a:lnTo>
                          <a:pt x="726" y="561"/>
                        </a:lnTo>
                        <a:lnTo>
                          <a:pt x="744" y="582"/>
                        </a:lnTo>
                        <a:lnTo>
                          <a:pt x="761" y="600"/>
                        </a:lnTo>
                        <a:lnTo>
                          <a:pt x="776" y="616"/>
                        </a:lnTo>
                        <a:lnTo>
                          <a:pt x="775" y="629"/>
                        </a:lnTo>
                        <a:lnTo>
                          <a:pt x="773" y="639"/>
                        </a:lnTo>
                        <a:lnTo>
                          <a:pt x="769" y="668"/>
                        </a:lnTo>
                        <a:lnTo>
                          <a:pt x="767" y="699"/>
                        </a:lnTo>
                        <a:lnTo>
                          <a:pt x="765" y="734"/>
                        </a:lnTo>
                        <a:lnTo>
                          <a:pt x="765" y="770"/>
                        </a:lnTo>
                        <a:lnTo>
                          <a:pt x="770" y="810"/>
                        </a:lnTo>
                        <a:lnTo>
                          <a:pt x="779" y="850"/>
                        </a:lnTo>
                        <a:lnTo>
                          <a:pt x="793" y="892"/>
                        </a:lnTo>
                        <a:lnTo>
                          <a:pt x="814" y="936"/>
                        </a:lnTo>
                        <a:lnTo>
                          <a:pt x="838" y="972"/>
                        </a:lnTo>
                        <a:lnTo>
                          <a:pt x="866" y="1006"/>
                        </a:lnTo>
                        <a:lnTo>
                          <a:pt x="762" y="1069"/>
                        </a:lnTo>
                        <a:lnTo>
                          <a:pt x="734" y="1033"/>
                        </a:lnTo>
                        <a:lnTo>
                          <a:pt x="710" y="994"/>
                        </a:lnTo>
                        <a:lnTo>
                          <a:pt x="684" y="942"/>
                        </a:lnTo>
                        <a:lnTo>
                          <a:pt x="666" y="890"/>
                        </a:lnTo>
                        <a:lnTo>
                          <a:pt x="654" y="840"/>
                        </a:lnTo>
                        <a:lnTo>
                          <a:pt x="647" y="792"/>
                        </a:lnTo>
                        <a:lnTo>
                          <a:pt x="645" y="746"/>
                        </a:lnTo>
                        <a:lnTo>
                          <a:pt x="646" y="700"/>
                        </a:lnTo>
                        <a:lnTo>
                          <a:pt x="651" y="658"/>
                        </a:lnTo>
                        <a:lnTo>
                          <a:pt x="616" y="613"/>
                        </a:lnTo>
                        <a:lnTo>
                          <a:pt x="588" y="567"/>
                        </a:lnTo>
                        <a:lnTo>
                          <a:pt x="566" y="520"/>
                        </a:lnTo>
                        <a:lnTo>
                          <a:pt x="550" y="469"/>
                        </a:lnTo>
                        <a:lnTo>
                          <a:pt x="544" y="431"/>
                        </a:lnTo>
                        <a:lnTo>
                          <a:pt x="541" y="392"/>
                        </a:lnTo>
                        <a:lnTo>
                          <a:pt x="518" y="383"/>
                        </a:lnTo>
                        <a:lnTo>
                          <a:pt x="495" y="377"/>
                        </a:lnTo>
                        <a:lnTo>
                          <a:pt x="475" y="374"/>
                        </a:lnTo>
                        <a:lnTo>
                          <a:pt x="462" y="371"/>
                        </a:lnTo>
                        <a:lnTo>
                          <a:pt x="454" y="370"/>
                        </a:lnTo>
                        <a:lnTo>
                          <a:pt x="429" y="368"/>
                        </a:lnTo>
                        <a:lnTo>
                          <a:pt x="404" y="364"/>
                        </a:lnTo>
                        <a:lnTo>
                          <a:pt x="376" y="358"/>
                        </a:lnTo>
                        <a:lnTo>
                          <a:pt x="323" y="341"/>
                        </a:lnTo>
                        <a:lnTo>
                          <a:pt x="271" y="319"/>
                        </a:lnTo>
                        <a:lnTo>
                          <a:pt x="221" y="292"/>
                        </a:lnTo>
                        <a:lnTo>
                          <a:pt x="173" y="258"/>
                        </a:lnTo>
                        <a:lnTo>
                          <a:pt x="127" y="218"/>
                        </a:lnTo>
                        <a:lnTo>
                          <a:pt x="84" y="173"/>
                        </a:lnTo>
                        <a:lnTo>
                          <a:pt x="42" y="123"/>
                        </a:lnTo>
                        <a:lnTo>
                          <a:pt x="5" y="70"/>
                        </a:lnTo>
                        <a:lnTo>
                          <a:pt x="0" y="62"/>
                        </a:lnTo>
                        <a:lnTo>
                          <a:pt x="103" y="0"/>
                        </a:lnTo>
                        <a:close/>
                      </a:path>
                    </a:pathLst>
                  </a:custGeom>
                  <a:solidFill>
                    <a:srgbClr val="00B9F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74" name="Freeform 618"/>
                  <p:cNvSpPr>
                    <a:spLocks/>
                  </p:cNvSpPr>
                  <p:nvPr/>
                </p:nvSpPr>
                <p:spPr bwMode="auto">
                  <a:xfrm>
                    <a:off x="10607095" y="3263552"/>
                    <a:ext cx="527050" cy="401638"/>
                  </a:xfrm>
                  <a:custGeom>
                    <a:avLst/>
                    <a:gdLst>
                      <a:gd name="T0" fmla="*/ 140018 w 1660"/>
                      <a:gd name="T1" fmla="*/ 0 h 1268"/>
                      <a:gd name="T2" fmla="*/ 527050 w 1660"/>
                      <a:gd name="T3" fmla="*/ 231544 h 1268"/>
                      <a:gd name="T4" fmla="*/ 242888 w 1660"/>
                      <a:gd name="T5" fmla="*/ 401638 h 1268"/>
                      <a:gd name="T6" fmla="*/ 236855 w 1660"/>
                      <a:gd name="T7" fmla="*/ 394986 h 1268"/>
                      <a:gd name="T8" fmla="*/ 231140 w 1660"/>
                      <a:gd name="T9" fmla="*/ 388335 h 1268"/>
                      <a:gd name="T10" fmla="*/ 226378 w 1660"/>
                      <a:gd name="T11" fmla="*/ 381049 h 1268"/>
                      <a:gd name="T12" fmla="*/ 220663 w 1660"/>
                      <a:gd name="T13" fmla="*/ 368379 h 1268"/>
                      <a:gd name="T14" fmla="*/ 217170 w 1660"/>
                      <a:gd name="T15" fmla="*/ 355709 h 1268"/>
                      <a:gd name="T16" fmla="*/ 215583 w 1660"/>
                      <a:gd name="T17" fmla="*/ 343356 h 1268"/>
                      <a:gd name="T18" fmla="*/ 215583 w 1660"/>
                      <a:gd name="T19" fmla="*/ 331636 h 1268"/>
                      <a:gd name="T20" fmla="*/ 216535 w 1660"/>
                      <a:gd name="T21" fmla="*/ 320550 h 1268"/>
                      <a:gd name="T22" fmla="*/ 217805 w 1660"/>
                      <a:gd name="T23" fmla="*/ 310414 h 1268"/>
                      <a:gd name="T24" fmla="*/ 218758 w 1660"/>
                      <a:gd name="T25" fmla="*/ 304396 h 1268"/>
                      <a:gd name="T26" fmla="*/ 219393 w 1660"/>
                      <a:gd name="T27" fmla="*/ 297744 h 1268"/>
                      <a:gd name="T28" fmla="*/ 219393 w 1660"/>
                      <a:gd name="T29" fmla="*/ 291726 h 1268"/>
                      <a:gd name="T30" fmla="*/ 219393 w 1660"/>
                      <a:gd name="T31" fmla="*/ 286341 h 1268"/>
                      <a:gd name="T32" fmla="*/ 218440 w 1660"/>
                      <a:gd name="T33" fmla="*/ 281273 h 1268"/>
                      <a:gd name="T34" fmla="*/ 217170 w 1660"/>
                      <a:gd name="T35" fmla="*/ 280640 h 1268"/>
                      <a:gd name="T36" fmla="*/ 215583 w 1660"/>
                      <a:gd name="T37" fmla="*/ 278739 h 1268"/>
                      <a:gd name="T38" fmla="*/ 213043 w 1660"/>
                      <a:gd name="T39" fmla="*/ 275889 h 1268"/>
                      <a:gd name="T40" fmla="*/ 209550 w 1660"/>
                      <a:gd name="T41" fmla="*/ 273038 h 1268"/>
                      <a:gd name="T42" fmla="*/ 204788 w 1660"/>
                      <a:gd name="T43" fmla="*/ 268603 h 1268"/>
                      <a:gd name="T44" fmla="*/ 200025 w 1660"/>
                      <a:gd name="T45" fmla="*/ 263535 h 1268"/>
                      <a:gd name="T46" fmla="*/ 194945 w 1660"/>
                      <a:gd name="T47" fmla="*/ 257517 h 1268"/>
                      <a:gd name="T48" fmla="*/ 190183 w 1660"/>
                      <a:gd name="T49" fmla="*/ 250865 h 1268"/>
                      <a:gd name="T50" fmla="*/ 186055 w 1660"/>
                      <a:gd name="T51" fmla="*/ 242947 h 1268"/>
                      <a:gd name="T52" fmla="*/ 183515 w 1660"/>
                      <a:gd name="T53" fmla="*/ 234711 h 1268"/>
                      <a:gd name="T54" fmla="*/ 182245 w 1660"/>
                      <a:gd name="T55" fmla="*/ 225842 h 1268"/>
                      <a:gd name="T56" fmla="*/ 182245 w 1660"/>
                      <a:gd name="T57" fmla="*/ 217923 h 1268"/>
                      <a:gd name="T58" fmla="*/ 183515 w 1660"/>
                      <a:gd name="T59" fmla="*/ 210638 h 1268"/>
                      <a:gd name="T60" fmla="*/ 185420 w 1660"/>
                      <a:gd name="T61" fmla="*/ 203670 h 1268"/>
                      <a:gd name="T62" fmla="*/ 187643 w 1660"/>
                      <a:gd name="T63" fmla="*/ 197968 h 1268"/>
                      <a:gd name="T64" fmla="*/ 189548 w 1660"/>
                      <a:gd name="T65" fmla="*/ 192900 h 1268"/>
                      <a:gd name="T66" fmla="*/ 189865 w 1660"/>
                      <a:gd name="T67" fmla="*/ 191633 h 1268"/>
                      <a:gd name="T68" fmla="*/ 190818 w 1660"/>
                      <a:gd name="T69" fmla="*/ 189733 h 1268"/>
                      <a:gd name="T70" fmla="*/ 191453 w 1660"/>
                      <a:gd name="T71" fmla="*/ 188466 h 1268"/>
                      <a:gd name="T72" fmla="*/ 187643 w 1660"/>
                      <a:gd name="T73" fmla="*/ 184348 h 1268"/>
                      <a:gd name="T74" fmla="*/ 181928 w 1660"/>
                      <a:gd name="T75" fmla="*/ 179914 h 1268"/>
                      <a:gd name="T76" fmla="*/ 174625 w 1660"/>
                      <a:gd name="T77" fmla="*/ 175162 h 1268"/>
                      <a:gd name="T78" fmla="*/ 166053 w 1660"/>
                      <a:gd name="T79" fmla="*/ 170411 h 1268"/>
                      <a:gd name="T80" fmla="*/ 156210 w 1660"/>
                      <a:gd name="T81" fmla="*/ 165660 h 1268"/>
                      <a:gd name="T82" fmla="*/ 145415 w 1660"/>
                      <a:gd name="T83" fmla="*/ 161225 h 1268"/>
                      <a:gd name="T84" fmla="*/ 133985 w 1660"/>
                      <a:gd name="T85" fmla="*/ 156474 h 1268"/>
                      <a:gd name="T86" fmla="*/ 121920 w 1660"/>
                      <a:gd name="T87" fmla="*/ 152673 h 1268"/>
                      <a:gd name="T88" fmla="*/ 109538 w 1660"/>
                      <a:gd name="T89" fmla="*/ 149189 h 1268"/>
                      <a:gd name="T90" fmla="*/ 96520 w 1660"/>
                      <a:gd name="T91" fmla="*/ 146655 h 1268"/>
                      <a:gd name="T92" fmla="*/ 84773 w 1660"/>
                      <a:gd name="T93" fmla="*/ 145071 h 1268"/>
                      <a:gd name="T94" fmla="*/ 78740 w 1660"/>
                      <a:gd name="T95" fmla="*/ 144121 h 1268"/>
                      <a:gd name="T96" fmla="*/ 72073 w 1660"/>
                      <a:gd name="T97" fmla="*/ 143171 h 1268"/>
                      <a:gd name="T98" fmla="*/ 60643 w 1660"/>
                      <a:gd name="T99" fmla="*/ 139370 h 1268"/>
                      <a:gd name="T100" fmla="*/ 50165 w 1660"/>
                      <a:gd name="T101" fmla="*/ 134302 h 1268"/>
                      <a:gd name="T102" fmla="*/ 40323 w 1660"/>
                      <a:gd name="T103" fmla="*/ 127967 h 1268"/>
                      <a:gd name="T104" fmla="*/ 31433 w 1660"/>
                      <a:gd name="T105" fmla="*/ 120998 h 1268"/>
                      <a:gd name="T106" fmla="*/ 23178 w 1660"/>
                      <a:gd name="T107" fmla="*/ 113396 h 1268"/>
                      <a:gd name="T108" fmla="*/ 15875 w 1660"/>
                      <a:gd name="T109" fmla="*/ 105477 h 1268"/>
                      <a:gd name="T110" fmla="*/ 9843 w 1660"/>
                      <a:gd name="T111" fmla="*/ 97876 h 1268"/>
                      <a:gd name="T112" fmla="*/ 4445 w 1660"/>
                      <a:gd name="T113" fmla="*/ 90907 h 1268"/>
                      <a:gd name="T114" fmla="*/ 318 w 1660"/>
                      <a:gd name="T115" fmla="*/ 84572 h 1268"/>
                      <a:gd name="T116" fmla="*/ 0 w 1660"/>
                      <a:gd name="T117" fmla="*/ 83622 h 1268"/>
                      <a:gd name="T118" fmla="*/ 140018 w 1660"/>
                      <a:gd name="T119" fmla="*/ 0 h 12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60" h="1268">
                        <a:moveTo>
                          <a:pt x="441" y="0"/>
                        </a:moveTo>
                        <a:lnTo>
                          <a:pt x="1660" y="731"/>
                        </a:lnTo>
                        <a:lnTo>
                          <a:pt x="765" y="1268"/>
                        </a:lnTo>
                        <a:lnTo>
                          <a:pt x="746" y="1247"/>
                        </a:lnTo>
                        <a:lnTo>
                          <a:pt x="728" y="1226"/>
                        </a:lnTo>
                        <a:lnTo>
                          <a:pt x="713" y="1203"/>
                        </a:lnTo>
                        <a:lnTo>
                          <a:pt x="695" y="1163"/>
                        </a:lnTo>
                        <a:lnTo>
                          <a:pt x="684" y="1123"/>
                        </a:lnTo>
                        <a:lnTo>
                          <a:pt x="679" y="1084"/>
                        </a:lnTo>
                        <a:lnTo>
                          <a:pt x="679" y="1047"/>
                        </a:lnTo>
                        <a:lnTo>
                          <a:pt x="682" y="1012"/>
                        </a:lnTo>
                        <a:lnTo>
                          <a:pt x="686" y="980"/>
                        </a:lnTo>
                        <a:lnTo>
                          <a:pt x="689" y="961"/>
                        </a:lnTo>
                        <a:lnTo>
                          <a:pt x="691" y="940"/>
                        </a:lnTo>
                        <a:lnTo>
                          <a:pt x="691" y="921"/>
                        </a:lnTo>
                        <a:lnTo>
                          <a:pt x="691" y="904"/>
                        </a:lnTo>
                        <a:lnTo>
                          <a:pt x="688" y="888"/>
                        </a:lnTo>
                        <a:lnTo>
                          <a:pt x="684" y="886"/>
                        </a:lnTo>
                        <a:lnTo>
                          <a:pt x="679" y="880"/>
                        </a:lnTo>
                        <a:lnTo>
                          <a:pt x="671" y="871"/>
                        </a:lnTo>
                        <a:lnTo>
                          <a:pt x="660" y="862"/>
                        </a:lnTo>
                        <a:lnTo>
                          <a:pt x="645" y="848"/>
                        </a:lnTo>
                        <a:lnTo>
                          <a:pt x="630" y="832"/>
                        </a:lnTo>
                        <a:lnTo>
                          <a:pt x="614" y="813"/>
                        </a:lnTo>
                        <a:lnTo>
                          <a:pt x="599" y="792"/>
                        </a:lnTo>
                        <a:lnTo>
                          <a:pt x="586" y="767"/>
                        </a:lnTo>
                        <a:lnTo>
                          <a:pt x="578" y="741"/>
                        </a:lnTo>
                        <a:lnTo>
                          <a:pt x="574" y="713"/>
                        </a:lnTo>
                        <a:lnTo>
                          <a:pt x="574" y="688"/>
                        </a:lnTo>
                        <a:lnTo>
                          <a:pt x="578" y="665"/>
                        </a:lnTo>
                        <a:lnTo>
                          <a:pt x="584" y="643"/>
                        </a:lnTo>
                        <a:lnTo>
                          <a:pt x="591" y="625"/>
                        </a:lnTo>
                        <a:lnTo>
                          <a:pt x="597" y="609"/>
                        </a:lnTo>
                        <a:lnTo>
                          <a:pt x="598" y="605"/>
                        </a:lnTo>
                        <a:lnTo>
                          <a:pt x="601" y="599"/>
                        </a:lnTo>
                        <a:lnTo>
                          <a:pt x="603" y="595"/>
                        </a:lnTo>
                        <a:lnTo>
                          <a:pt x="591" y="582"/>
                        </a:lnTo>
                        <a:lnTo>
                          <a:pt x="573" y="568"/>
                        </a:lnTo>
                        <a:lnTo>
                          <a:pt x="550" y="553"/>
                        </a:lnTo>
                        <a:lnTo>
                          <a:pt x="523" y="538"/>
                        </a:lnTo>
                        <a:lnTo>
                          <a:pt x="492" y="523"/>
                        </a:lnTo>
                        <a:lnTo>
                          <a:pt x="458" y="509"/>
                        </a:lnTo>
                        <a:lnTo>
                          <a:pt x="422" y="494"/>
                        </a:lnTo>
                        <a:lnTo>
                          <a:pt x="384" y="482"/>
                        </a:lnTo>
                        <a:lnTo>
                          <a:pt x="345" y="471"/>
                        </a:lnTo>
                        <a:lnTo>
                          <a:pt x="304" y="463"/>
                        </a:lnTo>
                        <a:lnTo>
                          <a:pt x="267" y="458"/>
                        </a:lnTo>
                        <a:lnTo>
                          <a:pt x="248" y="455"/>
                        </a:lnTo>
                        <a:lnTo>
                          <a:pt x="227" y="452"/>
                        </a:lnTo>
                        <a:lnTo>
                          <a:pt x="191" y="440"/>
                        </a:lnTo>
                        <a:lnTo>
                          <a:pt x="158" y="424"/>
                        </a:lnTo>
                        <a:lnTo>
                          <a:pt x="127" y="404"/>
                        </a:lnTo>
                        <a:lnTo>
                          <a:pt x="99" y="382"/>
                        </a:lnTo>
                        <a:lnTo>
                          <a:pt x="73" y="358"/>
                        </a:lnTo>
                        <a:lnTo>
                          <a:pt x="50" y="333"/>
                        </a:lnTo>
                        <a:lnTo>
                          <a:pt x="31" y="309"/>
                        </a:lnTo>
                        <a:lnTo>
                          <a:pt x="14" y="287"/>
                        </a:lnTo>
                        <a:lnTo>
                          <a:pt x="1" y="267"/>
                        </a:lnTo>
                        <a:lnTo>
                          <a:pt x="0" y="264"/>
                        </a:lnTo>
                        <a:lnTo>
                          <a:pt x="441" y="0"/>
                        </a:lnTo>
                        <a:close/>
                      </a:path>
                    </a:pathLst>
                  </a:custGeom>
                  <a:solidFill>
                    <a:srgbClr val="2881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75" name="Freeform 619"/>
                  <p:cNvSpPr>
                    <a:spLocks/>
                  </p:cNvSpPr>
                  <p:nvPr/>
                </p:nvSpPr>
                <p:spPr bwMode="auto">
                  <a:xfrm>
                    <a:off x="10627732" y="3263552"/>
                    <a:ext cx="506413" cy="388938"/>
                  </a:xfrm>
                  <a:custGeom>
                    <a:avLst/>
                    <a:gdLst>
                      <a:gd name="T0" fmla="*/ 118894 w 1593"/>
                      <a:gd name="T1" fmla="*/ 0 h 1224"/>
                      <a:gd name="T2" fmla="*/ 506413 w 1593"/>
                      <a:gd name="T3" fmla="*/ 232282 h 1224"/>
                      <a:gd name="T4" fmla="*/ 244464 w 1593"/>
                      <a:gd name="T5" fmla="*/ 388938 h 1224"/>
                      <a:gd name="T6" fmla="*/ 238106 w 1593"/>
                      <a:gd name="T7" fmla="*/ 383854 h 1224"/>
                      <a:gd name="T8" fmla="*/ 232384 w 1593"/>
                      <a:gd name="T9" fmla="*/ 377181 h 1224"/>
                      <a:gd name="T10" fmla="*/ 227298 w 1593"/>
                      <a:gd name="T11" fmla="*/ 369872 h 1224"/>
                      <a:gd name="T12" fmla="*/ 223165 w 1593"/>
                      <a:gd name="T13" fmla="*/ 360657 h 1224"/>
                      <a:gd name="T14" fmla="*/ 220622 w 1593"/>
                      <a:gd name="T15" fmla="*/ 351442 h 1224"/>
                      <a:gd name="T16" fmla="*/ 219986 w 1593"/>
                      <a:gd name="T17" fmla="*/ 342227 h 1224"/>
                      <a:gd name="T18" fmla="*/ 219986 w 1593"/>
                      <a:gd name="T19" fmla="*/ 333012 h 1224"/>
                      <a:gd name="T20" fmla="*/ 220622 w 1593"/>
                      <a:gd name="T21" fmla="*/ 323797 h 1224"/>
                      <a:gd name="T22" fmla="*/ 221893 w 1593"/>
                      <a:gd name="T23" fmla="*/ 314582 h 1224"/>
                      <a:gd name="T24" fmla="*/ 223483 w 1593"/>
                      <a:gd name="T25" fmla="*/ 304096 h 1224"/>
                      <a:gd name="T26" fmla="*/ 223801 w 1593"/>
                      <a:gd name="T27" fmla="*/ 293928 h 1224"/>
                      <a:gd name="T28" fmla="*/ 223483 w 1593"/>
                      <a:gd name="T29" fmla="*/ 283442 h 1224"/>
                      <a:gd name="T30" fmla="*/ 221258 w 1593"/>
                      <a:gd name="T31" fmla="*/ 273909 h 1224"/>
                      <a:gd name="T32" fmla="*/ 217761 w 1593"/>
                      <a:gd name="T33" fmla="*/ 267554 h 1224"/>
                      <a:gd name="T34" fmla="*/ 212356 w 1593"/>
                      <a:gd name="T35" fmla="*/ 261516 h 1224"/>
                      <a:gd name="T36" fmla="*/ 205681 w 1593"/>
                      <a:gd name="T37" fmla="*/ 255161 h 1224"/>
                      <a:gd name="T38" fmla="*/ 201230 w 1593"/>
                      <a:gd name="T39" fmla="*/ 250712 h 1224"/>
                      <a:gd name="T40" fmla="*/ 196462 w 1593"/>
                      <a:gd name="T41" fmla="*/ 246264 h 1224"/>
                      <a:gd name="T42" fmla="*/ 192329 w 1593"/>
                      <a:gd name="T43" fmla="*/ 240862 h 1224"/>
                      <a:gd name="T44" fmla="*/ 189150 w 1593"/>
                      <a:gd name="T45" fmla="*/ 235460 h 1224"/>
                      <a:gd name="T46" fmla="*/ 186925 w 1593"/>
                      <a:gd name="T47" fmla="*/ 229740 h 1224"/>
                      <a:gd name="T48" fmla="*/ 186607 w 1593"/>
                      <a:gd name="T49" fmla="*/ 222432 h 1224"/>
                      <a:gd name="T50" fmla="*/ 187242 w 1593"/>
                      <a:gd name="T51" fmla="*/ 215759 h 1224"/>
                      <a:gd name="T52" fmla="*/ 189150 w 1593"/>
                      <a:gd name="T53" fmla="*/ 209404 h 1224"/>
                      <a:gd name="T54" fmla="*/ 192011 w 1593"/>
                      <a:gd name="T55" fmla="*/ 203366 h 1224"/>
                      <a:gd name="T56" fmla="*/ 194236 w 1593"/>
                      <a:gd name="T57" fmla="*/ 197329 h 1224"/>
                      <a:gd name="T58" fmla="*/ 195826 w 1593"/>
                      <a:gd name="T59" fmla="*/ 191609 h 1224"/>
                      <a:gd name="T60" fmla="*/ 196144 w 1593"/>
                      <a:gd name="T61" fmla="*/ 186843 h 1224"/>
                      <a:gd name="T62" fmla="*/ 195508 w 1593"/>
                      <a:gd name="T63" fmla="*/ 182076 h 1224"/>
                      <a:gd name="T64" fmla="*/ 191057 w 1593"/>
                      <a:gd name="T65" fmla="*/ 174768 h 1224"/>
                      <a:gd name="T66" fmla="*/ 184699 w 1593"/>
                      <a:gd name="T67" fmla="*/ 167459 h 1224"/>
                      <a:gd name="T68" fmla="*/ 176116 w 1593"/>
                      <a:gd name="T69" fmla="*/ 160469 h 1224"/>
                      <a:gd name="T70" fmla="*/ 166261 w 1593"/>
                      <a:gd name="T71" fmla="*/ 154114 h 1224"/>
                      <a:gd name="T72" fmla="*/ 155135 w 1593"/>
                      <a:gd name="T73" fmla="*/ 147758 h 1224"/>
                      <a:gd name="T74" fmla="*/ 143055 w 1593"/>
                      <a:gd name="T75" fmla="*/ 142039 h 1224"/>
                      <a:gd name="T76" fmla="*/ 130339 w 1593"/>
                      <a:gd name="T77" fmla="*/ 136637 h 1224"/>
                      <a:gd name="T78" fmla="*/ 118258 w 1593"/>
                      <a:gd name="T79" fmla="*/ 132188 h 1224"/>
                      <a:gd name="T80" fmla="*/ 106178 w 1593"/>
                      <a:gd name="T81" fmla="*/ 128375 h 1224"/>
                      <a:gd name="T82" fmla="*/ 94734 w 1593"/>
                      <a:gd name="T83" fmla="*/ 125197 h 1224"/>
                      <a:gd name="T84" fmla="*/ 79793 w 1593"/>
                      <a:gd name="T85" fmla="*/ 122020 h 1224"/>
                      <a:gd name="T86" fmla="*/ 65487 w 1593"/>
                      <a:gd name="T87" fmla="*/ 120113 h 1224"/>
                      <a:gd name="T88" fmla="*/ 56904 w 1593"/>
                      <a:gd name="T89" fmla="*/ 118842 h 1224"/>
                      <a:gd name="T90" fmla="*/ 46095 w 1593"/>
                      <a:gd name="T91" fmla="*/ 115029 h 1224"/>
                      <a:gd name="T92" fmla="*/ 35923 w 1593"/>
                      <a:gd name="T93" fmla="*/ 108992 h 1224"/>
                      <a:gd name="T94" fmla="*/ 25750 w 1593"/>
                      <a:gd name="T95" fmla="*/ 101365 h 1224"/>
                      <a:gd name="T96" fmla="*/ 16531 w 1593"/>
                      <a:gd name="T97" fmla="*/ 92468 h 1224"/>
                      <a:gd name="T98" fmla="*/ 7947 w 1593"/>
                      <a:gd name="T99" fmla="*/ 81982 h 1224"/>
                      <a:gd name="T100" fmla="*/ 0 w 1593"/>
                      <a:gd name="T101" fmla="*/ 70860 h 1224"/>
                      <a:gd name="T102" fmla="*/ 60083 w 1593"/>
                      <a:gd name="T103" fmla="*/ 35271 h 1224"/>
                      <a:gd name="T104" fmla="*/ 118894 w 1593"/>
                      <a:gd name="T105" fmla="*/ 0 h 12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93" h="1224">
                        <a:moveTo>
                          <a:pt x="374" y="0"/>
                        </a:moveTo>
                        <a:lnTo>
                          <a:pt x="1593" y="731"/>
                        </a:lnTo>
                        <a:lnTo>
                          <a:pt x="769" y="1224"/>
                        </a:lnTo>
                        <a:lnTo>
                          <a:pt x="749" y="1208"/>
                        </a:lnTo>
                        <a:lnTo>
                          <a:pt x="731" y="1187"/>
                        </a:lnTo>
                        <a:lnTo>
                          <a:pt x="715" y="1164"/>
                        </a:lnTo>
                        <a:lnTo>
                          <a:pt x="702" y="1135"/>
                        </a:lnTo>
                        <a:lnTo>
                          <a:pt x="694" y="1106"/>
                        </a:lnTo>
                        <a:lnTo>
                          <a:pt x="692" y="1077"/>
                        </a:lnTo>
                        <a:lnTo>
                          <a:pt x="692" y="1048"/>
                        </a:lnTo>
                        <a:lnTo>
                          <a:pt x="694" y="1019"/>
                        </a:lnTo>
                        <a:lnTo>
                          <a:pt x="698" y="990"/>
                        </a:lnTo>
                        <a:lnTo>
                          <a:pt x="703" y="957"/>
                        </a:lnTo>
                        <a:lnTo>
                          <a:pt x="704" y="925"/>
                        </a:lnTo>
                        <a:lnTo>
                          <a:pt x="703" y="892"/>
                        </a:lnTo>
                        <a:lnTo>
                          <a:pt x="696" y="862"/>
                        </a:lnTo>
                        <a:lnTo>
                          <a:pt x="685" y="842"/>
                        </a:lnTo>
                        <a:lnTo>
                          <a:pt x="668" y="823"/>
                        </a:lnTo>
                        <a:lnTo>
                          <a:pt x="647" y="803"/>
                        </a:lnTo>
                        <a:lnTo>
                          <a:pt x="633" y="789"/>
                        </a:lnTo>
                        <a:lnTo>
                          <a:pt x="618" y="775"/>
                        </a:lnTo>
                        <a:lnTo>
                          <a:pt x="605" y="758"/>
                        </a:lnTo>
                        <a:lnTo>
                          <a:pt x="595" y="741"/>
                        </a:lnTo>
                        <a:lnTo>
                          <a:pt x="588" y="723"/>
                        </a:lnTo>
                        <a:lnTo>
                          <a:pt x="587" y="700"/>
                        </a:lnTo>
                        <a:lnTo>
                          <a:pt x="589" y="679"/>
                        </a:lnTo>
                        <a:lnTo>
                          <a:pt x="595" y="659"/>
                        </a:lnTo>
                        <a:lnTo>
                          <a:pt x="604" y="640"/>
                        </a:lnTo>
                        <a:lnTo>
                          <a:pt x="611" y="621"/>
                        </a:lnTo>
                        <a:lnTo>
                          <a:pt x="616" y="603"/>
                        </a:lnTo>
                        <a:lnTo>
                          <a:pt x="617" y="588"/>
                        </a:lnTo>
                        <a:lnTo>
                          <a:pt x="615" y="573"/>
                        </a:lnTo>
                        <a:lnTo>
                          <a:pt x="601" y="550"/>
                        </a:lnTo>
                        <a:lnTo>
                          <a:pt x="581" y="527"/>
                        </a:lnTo>
                        <a:lnTo>
                          <a:pt x="554" y="505"/>
                        </a:lnTo>
                        <a:lnTo>
                          <a:pt x="523" y="485"/>
                        </a:lnTo>
                        <a:lnTo>
                          <a:pt x="488" y="465"/>
                        </a:lnTo>
                        <a:lnTo>
                          <a:pt x="450" y="447"/>
                        </a:lnTo>
                        <a:lnTo>
                          <a:pt x="410" y="430"/>
                        </a:lnTo>
                        <a:lnTo>
                          <a:pt x="372" y="416"/>
                        </a:lnTo>
                        <a:lnTo>
                          <a:pt x="334" y="404"/>
                        </a:lnTo>
                        <a:lnTo>
                          <a:pt x="298" y="394"/>
                        </a:lnTo>
                        <a:lnTo>
                          <a:pt x="251" y="384"/>
                        </a:lnTo>
                        <a:lnTo>
                          <a:pt x="206" y="378"/>
                        </a:lnTo>
                        <a:lnTo>
                          <a:pt x="179" y="374"/>
                        </a:lnTo>
                        <a:lnTo>
                          <a:pt x="145" y="362"/>
                        </a:lnTo>
                        <a:lnTo>
                          <a:pt x="113" y="343"/>
                        </a:lnTo>
                        <a:lnTo>
                          <a:pt x="81" y="319"/>
                        </a:lnTo>
                        <a:lnTo>
                          <a:pt x="52" y="291"/>
                        </a:lnTo>
                        <a:lnTo>
                          <a:pt x="25" y="258"/>
                        </a:lnTo>
                        <a:lnTo>
                          <a:pt x="0" y="223"/>
                        </a:lnTo>
                        <a:lnTo>
                          <a:pt x="189" y="111"/>
                        </a:lnTo>
                        <a:lnTo>
                          <a:pt x="374"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76" name="Freeform 620"/>
                  <p:cNvSpPr>
                    <a:spLocks noEditPoints="1"/>
                  </p:cNvSpPr>
                  <p:nvPr/>
                </p:nvSpPr>
                <p:spPr bwMode="auto">
                  <a:xfrm>
                    <a:off x="10734095" y="3322290"/>
                    <a:ext cx="244475" cy="230188"/>
                  </a:xfrm>
                  <a:custGeom>
                    <a:avLst/>
                    <a:gdLst>
                      <a:gd name="T0" fmla="*/ 211224 w 772"/>
                      <a:gd name="T1" fmla="*/ 170263 h 726"/>
                      <a:gd name="T2" fmla="*/ 227691 w 772"/>
                      <a:gd name="T3" fmla="*/ 175653 h 726"/>
                      <a:gd name="T4" fmla="*/ 239091 w 772"/>
                      <a:gd name="T5" fmla="*/ 184848 h 726"/>
                      <a:gd name="T6" fmla="*/ 244475 w 772"/>
                      <a:gd name="T7" fmla="*/ 197530 h 726"/>
                      <a:gd name="T8" fmla="*/ 240992 w 772"/>
                      <a:gd name="T9" fmla="*/ 211164 h 726"/>
                      <a:gd name="T10" fmla="*/ 229591 w 772"/>
                      <a:gd name="T11" fmla="*/ 222261 h 726"/>
                      <a:gd name="T12" fmla="*/ 212491 w 772"/>
                      <a:gd name="T13" fmla="*/ 228920 h 726"/>
                      <a:gd name="T14" fmla="*/ 192223 w 772"/>
                      <a:gd name="T15" fmla="*/ 229237 h 726"/>
                      <a:gd name="T16" fmla="*/ 174806 w 772"/>
                      <a:gd name="T17" fmla="*/ 223530 h 726"/>
                      <a:gd name="T18" fmla="*/ 163406 w 772"/>
                      <a:gd name="T19" fmla="*/ 213067 h 726"/>
                      <a:gd name="T20" fmla="*/ 159605 w 772"/>
                      <a:gd name="T21" fmla="*/ 199433 h 726"/>
                      <a:gd name="T22" fmla="*/ 164672 w 772"/>
                      <a:gd name="T23" fmla="*/ 186750 h 726"/>
                      <a:gd name="T24" fmla="*/ 176073 w 772"/>
                      <a:gd name="T25" fmla="*/ 176604 h 726"/>
                      <a:gd name="T26" fmla="*/ 192540 w 772"/>
                      <a:gd name="T27" fmla="*/ 170897 h 726"/>
                      <a:gd name="T28" fmla="*/ 171323 w 772"/>
                      <a:gd name="T29" fmla="*/ 84339 h 726"/>
                      <a:gd name="T30" fmla="*/ 186523 w 772"/>
                      <a:gd name="T31" fmla="*/ 86558 h 726"/>
                      <a:gd name="T32" fmla="*/ 197607 w 772"/>
                      <a:gd name="T33" fmla="*/ 93851 h 726"/>
                      <a:gd name="T34" fmla="*/ 202357 w 772"/>
                      <a:gd name="T35" fmla="*/ 104314 h 726"/>
                      <a:gd name="T36" fmla="*/ 198873 w 772"/>
                      <a:gd name="T37" fmla="*/ 115728 h 726"/>
                      <a:gd name="T38" fmla="*/ 187790 w 772"/>
                      <a:gd name="T39" fmla="*/ 124289 h 726"/>
                      <a:gd name="T40" fmla="*/ 171956 w 772"/>
                      <a:gd name="T41" fmla="*/ 127777 h 726"/>
                      <a:gd name="T42" fmla="*/ 155805 w 772"/>
                      <a:gd name="T43" fmla="*/ 124606 h 726"/>
                      <a:gd name="T44" fmla="*/ 145038 w 772"/>
                      <a:gd name="T45" fmla="*/ 116996 h 726"/>
                      <a:gd name="T46" fmla="*/ 141238 w 772"/>
                      <a:gd name="T47" fmla="*/ 105582 h 726"/>
                      <a:gd name="T48" fmla="*/ 145672 w 772"/>
                      <a:gd name="T49" fmla="*/ 95119 h 726"/>
                      <a:gd name="T50" fmla="*/ 156755 w 772"/>
                      <a:gd name="T51" fmla="*/ 87509 h 726"/>
                      <a:gd name="T52" fmla="*/ 171323 w 772"/>
                      <a:gd name="T53" fmla="*/ 84339 h 726"/>
                      <a:gd name="T54" fmla="*/ 30401 w 772"/>
                      <a:gd name="T55" fmla="*/ 317 h 726"/>
                      <a:gd name="T56" fmla="*/ 41168 w 772"/>
                      <a:gd name="T57" fmla="*/ 4122 h 726"/>
                      <a:gd name="T58" fmla="*/ 47818 w 772"/>
                      <a:gd name="T59" fmla="*/ 11414 h 726"/>
                      <a:gd name="T60" fmla="*/ 48452 w 772"/>
                      <a:gd name="T61" fmla="*/ 20609 h 726"/>
                      <a:gd name="T62" fmla="*/ 42435 w 772"/>
                      <a:gd name="T63" fmla="*/ 29170 h 726"/>
                      <a:gd name="T64" fmla="*/ 31351 w 772"/>
                      <a:gd name="T65" fmla="*/ 34243 h 726"/>
                      <a:gd name="T66" fmla="*/ 17417 w 772"/>
                      <a:gd name="T67" fmla="*/ 34243 h 726"/>
                      <a:gd name="T68" fmla="*/ 6334 w 772"/>
                      <a:gd name="T69" fmla="*/ 29804 h 726"/>
                      <a:gd name="T70" fmla="*/ 317 w 772"/>
                      <a:gd name="T71" fmla="*/ 21877 h 726"/>
                      <a:gd name="T72" fmla="*/ 1583 w 772"/>
                      <a:gd name="T73" fmla="*/ 12048 h 726"/>
                      <a:gd name="T74" fmla="*/ 10134 w 772"/>
                      <a:gd name="T75" fmla="*/ 3488 h 726"/>
                      <a:gd name="T76" fmla="*/ 24384 w 772"/>
                      <a:gd name="T77" fmla="*/ 0 h 7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2" h="726">
                        <a:moveTo>
                          <a:pt x="637" y="536"/>
                        </a:moveTo>
                        <a:lnTo>
                          <a:pt x="667" y="537"/>
                        </a:lnTo>
                        <a:lnTo>
                          <a:pt x="694" y="543"/>
                        </a:lnTo>
                        <a:lnTo>
                          <a:pt x="719" y="554"/>
                        </a:lnTo>
                        <a:lnTo>
                          <a:pt x="740" y="567"/>
                        </a:lnTo>
                        <a:lnTo>
                          <a:pt x="755" y="583"/>
                        </a:lnTo>
                        <a:lnTo>
                          <a:pt x="767" y="602"/>
                        </a:lnTo>
                        <a:lnTo>
                          <a:pt x="772" y="623"/>
                        </a:lnTo>
                        <a:lnTo>
                          <a:pt x="770" y="646"/>
                        </a:lnTo>
                        <a:lnTo>
                          <a:pt x="761" y="666"/>
                        </a:lnTo>
                        <a:lnTo>
                          <a:pt x="746" y="686"/>
                        </a:lnTo>
                        <a:lnTo>
                          <a:pt x="725" y="701"/>
                        </a:lnTo>
                        <a:lnTo>
                          <a:pt x="700" y="713"/>
                        </a:lnTo>
                        <a:lnTo>
                          <a:pt x="671" y="722"/>
                        </a:lnTo>
                        <a:lnTo>
                          <a:pt x="639" y="726"/>
                        </a:lnTo>
                        <a:lnTo>
                          <a:pt x="607" y="723"/>
                        </a:lnTo>
                        <a:lnTo>
                          <a:pt x="578" y="716"/>
                        </a:lnTo>
                        <a:lnTo>
                          <a:pt x="552" y="705"/>
                        </a:lnTo>
                        <a:lnTo>
                          <a:pt x="532" y="689"/>
                        </a:lnTo>
                        <a:lnTo>
                          <a:pt x="516" y="672"/>
                        </a:lnTo>
                        <a:lnTo>
                          <a:pt x="506" y="652"/>
                        </a:lnTo>
                        <a:lnTo>
                          <a:pt x="504" y="629"/>
                        </a:lnTo>
                        <a:lnTo>
                          <a:pt x="509" y="608"/>
                        </a:lnTo>
                        <a:lnTo>
                          <a:pt x="520" y="589"/>
                        </a:lnTo>
                        <a:lnTo>
                          <a:pt x="535" y="572"/>
                        </a:lnTo>
                        <a:lnTo>
                          <a:pt x="556" y="557"/>
                        </a:lnTo>
                        <a:lnTo>
                          <a:pt x="580" y="547"/>
                        </a:lnTo>
                        <a:lnTo>
                          <a:pt x="608" y="539"/>
                        </a:lnTo>
                        <a:lnTo>
                          <a:pt x="637" y="536"/>
                        </a:lnTo>
                        <a:close/>
                        <a:moveTo>
                          <a:pt x="541" y="266"/>
                        </a:moveTo>
                        <a:lnTo>
                          <a:pt x="567" y="267"/>
                        </a:lnTo>
                        <a:lnTo>
                          <a:pt x="589" y="273"/>
                        </a:lnTo>
                        <a:lnTo>
                          <a:pt x="609" y="283"/>
                        </a:lnTo>
                        <a:lnTo>
                          <a:pt x="624" y="296"/>
                        </a:lnTo>
                        <a:lnTo>
                          <a:pt x="634" y="311"/>
                        </a:lnTo>
                        <a:lnTo>
                          <a:pt x="639" y="329"/>
                        </a:lnTo>
                        <a:lnTo>
                          <a:pt x="637" y="347"/>
                        </a:lnTo>
                        <a:lnTo>
                          <a:pt x="628" y="365"/>
                        </a:lnTo>
                        <a:lnTo>
                          <a:pt x="613" y="380"/>
                        </a:lnTo>
                        <a:lnTo>
                          <a:pt x="593" y="392"/>
                        </a:lnTo>
                        <a:lnTo>
                          <a:pt x="569" y="399"/>
                        </a:lnTo>
                        <a:lnTo>
                          <a:pt x="543" y="403"/>
                        </a:lnTo>
                        <a:lnTo>
                          <a:pt x="516" y="400"/>
                        </a:lnTo>
                        <a:lnTo>
                          <a:pt x="492" y="393"/>
                        </a:lnTo>
                        <a:lnTo>
                          <a:pt x="472" y="382"/>
                        </a:lnTo>
                        <a:lnTo>
                          <a:pt x="458" y="369"/>
                        </a:lnTo>
                        <a:lnTo>
                          <a:pt x="448" y="352"/>
                        </a:lnTo>
                        <a:lnTo>
                          <a:pt x="446" y="333"/>
                        </a:lnTo>
                        <a:lnTo>
                          <a:pt x="451" y="316"/>
                        </a:lnTo>
                        <a:lnTo>
                          <a:pt x="460" y="300"/>
                        </a:lnTo>
                        <a:lnTo>
                          <a:pt x="476" y="287"/>
                        </a:lnTo>
                        <a:lnTo>
                          <a:pt x="495" y="276"/>
                        </a:lnTo>
                        <a:lnTo>
                          <a:pt x="517" y="268"/>
                        </a:lnTo>
                        <a:lnTo>
                          <a:pt x="541" y="266"/>
                        </a:lnTo>
                        <a:close/>
                        <a:moveTo>
                          <a:pt x="77" y="0"/>
                        </a:moveTo>
                        <a:lnTo>
                          <a:pt x="96" y="1"/>
                        </a:lnTo>
                        <a:lnTo>
                          <a:pt x="115" y="6"/>
                        </a:lnTo>
                        <a:lnTo>
                          <a:pt x="130" y="13"/>
                        </a:lnTo>
                        <a:lnTo>
                          <a:pt x="142" y="24"/>
                        </a:lnTo>
                        <a:lnTo>
                          <a:pt x="151" y="36"/>
                        </a:lnTo>
                        <a:lnTo>
                          <a:pt x="154" y="51"/>
                        </a:lnTo>
                        <a:lnTo>
                          <a:pt x="153" y="65"/>
                        </a:lnTo>
                        <a:lnTo>
                          <a:pt x="146" y="80"/>
                        </a:lnTo>
                        <a:lnTo>
                          <a:pt x="134" y="92"/>
                        </a:lnTo>
                        <a:lnTo>
                          <a:pt x="118" y="100"/>
                        </a:lnTo>
                        <a:lnTo>
                          <a:pt x="99" y="108"/>
                        </a:lnTo>
                        <a:lnTo>
                          <a:pt x="77" y="110"/>
                        </a:lnTo>
                        <a:lnTo>
                          <a:pt x="55" y="108"/>
                        </a:lnTo>
                        <a:lnTo>
                          <a:pt x="37" y="103"/>
                        </a:lnTo>
                        <a:lnTo>
                          <a:pt x="20" y="94"/>
                        </a:lnTo>
                        <a:lnTo>
                          <a:pt x="8" y="82"/>
                        </a:lnTo>
                        <a:lnTo>
                          <a:pt x="1" y="69"/>
                        </a:lnTo>
                        <a:lnTo>
                          <a:pt x="0" y="54"/>
                        </a:lnTo>
                        <a:lnTo>
                          <a:pt x="5" y="38"/>
                        </a:lnTo>
                        <a:lnTo>
                          <a:pt x="15" y="23"/>
                        </a:lnTo>
                        <a:lnTo>
                          <a:pt x="32" y="11"/>
                        </a:lnTo>
                        <a:lnTo>
                          <a:pt x="53" y="4"/>
                        </a:lnTo>
                        <a:lnTo>
                          <a:pt x="77"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32891" name="Group 535"/>
              <p:cNvGrpSpPr>
                <a:grpSpLocks/>
              </p:cNvGrpSpPr>
              <p:nvPr/>
            </p:nvGrpSpPr>
            <p:grpSpPr bwMode="auto">
              <a:xfrm>
                <a:off x="1538411" y="2314409"/>
                <a:ext cx="387803" cy="528990"/>
                <a:chOff x="13244411" y="3267629"/>
                <a:chExt cx="830548" cy="1132927"/>
              </a:xfrm>
            </p:grpSpPr>
            <p:grpSp>
              <p:nvGrpSpPr>
                <p:cNvPr id="32961" name="Group 605"/>
                <p:cNvGrpSpPr>
                  <a:grpSpLocks/>
                </p:cNvGrpSpPr>
                <p:nvPr/>
              </p:nvGrpSpPr>
              <p:grpSpPr bwMode="auto">
                <a:xfrm>
                  <a:off x="13581988" y="3267629"/>
                  <a:ext cx="492971" cy="848200"/>
                  <a:chOff x="3799840" y="2055728"/>
                  <a:chExt cx="401955" cy="691599"/>
                </a:xfrm>
              </p:grpSpPr>
              <p:sp>
                <p:nvSpPr>
                  <p:cNvPr id="32966" name="Freeform 610"/>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67" name="Freeform 611"/>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962" name="Group 606"/>
                <p:cNvGrpSpPr>
                  <a:grpSpLocks/>
                </p:cNvGrpSpPr>
                <p:nvPr/>
              </p:nvGrpSpPr>
              <p:grpSpPr bwMode="auto">
                <a:xfrm>
                  <a:off x="13244411" y="3725337"/>
                  <a:ext cx="644834" cy="675219"/>
                  <a:chOff x="14296501" y="3153250"/>
                  <a:chExt cx="521030" cy="545581"/>
                </a:xfrm>
              </p:grpSpPr>
              <p:sp>
                <p:nvSpPr>
                  <p:cNvPr id="32963" name="Freeform 607"/>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64" name="Freeform 608"/>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65" name="Freeform 609"/>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32892" name="Group 536"/>
              <p:cNvGrpSpPr>
                <a:grpSpLocks/>
              </p:cNvGrpSpPr>
              <p:nvPr/>
            </p:nvGrpSpPr>
            <p:grpSpPr bwMode="auto">
              <a:xfrm>
                <a:off x="2827966" y="3327949"/>
                <a:ext cx="565504" cy="559482"/>
                <a:chOff x="13263481" y="3587691"/>
                <a:chExt cx="1211132" cy="1198233"/>
              </a:xfrm>
            </p:grpSpPr>
            <p:grpSp>
              <p:nvGrpSpPr>
                <p:cNvPr id="32946" name="Group 590"/>
                <p:cNvGrpSpPr>
                  <a:grpSpLocks/>
                </p:cNvGrpSpPr>
                <p:nvPr/>
              </p:nvGrpSpPr>
              <p:grpSpPr bwMode="auto">
                <a:xfrm>
                  <a:off x="13707939" y="3587691"/>
                  <a:ext cx="492971" cy="848200"/>
                  <a:chOff x="3799840" y="2055728"/>
                  <a:chExt cx="401955" cy="691599"/>
                </a:xfrm>
              </p:grpSpPr>
              <p:sp>
                <p:nvSpPr>
                  <p:cNvPr id="32959" name="Freeform 603"/>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60" name="Freeform 604"/>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947" name="Group 591"/>
                <p:cNvGrpSpPr>
                  <a:grpSpLocks/>
                </p:cNvGrpSpPr>
                <p:nvPr/>
              </p:nvGrpSpPr>
              <p:grpSpPr bwMode="auto">
                <a:xfrm>
                  <a:off x="13981642" y="3792166"/>
                  <a:ext cx="492971" cy="848200"/>
                  <a:chOff x="3799840" y="1029568"/>
                  <a:chExt cx="401955" cy="691599"/>
                </a:xfrm>
              </p:grpSpPr>
              <p:sp>
                <p:nvSpPr>
                  <p:cNvPr id="32957" name="Freeform 601"/>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58" name="Freeform 602"/>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2693C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948" name="Group 592"/>
                <p:cNvGrpSpPr>
                  <a:grpSpLocks/>
                </p:cNvGrpSpPr>
                <p:nvPr/>
              </p:nvGrpSpPr>
              <p:grpSpPr bwMode="auto">
                <a:xfrm>
                  <a:off x="13263481" y="4166799"/>
                  <a:ext cx="977900" cy="619125"/>
                  <a:chOff x="9001784" y="3260957"/>
                  <a:chExt cx="977900" cy="619125"/>
                </a:xfrm>
              </p:grpSpPr>
              <p:sp>
                <p:nvSpPr>
                  <p:cNvPr id="32949" name="Freeform 593"/>
                  <p:cNvSpPr>
                    <a:spLocks/>
                  </p:cNvSpPr>
                  <p:nvPr/>
                </p:nvSpPr>
                <p:spPr bwMode="white">
                  <a:xfrm>
                    <a:off x="9001784" y="3260957"/>
                    <a:ext cx="977900" cy="619125"/>
                  </a:xfrm>
                  <a:custGeom>
                    <a:avLst/>
                    <a:gdLst>
                      <a:gd name="T0" fmla="*/ 488632 w 3078"/>
                      <a:gd name="T1" fmla="*/ 0 h 1954"/>
                      <a:gd name="T2" fmla="*/ 496893 w 3078"/>
                      <a:gd name="T3" fmla="*/ 317 h 1954"/>
                      <a:gd name="T4" fmla="*/ 506742 w 3078"/>
                      <a:gd name="T5" fmla="*/ 1901 h 1954"/>
                      <a:gd name="T6" fmla="*/ 516590 w 3078"/>
                      <a:gd name="T7" fmla="*/ 4753 h 1954"/>
                      <a:gd name="T8" fmla="*/ 526439 w 3078"/>
                      <a:gd name="T9" fmla="*/ 9189 h 1954"/>
                      <a:gd name="T10" fmla="*/ 949624 w 3078"/>
                      <a:gd name="T11" fmla="*/ 262352 h 1954"/>
                      <a:gd name="T12" fmla="*/ 957885 w 3078"/>
                      <a:gd name="T13" fmla="*/ 268689 h 1954"/>
                      <a:gd name="T14" fmla="*/ 964874 w 3078"/>
                      <a:gd name="T15" fmla="*/ 275343 h 1954"/>
                      <a:gd name="T16" fmla="*/ 970593 w 3078"/>
                      <a:gd name="T17" fmla="*/ 283264 h 1954"/>
                      <a:gd name="T18" fmla="*/ 974405 w 3078"/>
                      <a:gd name="T19" fmla="*/ 291502 h 1954"/>
                      <a:gd name="T20" fmla="*/ 977265 w 3078"/>
                      <a:gd name="T21" fmla="*/ 300374 h 1954"/>
                      <a:gd name="T22" fmla="*/ 977900 w 3078"/>
                      <a:gd name="T23" fmla="*/ 309563 h 1954"/>
                      <a:gd name="T24" fmla="*/ 977265 w 3078"/>
                      <a:gd name="T25" fmla="*/ 318751 h 1954"/>
                      <a:gd name="T26" fmla="*/ 974405 w 3078"/>
                      <a:gd name="T27" fmla="*/ 327623 h 1954"/>
                      <a:gd name="T28" fmla="*/ 970275 w 3078"/>
                      <a:gd name="T29" fmla="*/ 335861 h 1954"/>
                      <a:gd name="T30" fmla="*/ 964874 w 3078"/>
                      <a:gd name="T31" fmla="*/ 343782 h 1954"/>
                      <a:gd name="T32" fmla="*/ 957885 w 3078"/>
                      <a:gd name="T33" fmla="*/ 350436 h 1954"/>
                      <a:gd name="T34" fmla="*/ 949624 w 3078"/>
                      <a:gd name="T35" fmla="*/ 356456 h 1954"/>
                      <a:gd name="T36" fmla="*/ 526439 w 3078"/>
                      <a:gd name="T37" fmla="*/ 609619 h 1954"/>
                      <a:gd name="T38" fmla="*/ 516590 w 3078"/>
                      <a:gd name="T39" fmla="*/ 614372 h 1954"/>
                      <a:gd name="T40" fmla="*/ 506742 w 3078"/>
                      <a:gd name="T41" fmla="*/ 617224 h 1954"/>
                      <a:gd name="T42" fmla="*/ 497528 w 3078"/>
                      <a:gd name="T43" fmla="*/ 618808 h 1954"/>
                      <a:gd name="T44" fmla="*/ 488632 w 3078"/>
                      <a:gd name="T45" fmla="*/ 619125 h 1954"/>
                      <a:gd name="T46" fmla="*/ 480372 w 3078"/>
                      <a:gd name="T47" fmla="*/ 618808 h 1954"/>
                      <a:gd name="T48" fmla="*/ 470841 w 3078"/>
                      <a:gd name="T49" fmla="*/ 617224 h 1954"/>
                      <a:gd name="T50" fmla="*/ 460992 w 3078"/>
                      <a:gd name="T51" fmla="*/ 614055 h 1954"/>
                      <a:gd name="T52" fmla="*/ 450825 w 3078"/>
                      <a:gd name="T53" fmla="*/ 609303 h 1954"/>
                      <a:gd name="T54" fmla="*/ 28276 w 3078"/>
                      <a:gd name="T55" fmla="*/ 356456 h 1954"/>
                      <a:gd name="T56" fmla="*/ 20015 w 3078"/>
                      <a:gd name="T57" fmla="*/ 350436 h 1954"/>
                      <a:gd name="T58" fmla="*/ 13026 w 3078"/>
                      <a:gd name="T59" fmla="*/ 343782 h 1954"/>
                      <a:gd name="T60" fmla="*/ 7307 w 3078"/>
                      <a:gd name="T61" fmla="*/ 335861 h 1954"/>
                      <a:gd name="T62" fmla="*/ 3177 w 3078"/>
                      <a:gd name="T63" fmla="*/ 327623 h 1954"/>
                      <a:gd name="T64" fmla="*/ 635 w 3078"/>
                      <a:gd name="T65" fmla="*/ 318751 h 1954"/>
                      <a:gd name="T66" fmla="*/ 0 w 3078"/>
                      <a:gd name="T67" fmla="*/ 309246 h 1954"/>
                      <a:gd name="T68" fmla="*/ 635 w 3078"/>
                      <a:gd name="T69" fmla="*/ 300057 h 1954"/>
                      <a:gd name="T70" fmla="*/ 3495 w 3078"/>
                      <a:gd name="T71" fmla="*/ 291185 h 1954"/>
                      <a:gd name="T72" fmla="*/ 7307 w 3078"/>
                      <a:gd name="T73" fmla="*/ 282630 h 1954"/>
                      <a:gd name="T74" fmla="*/ 13026 w 3078"/>
                      <a:gd name="T75" fmla="*/ 275026 h 1954"/>
                      <a:gd name="T76" fmla="*/ 20015 w 3078"/>
                      <a:gd name="T77" fmla="*/ 268055 h 1954"/>
                      <a:gd name="T78" fmla="*/ 28276 w 3078"/>
                      <a:gd name="T79" fmla="*/ 262352 h 1954"/>
                      <a:gd name="T80" fmla="*/ 451461 w 3078"/>
                      <a:gd name="T81" fmla="*/ 9506 h 1954"/>
                      <a:gd name="T82" fmla="*/ 461310 w 3078"/>
                      <a:gd name="T83" fmla="*/ 4753 h 1954"/>
                      <a:gd name="T84" fmla="*/ 471158 w 3078"/>
                      <a:gd name="T85" fmla="*/ 1901 h 1954"/>
                      <a:gd name="T86" fmla="*/ 480372 w 3078"/>
                      <a:gd name="T87" fmla="*/ 317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8" y="0"/>
                        </a:moveTo>
                        <a:lnTo>
                          <a:pt x="1564" y="1"/>
                        </a:lnTo>
                        <a:lnTo>
                          <a:pt x="1595" y="6"/>
                        </a:lnTo>
                        <a:lnTo>
                          <a:pt x="1626" y="15"/>
                        </a:lnTo>
                        <a:lnTo>
                          <a:pt x="1657" y="29"/>
                        </a:lnTo>
                        <a:lnTo>
                          <a:pt x="2989" y="828"/>
                        </a:lnTo>
                        <a:lnTo>
                          <a:pt x="3015" y="848"/>
                        </a:lnTo>
                        <a:lnTo>
                          <a:pt x="3037" y="869"/>
                        </a:lnTo>
                        <a:lnTo>
                          <a:pt x="3055" y="894"/>
                        </a:lnTo>
                        <a:lnTo>
                          <a:pt x="3067" y="920"/>
                        </a:lnTo>
                        <a:lnTo>
                          <a:pt x="3076" y="948"/>
                        </a:lnTo>
                        <a:lnTo>
                          <a:pt x="3078" y="977"/>
                        </a:lnTo>
                        <a:lnTo>
                          <a:pt x="3076" y="1006"/>
                        </a:lnTo>
                        <a:lnTo>
                          <a:pt x="3067" y="1034"/>
                        </a:lnTo>
                        <a:lnTo>
                          <a:pt x="3054" y="1060"/>
                        </a:lnTo>
                        <a:lnTo>
                          <a:pt x="3037" y="1085"/>
                        </a:lnTo>
                        <a:lnTo>
                          <a:pt x="3015" y="1106"/>
                        </a:lnTo>
                        <a:lnTo>
                          <a:pt x="2989" y="1125"/>
                        </a:lnTo>
                        <a:lnTo>
                          <a:pt x="1657" y="1924"/>
                        </a:lnTo>
                        <a:lnTo>
                          <a:pt x="1626" y="1939"/>
                        </a:lnTo>
                        <a:lnTo>
                          <a:pt x="1595" y="1948"/>
                        </a:lnTo>
                        <a:lnTo>
                          <a:pt x="1566" y="1953"/>
                        </a:lnTo>
                        <a:lnTo>
                          <a:pt x="1538" y="1954"/>
                        </a:lnTo>
                        <a:lnTo>
                          <a:pt x="1512" y="1953"/>
                        </a:lnTo>
                        <a:lnTo>
                          <a:pt x="1482" y="1948"/>
                        </a:lnTo>
                        <a:lnTo>
                          <a:pt x="1451" y="1938"/>
                        </a:lnTo>
                        <a:lnTo>
                          <a:pt x="1419" y="1923"/>
                        </a:lnTo>
                        <a:lnTo>
                          <a:pt x="89" y="1125"/>
                        </a:lnTo>
                        <a:lnTo>
                          <a:pt x="63" y="1106"/>
                        </a:lnTo>
                        <a:lnTo>
                          <a:pt x="41" y="1085"/>
                        </a:lnTo>
                        <a:lnTo>
                          <a:pt x="23" y="1060"/>
                        </a:lnTo>
                        <a:lnTo>
                          <a:pt x="10" y="1034"/>
                        </a:lnTo>
                        <a:lnTo>
                          <a:pt x="2" y="1006"/>
                        </a:lnTo>
                        <a:lnTo>
                          <a:pt x="0" y="976"/>
                        </a:lnTo>
                        <a:lnTo>
                          <a:pt x="2" y="947"/>
                        </a:lnTo>
                        <a:lnTo>
                          <a:pt x="11" y="919"/>
                        </a:lnTo>
                        <a:lnTo>
                          <a:pt x="23" y="892"/>
                        </a:lnTo>
                        <a:lnTo>
                          <a:pt x="41" y="868"/>
                        </a:lnTo>
                        <a:lnTo>
                          <a:pt x="63" y="846"/>
                        </a:lnTo>
                        <a:lnTo>
                          <a:pt x="89" y="828"/>
                        </a:lnTo>
                        <a:lnTo>
                          <a:pt x="1421" y="30"/>
                        </a:lnTo>
                        <a:lnTo>
                          <a:pt x="1452" y="15"/>
                        </a:lnTo>
                        <a:lnTo>
                          <a:pt x="1483" y="6"/>
                        </a:lnTo>
                        <a:lnTo>
                          <a:pt x="1512" y="1"/>
                        </a:lnTo>
                        <a:lnTo>
                          <a:pt x="15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50" name="Freeform 594"/>
                  <p:cNvSpPr>
                    <a:spLocks/>
                  </p:cNvSpPr>
                  <p:nvPr/>
                </p:nvSpPr>
                <p:spPr bwMode="auto">
                  <a:xfrm>
                    <a:off x="9039884" y="3299057"/>
                    <a:ext cx="901700" cy="542925"/>
                  </a:xfrm>
                  <a:custGeom>
                    <a:avLst/>
                    <a:gdLst>
                      <a:gd name="T0" fmla="*/ 450532 w 2838"/>
                      <a:gd name="T1" fmla="*/ 0 h 1714"/>
                      <a:gd name="T2" fmla="*/ 457522 w 2838"/>
                      <a:gd name="T3" fmla="*/ 317 h 1714"/>
                      <a:gd name="T4" fmla="*/ 463877 w 2838"/>
                      <a:gd name="T5" fmla="*/ 1901 h 1714"/>
                      <a:gd name="T6" fmla="*/ 468960 w 2838"/>
                      <a:gd name="T7" fmla="*/ 3801 h 1714"/>
                      <a:gd name="T8" fmla="*/ 891851 w 2838"/>
                      <a:gd name="T9" fmla="*/ 256892 h 1714"/>
                      <a:gd name="T10" fmla="*/ 897252 w 2838"/>
                      <a:gd name="T11" fmla="*/ 261009 h 1714"/>
                      <a:gd name="T12" fmla="*/ 900747 w 2838"/>
                      <a:gd name="T13" fmla="*/ 266078 h 1714"/>
                      <a:gd name="T14" fmla="*/ 901700 w 2838"/>
                      <a:gd name="T15" fmla="*/ 271146 h 1714"/>
                      <a:gd name="T16" fmla="*/ 900747 w 2838"/>
                      <a:gd name="T17" fmla="*/ 276531 h 1714"/>
                      <a:gd name="T18" fmla="*/ 897252 w 2838"/>
                      <a:gd name="T19" fmla="*/ 281282 h 1714"/>
                      <a:gd name="T20" fmla="*/ 891851 w 2838"/>
                      <a:gd name="T21" fmla="*/ 286033 h 1714"/>
                      <a:gd name="T22" fmla="*/ 468960 w 2838"/>
                      <a:gd name="T23" fmla="*/ 538807 h 1714"/>
                      <a:gd name="T24" fmla="*/ 463877 w 2838"/>
                      <a:gd name="T25" fmla="*/ 541024 h 1714"/>
                      <a:gd name="T26" fmla="*/ 457522 w 2838"/>
                      <a:gd name="T27" fmla="*/ 542608 h 1714"/>
                      <a:gd name="T28" fmla="*/ 450532 w 2838"/>
                      <a:gd name="T29" fmla="*/ 542925 h 1714"/>
                      <a:gd name="T30" fmla="*/ 443860 w 2838"/>
                      <a:gd name="T31" fmla="*/ 542608 h 1714"/>
                      <a:gd name="T32" fmla="*/ 437823 w 2838"/>
                      <a:gd name="T33" fmla="*/ 541024 h 1714"/>
                      <a:gd name="T34" fmla="*/ 432740 w 2838"/>
                      <a:gd name="T35" fmla="*/ 538807 h 1714"/>
                      <a:gd name="T36" fmla="*/ 9849 w 2838"/>
                      <a:gd name="T37" fmla="*/ 286033 h 1714"/>
                      <a:gd name="T38" fmla="*/ 4766 w 2838"/>
                      <a:gd name="T39" fmla="*/ 282232 h 1714"/>
                      <a:gd name="T40" fmla="*/ 1906 w 2838"/>
                      <a:gd name="T41" fmla="*/ 278114 h 1714"/>
                      <a:gd name="T42" fmla="*/ 0 w 2838"/>
                      <a:gd name="T43" fmla="*/ 273363 h 1714"/>
                      <a:gd name="T44" fmla="*/ 0 w 2838"/>
                      <a:gd name="T45" fmla="*/ 269245 h 1714"/>
                      <a:gd name="T46" fmla="*/ 1906 w 2838"/>
                      <a:gd name="T47" fmla="*/ 264494 h 1714"/>
                      <a:gd name="T48" fmla="*/ 4766 w 2838"/>
                      <a:gd name="T49" fmla="*/ 260693 h 1714"/>
                      <a:gd name="T50" fmla="*/ 9849 w 2838"/>
                      <a:gd name="T51" fmla="*/ 256892 h 1714"/>
                      <a:gd name="T52" fmla="*/ 432740 w 2838"/>
                      <a:gd name="T53" fmla="*/ 3801 h 1714"/>
                      <a:gd name="T54" fmla="*/ 437823 w 2838"/>
                      <a:gd name="T55" fmla="*/ 1901 h 1714"/>
                      <a:gd name="T56" fmla="*/ 443860 w 2838"/>
                      <a:gd name="T57" fmla="*/ 317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8" h="1714">
                        <a:moveTo>
                          <a:pt x="1418" y="0"/>
                        </a:moveTo>
                        <a:lnTo>
                          <a:pt x="1440" y="1"/>
                        </a:lnTo>
                        <a:lnTo>
                          <a:pt x="1460" y="6"/>
                        </a:lnTo>
                        <a:lnTo>
                          <a:pt x="1476" y="12"/>
                        </a:lnTo>
                        <a:lnTo>
                          <a:pt x="2807" y="811"/>
                        </a:lnTo>
                        <a:lnTo>
                          <a:pt x="2824" y="824"/>
                        </a:lnTo>
                        <a:lnTo>
                          <a:pt x="2835" y="840"/>
                        </a:lnTo>
                        <a:lnTo>
                          <a:pt x="2838" y="856"/>
                        </a:lnTo>
                        <a:lnTo>
                          <a:pt x="2835" y="873"/>
                        </a:lnTo>
                        <a:lnTo>
                          <a:pt x="2824" y="888"/>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3"/>
                        </a:lnTo>
                        <a:lnTo>
                          <a:pt x="0" y="850"/>
                        </a:lnTo>
                        <a:lnTo>
                          <a:pt x="6" y="835"/>
                        </a:lnTo>
                        <a:lnTo>
                          <a:pt x="15" y="823"/>
                        </a:lnTo>
                        <a:lnTo>
                          <a:pt x="31" y="811"/>
                        </a:lnTo>
                        <a:lnTo>
                          <a:pt x="1362" y="12"/>
                        </a:lnTo>
                        <a:lnTo>
                          <a:pt x="1378" y="6"/>
                        </a:lnTo>
                        <a:lnTo>
                          <a:pt x="1397" y="1"/>
                        </a:lnTo>
                        <a:lnTo>
                          <a:pt x="141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51" name="Freeform 595"/>
                  <p:cNvSpPr>
                    <a:spLocks/>
                  </p:cNvSpPr>
                  <p:nvPr/>
                </p:nvSpPr>
                <p:spPr bwMode="auto">
                  <a:xfrm>
                    <a:off x="9103384" y="3338745"/>
                    <a:ext cx="774700" cy="463550"/>
                  </a:xfrm>
                  <a:custGeom>
                    <a:avLst/>
                    <a:gdLst>
                      <a:gd name="T0" fmla="*/ 387191 w 2439"/>
                      <a:gd name="T1" fmla="*/ 0 h 1463"/>
                      <a:gd name="T2" fmla="*/ 774700 w 2439"/>
                      <a:gd name="T3" fmla="*/ 231300 h 1463"/>
                      <a:gd name="T4" fmla="*/ 387191 w 2439"/>
                      <a:gd name="T5" fmla="*/ 463550 h 1463"/>
                      <a:gd name="T6" fmla="*/ 0 w 2439"/>
                      <a:gd name="T7" fmla="*/ 231300 h 1463"/>
                      <a:gd name="T8" fmla="*/ 387191 w 2439"/>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9" h="1463">
                        <a:moveTo>
                          <a:pt x="1219" y="0"/>
                        </a:moveTo>
                        <a:lnTo>
                          <a:pt x="2439" y="730"/>
                        </a:lnTo>
                        <a:lnTo>
                          <a:pt x="1219" y="1463"/>
                        </a:lnTo>
                        <a:lnTo>
                          <a:pt x="0" y="730"/>
                        </a:lnTo>
                        <a:lnTo>
                          <a:pt x="1219" y="0"/>
                        </a:lnTo>
                        <a:close/>
                      </a:path>
                    </a:pathLst>
                  </a:custGeom>
                  <a:solidFill>
                    <a:srgbClr val="2881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52" name="Freeform 596"/>
                  <p:cNvSpPr>
                    <a:spLocks noEditPoints="1"/>
                  </p:cNvSpPr>
                  <p:nvPr/>
                </p:nvSpPr>
                <p:spPr bwMode="auto">
                  <a:xfrm>
                    <a:off x="9276421" y="3338745"/>
                    <a:ext cx="420688" cy="463550"/>
                  </a:xfrm>
                  <a:custGeom>
                    <a:avLst/>
                    <a:gdLst>
                      <a:gd name="T0" fmla="*/ 208755 w 1324"/>
                      <a:gd name="T1" fmla="*/ 208170 h 1463"/>
                      <a:gd name="T2" fmla="*/ 420688 w 1324"/>
                      <a:gd name="T3" fmla="*/ 339979 h 1463"/>
                      <a:gd name="T4" fmla="*/ 214157 w 1324"/>
                      <a:gd name="T5" fmla="*/ 463550 h 1463"/>
                      <a:gd name="T6" fmla="*/ 0 w 1324"/>
                      <a:gd name="T7" fmla="*/ 334909 h 1463"/>
                      <a:gd name="T8" fmla="*/ 208755 w 1324"/>
                      <a:gd name="T9" fmla="*/ 208170 h 1463"/>
                      <a:gd name="T10" fmla="*/ 214157 w 1324"/>
                      <a:gd name="T11" fmla="*/ 0 h 1463"/>
                      <a:gd name="T12" fmla="*/ 384783 w 1324"/>
                      <a:gd name="T13" fmla="*/ 101392 h 1463"/>
                      <a:gd name="T14" fmla="*/ 208755 w 1324"/>
                      <a:gd name="T15" fmla="*/ 208170 h 1463"/>
                      <a:gd name="T16" fmla="*/ 40035 w 1324"/>
                      <a:gd name="T17" fmla="*/ 103926 h 1463"/>
                      <a:gd name="T18" fmla="*/ 214157 w 1324"/>
                      <a:gd name="T19" fmla="*/ 0 h 14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24" h="1463">
                        <a:moveTo>
                          <a:pt x="657" y="657"/>
                        </a:moveTo>
                        <a:lnTo>
                          <a:pt x="1324" y="1073"/>
                        </a:lnTo>
                        <a:lnTo>
                          <a:pt x="674" y="1463"/>
                        </a:lnTo>
                        <a:lnTo>
                          <a:pt x="0" y="1057"/>
                        </a:lnTo>
                        <a:lnTo>
                          <a:pt x="657" y="657"/>
                        </a:lnTo>
                        <a:close/>
                        <a:moveTo>
                          <a:pt x="674" y="0"/>
                        </a:moveTo>
                        <a:lnTo>
                          <a:pt x="1211" y="320"/>
                        </a:lnTo>
                        <a:lnTo>
                          <a:pt x="657" y="657"/>
                        </a:lnTo>
                        <a:lnTo>
                          <a:pt x="126" y="328"/>
                        </a:lnTo>
                        <a:lnTo>
                          <a:pt x="674"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53" name="Freeform 597"/>
                  <p:cNvSpPr>
                    <a:spLocks/>
                  </p:cNvSpPr>
                  <p:nvPr/>
                </p:nvSpPr>
                <p:spPr bwMode="auto">
                  <a:xfrm>
                    <a:off x="9358971" y="3541945"/>
                    <a:ext cx="34925" cy="25400"/>
                  </a:xfrm>
                  <a:custGeom>
                    <a:avLst/>
                    <a:gdLst>
                      <a:gd name="T0" fmla="*/ 17620 w 111"/>
                      <a:gd name="T1" fmla="*/ 0 h 78"/>
                      <a:gd name="T2" fmla="*/ 22969 w 111"/>
                      <a:gd name="T3" fmla="*/ 651 h 78"/>
                      <a:gd name="T4" fmla="*/ 27688 w 111"/>
                      <a:gd name="T5" fmla="*/ 2605 h 78"/>
                      <a:gd name="T6" fmla="*/ 31464 w 111"/>
                      <a:gd name="T7" fmla="*/ 5536 h 78"/>
                      <a:gd name="T8" fmla="*/ 34296 w 111"/>
                      <a:gd name="T9" fmla="*/ 8467 h 78"/>
                      <a:gd name="T10" fmla="*/ 34925 w 111"/>
                      <a:gd name="T11" fmla="*/ 13026 h 78"/>
                      <a:gd name="T12" fmla="*/ 34296 w 111"/>
                      <a:gd name="T13" fmla="*/ 16933 h 78"/>
                      <a:gd name="T14" fmla="*/ 31464 w 111"/>
                      <a:gd name="T15" fmla="*/ 20515 h 78"/>
                      <a:gd name="T16" fmla="*/ 27688 w 111"/>
                      <a:gd name="T17" fmla="*/ 23121 h 78"/>
                      <a:gd name="T18" fmla="*/ 22969 w 111"/>
                      <a:gd name="T19" fmla="*/ 24749 h 78"/>
                      <a:gd name="T20" fmla="*/ 17620 w 111"/>
                      <a:gd name="T21" fmla="*/ 25400 h 78"/>
                      <a:gd name="T22" fmla="*/ 11956 w 111"/>
                      <a:gd name="T23" fmla="*/ 24749 h 78"/>
                      <a:gd name="T24" fmla="*/ 7237 w 111"/>
                      <a:gd name="T25" fmla="*/ 23121 h 78"/>
                      <a:gd name="T26" fmla="*/ 3461 w 111"/>
                      <a:gd name="T27" fmla="*/ 20515 h 78"/>
                      <a:gd name="T28" fmla="*/ 629 w 111"/>
                      <a:gd name="T29" fmla="*/ 16933 h 78"/>
                      <a:gd name="T30" fmla="*/ 0 w 111"/>
                      <a:gd name="T31" fmla="*/ 13026 h 78"/>
                      <a:gd name="T32" fmla="*/ 629 w 111"/>
                      <a:gd name="T33" fmla="*/ 8467 h 78"/>
                      <a:gd name="T34" fmla="*/ 3461 w 111"/>
                      <a:gd name="T35" fmla="*/ 5536 h 78"/>
                      <a:gd name="T36" fmla="*/ 7237 w 111"/>
                      <a:gd name="T37" fmla="*/ 2605 h 78"/>
                      <a:gd name="T38" fmla="*/ 11956 w 111"/>
                      <a:gd name="T39" fmla="*/ 651 h 78"/>
                      <a:gd name="T40" fmla="*/ 17620 w 111"/>
                      <a:gd name="T41" fmla="*/ 0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1" h="78">
                        <a:moveTo>
                          <a:pt x="56" y="0"/>
                        </a:moveTo>
                        <a:lnTo>
                          <a:pt x="73" y="2"/>
                        </a:lnTo>
                        <a:lnTo>
                          <a:pt x="88" y="8"/>
                        </a:lnTo>
                        <a:lnTo>
                          <a:pt x="100" y="17"/>
                        </a:lnTo>
                        <a:lnTo>
                          <a:pt x="109" y="26"/>
                        </a:lnTo>
                        <a:lnTo>
                          <a:pt x="111" y="40"/>
                        </a:lnTo>
                        <a:lnTo>
                          <a:pt x="109" y="52"/>
                        </a:lnTo>
                        <a:lnTo>
                          <a:pt x="100" y="63"/>
                        </a:lnTo>
                        <a:lnTo>
                          <a:pt x="88" y="71"/>
                        </a:lnTo>
                        <a:lnTo>
                          <a:pt x="73" y="76"/>
                        </a:lnTo>
                        <a:lnTo>
                          <a:pt x="56" y="78"/>
                        </a:lnTo>
                        <a:lnTo>
                          <a:pt x="38" y="76"/>
                        </a:lnTo>
                        <a:lnTo>
                          <a:pt x="23" y="71"/>
                        </a:lnTo>
                        <a:lnTo>
                          <a:pt x="11" y="63"/>
                        </a:lnTo>
                        <a:lnTo>
                          <a:pt x="2" y="52"/>
                        </a:lnTo>
                        <a:lnTo>
                          <a:pt x="0" y="40"/>
                        </a:lnTo>
                        <a:lnTo>
                          <a:pt x="2" y="26"/>
                        </a:lnTo>
                        <a:lnTo>
                          <a:pt x="11" y="17"/>
                        </a:lnTo>
                        <a:lnTo>
                          <a:pt x="23" y="8"/>
                        </a:lnTo>
                        <a:lnTo>
                          <a:pt x="38" y="2"/>
                        </a:lnTo>
                        <a:lnTo>
                          <a:pt x="56" y="0"/>
                        </a:lnTo>
                        <a:close/>
                      </a:path>
                    </a:pathLst>
                  </a:custGeom>
                  <a:solidFill>
                    <a:srgbClr val="C758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54" name="Freeform 598"/>
                  <p:cNvSpPr>
                    <a:spLocks/>
                  </p:cNvSpPr>
                  <p:nvPr/>
                </p:nvSpPr>
                <p:spPr bwMode="auto">
                  <a:xfrm>
                    <a:off x="9331984" y="3553057"/>
                    <a:ext cx="44450" cy="31750"/>
                  </a:xfrm>
                  <a:custGeom>
                    <a:avLst/>
                    <a:gdLst>
                      <a:gd name="T0" fmla="*/ 22065 w 139"/>
                      <a:gd name="T1" fmla="*/ 0 h 97"/>
                      <a:gd name="T2" fmla="*/ 29100 w 139"/>
                      <a:gd name="T3" fmla="*/ 655 h 97"/>
                      <a:gd name="T4" fmla="*/ 35176 w 139"/>
                      <a:gd name="T5" fmla="*/ 2946 h 97"/>
                      <a:gd name="T6" fmla="*/ 40293 w 139"/>
                      <a:gd name="T7" fmla="*/ 6219 h 97"/>
                      <a:gd name="T8" fmla="*/ 43171 w 139"/>
                      <a:gd name="T9" fmla="*/ 10474 h 97"/>
                      <a:gd name="T10" fmla="*/ 44450 w 139"/>
                      <a:gd name="T11" fmla="*/ 15711 h 97"/>
                      <a:gd name="T12" fmla="*/ 43171 w 139"/>
                      <a:gd name="T13" fmla="*/ 20948 h 97"/>
                      <a:gd name="T14" fmla="*/ 40293 w 139"/>
                      <a:gd name="T15" fmla="*/ 25204 h 97"/>
                      <a:gd name="T16" fmla="*/ 35176 w 139"/>
                      <a:gd name="T17" fmla="*/ 28477 h 97"/>
                      <a:gd name="T18" fmla="*/ 29100 w 139"/>
                      <a:gd name="T19" fmla="*/ 30768 h 97"/>
                      <a:gd name="T20" fmla="*/ 22065 w 139"/>
                      <a:gd name="T21" fmla="*/ 31750 h 97"/>
                      <a:gd name="T22" fmla="*/ 15030 w 139"/>
                      <a:gd name="T23" fmla="*/ 30768 h 97"/>
                      <a:gd name="T24" fmla="*/ 8954 w 139"/>
                      <a:gd name="T25" fmla="*/ 28477 h 97"/>
                      <a:gd name="T26" fmla="*/ 4157 w 139"/>
                      <a:gd name="T27" fmla="*/ 25204 h 97"/>
                      <a:gd name="T28" fmla="*/ 959 w 139"/>
                      <a:gd name="T29" fmla="*/ 20948 h 97"/>
                      <a:gd name="T30" fmla="*/ 0 w 139"/>
                      <a:gd name="T31" fmla="*/ 15711 h 97"/>
                      <a:gd name="T32" fmla="*/ 959 w 139"/>
                      <a:gd name="T33" fmla="*/ 10474 h 97"/>
                      <a:gd name="T34" fmla="*/ 4157 w 139"/>
                      <a:gd name="T35" fmla="*/ 6219 h 97"/>
                      <a:gd name="T36" fmla="*/ 8954 w 139"/>
                      <a:gd name="T37" fmla="*/ 2946 h 97"/>
                      <a:gd name="T38" fmla="*/ 15030 w 139"/>
                      <a:gd name="T39" fmla="*/ 655 h 97"/>
                      <a:gd name="T40" fmla="*/ 22065 w 139"/>
                      <a:gd name="T41" fmla="*/ 0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97">
                        <a:moveTo>
                          <a:pt x="69" y="0"/>
                        </a:moveTo>
                        <a:lnTo>
                          <a:pt x="91" y="2"/>
                        </a:lnTo>
                        <a:lnTo>
                          <a:pt x="110" y="9"/>
                        </a:lnTo>
                        <a:lnTo>
                          <a:pt x="126" y="19"/>
                        </a:lnTo>
                        <a:lnTo>
                          <a:pt x="135" y="32"/>
                        </a:lnTo>
                        <a:lnTo>
                          <a:pt x="139" y="48"/>
                        </a:lnTo>
                        <a:lnTo>
                          <a:pt x="135" y="64"/>
                        </a:lnTo>
                        <a:lnTo>
                          <a:pt x="126" y="77"/>
                        </a:lnTo>
                        <a:lnTo>
                          <a:pt x="110" y="87"/>
                        </a:lnTo>
                        <a:lnTo>
                          <a:pt x="91" y="94"/>
                        </a:lnTo>
                        <a:lnTo>
                          <a:pt x="69" y="97"/>
                        </a:lnTo>
                        <a:lnTo>
                          <a:pt x="47" y="94"/>
                        </a:lnTo>
                        <a:lnTo>
                          <a:pt x="28" y="87"/>
                        </a:lnTo>
                        <a:lnTo>
                          <a:pt x="13" y="77"/>
                        </a:lnTo>
                        <a:lnTo>
                          <a:pt x="3" y="64"/>
                        </a:lnTo>
                        <a:lnTo>
                          <a:pt x="0" y="48"/>
                        </a:lnTo>
                        <a:lnTo>
                          <a:pt x="3" y="32"/>
                        </a:lnTo>
                        <a:lnTo>
                          <a:pt x="13" y="19"/>
                        </a:lnTo>
                        <a:lnTo>
                          <a:pt x="28" y="9"/>
                        </a:lnTo>
                        <a:lnTo>
                          <a:pt x="47" y="2"/>
                        </a:lnTo>
                        <a:lnTo>
                          <a:pt x="69" y="0"/>
                        </a:lnTo>
                        <a:close/>
                      </a:path>
                    </a:pathLst>
                  </a:custGeom>
                  <a:solidFill>
                    <a:srgbClr val="C758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55" name="Freeform 599"/>
                  <p:cNvSpPr>
                    <a:spLocks/>
                  </p:cNvSpPr>
                  <p:nvPr/>
                </p:nvSpPr>
                <p:spPr bwMode="auto">
                  <a:xfrm>
                    <a:off x="9187521" y="3491145"/>
                    <a:ext cx="296863" cy="182563"/>
                  </a:xfrm>
                  <a:custGeom>
                    <a:avLst/>
                    <a:gdLst>
                      <a:gd name="T0" fmla="*/ 207931 w 938"/>
                      <a:gd name="T1" fmla="*/ 0 h 574"/>
                      <a:gd name="T2" fmla="*/ 296863 w 938"/>
                      <a:gd name="T3" fmla="*/ 55341 h 574"/>
                      <a:gd name="T4" fmla="*/ 88932 w 938"/>
                      <a:gd name="T5" fmla="*/ 182563 h 574"/>
                      <a:gd name="T6" fmla="*/ 0 w 938"/>
                      <a:gd name="T7" fmla="*/ 129130 h 574"/>
                      <a:gd name="T8" fmla="*/ 207931 w 938"/>
                      <a:gd name="T9" fmla="*/ 0 h 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8" h="574">
                        <a:moveTo>
                          <a:pt x="657" y="0"/>
                        </a:moveTo>
                        <a:lnTo>
                          <a:pt x="938" y="174"/>
                        </a:lnTo>
                        <a:lnTo>
                          <a:pt x="281" y="574"/>
                        </a:lnTo>
                        <a:lnTo>
                          <a:pt x="0" y="406"/>
                        </a:lnTo>
                        <a:lnTo>
                          <a:pt x="657" y="0"/>
                        </a:lnTo>
                        <a:close/>
                      </a:path>
                    </a:pathLst>
                  </a:custGeom>
                  <a:solidFill>
                    <a:srgbClr val="DDECB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56" name="Freeform 600"/>
                  <p:cNvSpPr>
                    <a:spLocks noEditPoints="1"/>
                  </p:cNvSpPr>
                  <p:nvPr/>
                </p:nvSpPr>
                <p:spPr bwMode="auto">
                  <a:xfrm>
                    <a:off x="9211334" y="3387957"/>
                    <a:ext cx="493713" cy="344488"/>
                  </a:xfrm>
                  <a:custGeom>
                    <a:avLst/>
                    <a:gdLst>
                      <a:gd name="T0" fmla="*/ 268088 w 1558"/>
                      <a:gd name="T1" fmla="*/ 311407 h 1083"/>
                      <a:gd name="T2" fmla="*/ 275377 w 1558"/>
                      <a:gd name="T3" fmla="*/ 330492 h 1083"/>
                      <a:gd name="T4" fmla="*/ 255729 w 1558"/>
                      <a:gd name="T5" fmla="*/ 344170 h 1083"/>
                      <a:gd name="T6" fmla="*/ 228477 w 1558"/>
                      <a:gd name="T7" fmla="*/ 339081 h 1083"/>
                      <a:gd name="T8" fmla="*/ 221822 w 1558"/>
                      <a:gd name="T9" fmla="*/ 319995 h 1083"/>
                      <a:gd name="T10" fmla="*/ 240836 w 1558"/>
                      <a:gd name="T11" fmla="*/ 306636 h 1083"/>
                      <a:gd name="T12" fmla="*/ 378365 w 1558"/>
                      <a:gd name="T13" fmla="*/ 279598 h 1083"/>
                      <a:gd name="T14" fmla="*/ 385971 w 1558"/>
                      <a:gd name="T15" fmla="*/ 296457 h 1083"/>
                      <a:gd name="T16" fmla="*/ 365690 w 1558"/>
                      <a:gd name="T17" fmla="*/ 306954 h 1083"/>
                      <a:gd name="T18" fmla="*/ 345092 w 1558"/>
                      <a:gd name="T19" fmla="*/ 296457 h 1083"/>
                      <a:gd name="T20" fmla="*/ 353014 w 1558"/>
                      <a:gd name="T21" fmla="*/ 279598 h 1083"/>
                      <a:gd name="T22" fmla="*/ 294073 w 1558"/>
                      <a:gd name="T23" fmla="*/ 196578 h 1083"/>
                      <a:gd name="T24" fmla="*/ 329881 w 1558"/>
                      <a:gd name="T25" fmla="*/ 213118 h 1083"/>
                      <a:gd name="T26" fmla="*/ 338121 w 1558"/>
                      <a:gd name="T27" fmla="*/ 243336 h 1083"/>
                      <a:gd name="T28" fmla="*/ 314354 w 1558"/>
                      <a:gd name="T29" fmla="*/ 268147 h 1083"/>
                      <a:gd name="T30" fmla="*/ 271574 w 1558"/>
                      <a:gd name="T31" fmla="*/ 274191 h 1083"/>
                      <a:gd name="T32" fmla="*/ 235765 w 1558"/>
                      <a:gd name="T33" fmla="*/ 257650 h 1083"/>
                      <a:gd name="T34" fmla="*/ 227526 w 1558"/>
                      <a:gd name="T35" fmla="*/ 227114 h 1083"/>
                      <a:gd name="T36" fmla="*/ 251293 w 1558"/>
                      <a:gd name="T37" fmla="*/ 202621 h 1083"/>
                      <a:gd name="T38" fmla="*/ 380584 w 1558"/>
                      <a:gd name="T39" fmla="*/ 138050 h 1083"/>
                      <a:gd name="T40" fmla="*/ 405618 w 1558"/>
                      <a:gd name="T41" fmla="*/ 147910 h 1083"/>
                      <a:gd name="T42" fmla="*/ 405618 w 1558"/>
                      <a:gd name="T43" fmla="*/ 168268 h 1083"/>
                      <a:gd name="T44" fmla="*/ 380584 w 1558"/>
                      <a:gd name="T45" fmla="*/ 178447 h 1083"/>
                      <a:gd name="T46" fmla="*/ 355866 w 1558"/>
                      <a:gd name="T47" fmla="*/ 168268 h 1083"/>
                      <a:gd name="T48" fmla="*/ 355866 w 1558"/>
                      <a:gd name="T49" fmla="*/ 147910 h 1083"/>
                      <a:gd name="T50" fmla="*/ 380584 w 1558"/>
                      <a:gd name="T51" fmla="*/ 138050 h 1083"/>
                      <a:gd name="T52" fmla="*/ 53237 w 1558"/>
                      <a:gd name="T53" fmla="*/ 139958 h 1083"/>
                      <a:gd name="T54" fmla="*/ 61160 w 1558"/>
                      <a:gd name="T55" fmla="*/ 161270 h 1083"/>
                      <a:gd name="T56" fmla="*/ 39294 w 1558"/>
                      <a:gd name="T57" fmla="*/ 176220 h 1083"/>
                      <a:gd name="T58" fmla="*/ 9190 w 1558"/>
                      <a:gd name="T59" fmla="*/ 170813 h 1083"/>
                      <a:gd name="T60" fmla="*/ 951 w 1558"/>
                      <a:gd name="T61" fmla="*/ 149501 h 1083"/>
                      <a:gd name="T62" fmla="*/ 22816 w 1558"/>
                      <a:gd name="T63" fmla="*/ 134233 h 1083"/>
                      <a:gd name="T64" fmla="*/ 484206 w 1558"/>
                      <a:gd name="T65" fmla="*/ 107195 h 1083"/>
                      <a:gd name="T66" fmla="*/ 492445 w 1558"/>
                      <a:gd name="T67" fmla="*/ 126599 h 1083"/>
                      <a:gd name="T68" fmla="*/ 469629 w 1558"/>
                      <a:gd name="T69" fmla="*/ 138050 h 1083"/>
                      <a:gd name="T70" fmla="*/ 447130 w 1558"/>
                      <a:gd name="T71" fmla="*/ 126599 h 1083"/>
                      <a:gd name="T72" fmla="*/ 455369 w 1558"/>
                      <a:gd name="T73" fmla="*/ 107195 h 1083"/>
                      <a:gd name="T74" fmla="*/ 315305 w 1558"/>
                      <a:gd name="T75" fmla="*/ 42306 h 1083"/>
                      <a:gd name="T76" fmla="*/ 335269 w 1558"/>
                      <a:gd name="T77" fmla="*/ 56619 h 1083"/>
                      <a:gd name="T78" fmla="*/ 327980 w 1558"/>
                      <a:gd name="T79" fmla="*/ 75705 h 1083"/>
                      <a:gd name="T80" fmla="*/ 300411 w 1558"/>
                      <a:gd name="T81" fmla="*/ 81112 h 1083"/>
                      <a:gd name="T82" fmla="*/ 280447 w 1558"/>
                      <a:gd name="T83" fmla="*/ 66798 h 1083"/>
                      <a:gd name="T84" fmla="*/ 287735 w 1558"/>
                      <a:gd name="T85" fmla="*/ 47713 h 1083"/>
                      <a:gd name="T86" fmla="*/ 257631 w 1558"/>
                      <a:gd name="T87" fmla="*/ 0 h 1083"/>
                      <a:gd name="T88" fmla="*/ 274426 w 1558"/>
                      <a:gd name="T89" fmla="*/ 8270 h 1083"/>
                      <a:gd name="T90" fmla="*/ 268405 w 1558"/>
                      <a:gd name="T91" fmla="*/ 22266 h 1083"/>
                      <a:gd name="T92" fmla="*/ 247490 w 1558"/>
                      <a:gd name="T93" fmla="*/ 22266 h 1083"/>
                      <a:gd name="T94" fmla="*/ 241152 w 1558"/>
                      <a:gd name="T95" fmla="*/ 8270 h 1083"/>
                      <a:gd name="T96" fmla="*/ 257631 w 1558"/>
                      <a:gd name="T97" fmla="*/ 0 h 10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58" h="1083">
                        <a:moveTo>
                          <a:pt x="784" y="961"/>
                        </a:moveTo>
                        <a:lnTo>
                          <a:pt x="807" y="964"/>
                        </a:lnTo>
                        <a:lnTo>
                          <a:pt x="828" y="970"/>
                        </a:lnTo>
                        <a:lnTo>
                          <a:pt x="846" y="979"/>
                        </a:lnTo>
                        <a:lnTo>
                          <a:pt x="859" y="991"/>
                        </a:lnTo>
                        <a:lnTo>
                          <a:pt x="869" y="1006"/>
                        </a:lnTo>
                        <a:lnTo>
                          <a:pt x="871" y="1023"/>
                        </a:lnTo>
                        <a:lnTo>
                          <a:pt x="869" y="1039"/>
                        </a:lnTo>
                        <a:lnTo>
                          <a:pt x="859" y="1053"/>
                        </a:lnTo>
                        <a:lnTo>
                          <a:pt x="846" y="1066"/>
                        </a:lnTo>
                        <a:lnTo>
                          <a:pt x="828" y="1075"/>
                        </a:lnTo>
                        <a:lnTo>
                          <a:pt x="807" y="1082"/>
                        </a:lnTo>
                        <a:lnTo>
                          <a:pt x="784" y="1083"/>
                        </a:lnTo>
                        <a:lnTo>
                          <a:pt x="760" y="1082"/>
                        </a:lnTo>
                        <a:lnTo>
                          <a:pt x="740" y="1075"/>
                        </a:lnTo>
                        <a:lnTo>
                          <a:pt x="721" y="1066"/>
                        </a:lnTo>
                        <a:lnTo>
                          <a:pt x="708" y="1053"/>
                        </a:lnTo>
                        <a:lnTo>
                          <a:pt x="700" y="1039"/>
                        </a:lnTo>
                        <a:lnTo>
                          <a:pt x="696" y="1023"/>
                        </a:lnTo>
                        <a:lnTo>
                          <a:pt x="700" y="1006"/>
                        </a:lnTo>
                        <a:lnTo>
                          <a:pt x="708" y="991"/>
                        </a:lnTo>
                        <a:lnTo>
                          <a:pt x="721" y="979"/>
                        </a:lnTo>
                        <a:lnTo>
                          <a:pt x="740" y="970"/>
                        </a:lnTo>
                        <a:lnTo>
                          <a:pt x="760" y="964"/>
                        </a:lnTo>
                        <a:lnTo>
                          <a:pt x="784" y="961"/>
                        </a:lnTo>
                        <a:close/>
                        <a:moveTo>
                          <a:pt x="1154" y="869"/>
                        </a:moveTo>
                        <a:lnTo>
                          <a:pt x="1175" y="872"/>
                        </a:lnTo>
                        <a:lnTo>
                          <a:pt x="1194" y="879"/>
                        </a:lnTo>
                        <a:lnTo>
                          <a:pt x="1209" y="889"/>
                        </a:lnTo>
                        <a:lnTo>
                          <a:pt x="1218" y="902"/>
                        </a:lnTo>
                        <a:lnTo>
                          <a:pt x="1222" y="918"/>
                        </a:lnTo>
                        <a:lnTo>
                          <a:pt x="1218" y="932"/>
                        </a:lnTo>
                        <a:lnTo>
                          <a:pt x="1209" y="945"/>
                        </a:lnTo>
                        <a:lnTo>
                          <a:pt x="1194" y="955"/>
                        </a:lnTo>
                        <a:lnTo>
                          <a:pt x="1175" y="962"/>
                        </a:lnTo>
                        <a:lnTo>
                          <a:pt x="1154" y="965"/>
                        </a:lnTo>
                        <a:lnTo>
                          <a:pt x="1132" y="962"/>
                        </a:lnTo>
                        <a:lnTo>
                          <a:pt x="1114" y="955"/>
                        </a:lnTo>
                        <a:lnTo>
                          <a:pt x="1099" y="945"/>
                        </a:lnTo>
                        <a:lnTo>
                          <a:pt x="1089" y="932"/>
                        </a:lnTo>
                        <a:lnTo>
                          <a:pt x="1087" y="918"/>
                        </a:lnTo>
                        <a:lnTo>
                          <a:pt x="1089" y="902"/>
                        </a:lnTo>
                        <a:lnTo>
                          <a:pt x="1099" y="889"/>
                        </a:lnTo>
                        <a:lnTo>
                          <a:pt x="1114" y="879"/>
                        </a:lnTo>
                        <a:lnTo>
                          <a:pt x="1132" y="872"/>
                        </a:lnTo>
                        <a:lnTo>
                          <a:pt x="1154" y="869"/>
                        </a:lnTo>
                        <a:close/>
                        <a:moveTo>
                          <a:pt x="893" y="615"/>
                        </a:moveTo>
                        <a:lnTo>
                          <a:pt x="928" y="618"/>
                        </a:lnTo>
                        <a:lnTo>
                          <a:pt x="962" y="625"/>
                        </a:lnTo>
                        <a:lnTo>
                          <a:pt x="992" y="637"/>
                        </a:lnTo>
                        <a:lnTo>
                          <a:pt x="1019" y="652"/>
                        </a:lnTo>
                        <a:lnTo>
                          <a:pt x="1041" y="670"/>
                        </a:lnTo>
                        <a:lnTo>
                          <a:pt x="1056" y="691"/>
                        </a:lnTo>
                        <a:lnTo>
                          <a:pt x="1067" y="714"/>
                        </a:lnTo>
                        <a:lnTo>
                          <a:pt x="1071" y="740"/>
                        </a:lnTo>
                        <a:lnTo>
                          <a:pt x="1067" y="765"/>
                        </a:lnTo>
                        <a:lnTo>
                          <a:pt x="1056" y="788"/>
                        </a:lnTo>
                        <a:lnTo>
                          <a:pt x="1041" y="810"/>
                        </a:lnTo>
                        <a:lnTo>
                          <a:pt x="1019" y="828"/>
                        </a:lnTo>
                        <a:lnTo>
                          <a:pt x="992" y="843"/>
                        </a:lnTo>
                        <a:lnTo>
                          <a:pt x="962" y="855"/>
                        </a:lnTo>
                        <a:lnTo>
                          <a:pt x="928" y="862"/>
                        </a:lnTo>
                        <a:lnTo>
                          <a:pt x="893" y="864"/>
                        </a:lnTo>
                        <a:lnTo>
                          <a:pt x="857" y="862"/>
                        </a:lnTo>
                        <a:lnTo>
                          <a:pt x="823" y="855"/>
                        </a:lnTo>
                        <a:lnTo>
                          <a:pt x="793" y="843"/>
                        </a:lnTo>
                        <a:lnTo>
                          <a:pt x="766" y="828"/>
                        </a:lnTo>
                        <a:lnTo>
                          <a:pt x="744" y="810"/>
                        </a:lnTo>
                        <a:lnTo>
                          <a:pt x="729" y="788"/>
                        </a:lnTo>
                        <a:lnTo>
                          <a:pt x="718" y="765"/>
                        </a:lnTo>
                        <a:lnTo>
                          <a:pt x="714" y="740"/>
                        </a:lnTo>
                        <a:lnTo>
                          <a:pt x="718" y="714"/>
                        </a:lnTo>
                        <a:lnTo>
                          <a:pt x="729" y="691"/>
                        </a:lnTo>
                        <a:lnTo>
                          <a:pt x="744" y="670"/>
                        </a:lnTo>
                        <a:lnTo>
                          <a:pt x="766" y="652"/>
                        </a:lnTo>
                        <a:lnTo>
                          <a:pt x="793" y="637"/>
                        </a:lnTo>
                        <a:lnTo>
                          <a:pt x="823" y="625"/>
                        </a:lnTo>
                        <a:lnTo>
                          <a:pt x="857" y="618"/>
                        </a:lnTo>
                        <a:lnTo>
                          <a:pt x="893" y="615"/>
                        </a:lnTo>
                        <a:close/>
                        <a:moveTo>
                          <a:pt x="1201" y="434"/>
                        </a:moveTo>
                        <a:lnTo>
                          <a:pt x="1226" y="436"/>
                        </a:lnTo>
                        <a:lnTo>
                          <a:pt x="1247" y="442"/>
                        </a:lnTo>
                        <a:lnTo>
                          <a:pt x="1265" y="452"/>
                        </a:lnTo>
                        <a:lnTo>
                          <a:pt x="1280" y="465"/>
                        </a:lnTo>
                        <a:lnTo>
                          <a:pt x="1290" y="480"/>
                        </a:lnTo>
                        <a:lnTo>
                          <a:pt x="1292" y="497"/>
                        </a:lnTo>
                        <a:lnTo>
                          <a:pt x="1290" y="514"/>
                        </a:lnTo>
                        <a:lnTo>
                          <a:pt x="1280" y="529"/>
                        </a:lnTo>
                        <a:lnTo>
                          <a:pt x="1265" y="542"/>
                        </a:lnTo>
                        <a:lnTo>
                          <a:pt x="1247" y="552"/>
                        </a:lnTo>
                        <a:lnTo>
                          <a:pt x="1226" y="558"/>
                        </a:lnTo>
                        <a:lnTo>
                          <a:pt x="1201" y="561"/>
                        </a:lnTo>
                        <a:lnTo>
                          <a:pt x="1177" y="558"/>
                        </a:lnTo>
                        <a:lnTo>
                          <a:pt x="1155" y="552"/>
                        </a:lnTo>
                        <a:lnTo>
                          <a:pt x="1137" y="542"/>
                        </a:lnTo>
                        <a:lnTo>
                          <a:pt x="1123" y="529"/>
                        </a:lnTo>
                        <a:lnTo>
                          <a:pt x="1114" y="514"/>
                        </a:lnTo>
                        <a:lnTo>
                          <a:pt x="1111" y="497"/>
                        </a:lnTo>
                        <a:lnTo>
                          <a:pt x="1114" y="480"/>
                        </a:lnTo>
                        <a:lnTo>
                          <a:pt x="1123" y="465"/>
                        </a:lnTo>
                        <a:lnTo>
                          <a:pt x="1137" y="452"/>
                        </a:lnTo>
                        <a:lnTo>
                          <a:pt x="1155" y="442"/>
                        </a:lnTo>
                        <a:lnTo>
                          <a:pt x="1177" y="436"/>
                        </a:lnTo>
                        <a:lnTo>
                          <a:pt x="1201" y="434"/>
                        </a:lnTo>
                        <a:close/>
                        <a:moveTo>
                          <a:pt x="98" y="419"/>
                        </a:moveTo>
                        <a:lnTo>
                          <a:pt x="124" y="422"/>
                        </a:lnTo>
                        <a:lnTo>
                          <a:pt x="147" y="429"/>
                        </a:lnTo>
                        <a:lnTo>
                          <a:pt x="168" y="440"/>
                        </a:lnTo>
                        <a:lnTo>
                          <a:pt x="183" y="453"/>
                        </a:lnTo>
                        <a:lnTo>
                          <a:pt x="193" y="470"/>
                        </a:lnTo>
                        <a:lnTo>
                          <a:pt x="197" y="488"/>
                        </a:lnTo>
                        <a:lnTo>
                          <a:pt x="193" y="507"/>
                        </a:lnTo>
                        <a:lnTo>
                          <a:pt x="183" y="522"/>
                        </a:lnTo>
                        <a:lnTo>
                          <a:pt x="168" y="537"/>
                        </a:lnTo>
                        <a:lnTo>
                          <a:pt x="147" y="548"/>
                        </a:lnTo>
                        <a:lnTo>
                          <a:pt x="124" y="554"/>
                        </a:lnTo>
                        <a:lnTo>
                          <a:pt x="98" y="556"/>
                        </a:lnTo>
                        <a:lnTo>
                          <a:pt x="72" y="554"/>
                        </a:lnTo>
                        <a:lnTo>
                          <a:pt x="48" y="548"/>
                        </a:lnTo>
                        <a:lnTo>
                          <a:pt x="29" y="537"/>
                        </a:lnTo>
                        <a:lnTo>
                          <a:pt x="13" y="522"/>
                        </a:lnTo>
                        <a:lnTo>
                          <a:pt x="3" y="507"/>
                        </a:lnTo>
                        <a:lnTo>
                          <a:pt x="0" y="488"/>
                        </a:lnTo>
                        <a:lnTo>
                          <a:pt x="3" y="470"/>
                        </a:lnTo>
                        <a:lnTo>
                          <a:pt x="13" y="453"/>
                        </a:lnTo>
                        <a:lnTo>
                          <a:pt x="29" y="440"/>
                        </a:lnTo>
                        <a:lnTo>
                          <a:pt x="48" y="429"/>
                        </a:lnTo>
                        <a:lnTo>
                          <a:pt x="72" y="422"/>
                        </a:lnTo>
                        <a:lnTo>
                          <a:pt x="98" y="419"/>
                        </a:lnTo>
                        <a:close/>
                        <a:moveTo>
                          <a:pt x="1482" y="328"/>
                        </a:moveTo>
                        <a:lnTo>
                          <a:pt x="1506" y="330"/>
                        </a:lnTo>
                        <a:lnTo>
                          <a:pt x="1528" y="337"/>
                        </a:lnTo>
                        <a:lnTo>
                          <a:pt x="1544" y="349"/>
                        </a:lnTo>
                        <a:lnTo>
                          <a:pt x="1554" y="364"/>
                        </a:lnTo>
                        <a:lnTo>
                          <a:pt x="1558" y="381"/>
                        </a:lnTo>
                        <a:lnTo>
                          <a:pt x="1554" y="398"/>
                        </a:lnTo>
                        <a:lnTo>
                          <a:pt x="1544" y="412"/>
                        </a:lnTo>
                        <a:lnTo>
                          <a:pt x="1528" y="423"/>
                        </a:lnTo>
                        <a:lnTo>
                          <a:pt x="1506" y="430"/>
                        </a:lnTo>
                        <a:lnTo>
                          <a:pt x="1482" y="434"/>
                        </a:lnTo>
                        <a:lnTo>
                          <a:pt x="1459" y="430"/>
                        </a:lnTo>
                        <a:lnTo>
                          <a:pt x="1437" y="423"/>
                        </a:lnTo>
                        <a:lnTo>
                          <a:pt x="1421" y="412"/>
                        </a:lnTo>
                        <a:lnTo>
                          <a:pt x="1411" y="398"/>
                        </a:lnTo>
                        <a:lnTo>
                          <a:pt x="1406" y="381"/>
                        </a:lnTo>
                        <a:lnTo>
                          <a:pt x="1411" y="364"/>
                        </a:lnTo>
                        <a:lnTo>
                          <a:pt x="1421" y="349"/>
                        </a:lnTo>
                        <a:lnTo>
                          <a:pt x="1437" y="337"/>
                        </a:lnTo>
                        <a:lnTo>
                          <a:pt x="1459" y="330"/>
                        </a:lnTo>
                        <a:lnTo>
                          <a:pt x="1482" y="328"/>
                        </a:lnTo>
                        <a:close/>
                        <a:moveTo>
                          <a:pt x="970" y="132"/>
                        </a:moveTo>
                        <a:lnTo>
                          <a:pt x="995" y="133"/>
                        </a:lnTo>
                        <a:lnTo>
                          <a:pt x="1016" y="140"/>
                        </a:lnTo>
                        <a:lnTo>
                          <a:pt x="1035" y="150"/>
                        </a:lnTo>
                        <a:lnTo>
                          <a:pt x="1049" y="162"/>
                        </a:lnTo>
                        <a:lnTo>
                          <a:pt x="1058" y="178"/>
                        </a:lnTo>
                        <a:lnTo>
                          <a:pt x="1061" y="195"/>
                        </a:lnTo>
                        <a:lnTo>
                          <a:pt x="1058" y="210"/>
                        </a:lnTo>
                        <a:lnTo>
                          <a:pt x="1049" y="226"/>
                        </a:lnTo>
                        <a:lnTo>
                          <a:pt x="1035" y="238"/>
                        </a:lnTo>
                        <a:lnTo>
                          <a:pt x="1016" y="248"/>
                        </a:lnTo>
                        <a:lnTo>
                          <a:pt x="995" y="255"/>
                        </a:lnTo>
                        <a:lnTo>
                          <a:pt x="970" y="257"/>
                        </a:lnTo>
                        <a:lnTo>
                          <a:pt x="948" y="255"/>
                        </a:lnTo>
                        <a:lnTo>
                          <a:pt x="926" y="248"/>
                        </a:lnTo>
                        <a:lnTo>
                          <a:pt x="908" y="238"/>
                        </a:lnTo>
                        <a:lnTo>
                          <a:pt x="893" y="226"/>
                        </a:lnTo>
                        <a:lnTo>
                          <a:pt x="885" y="210"/>
                        </a:lnTo>
                        <a:lnTo>
                          <a:pt x="880" y="195"/>
                        </a:lnTo>
                        <a:lnTo>
                          <a:pt x="885" y="178"/>
                        </a:lnTo>
                        <a:lnTo>
                          <a:pt x="893" y="162"/>
                        </a:lnTo>
                        <a:lnTo>
                          <a:pt x="908" y="150"/>
                        </a:lnTo>
                        <a:lnTo>
                          <a:pt x="926" y="140"/>
                        </a:lnTo>
                        <a:lnTo>
                          <a:pt x="948" y="133"/>
                        </a:lnTo>
                        <a:lnTo>
                          <a:pt x="970" y="132"/>
                        </a:lnTo>
                        <a:close/>
                        <a:moveTo>
                          <a:pt x="813" y="0"/>
                        </a:moveTo>
                        <a:lnTo>
                          <a:pt x="831" y="1"/>
                        </a:lnTo>
                        <a:lnTo>
                          <a:pt x="847" y="7"/>
                        </a:lnTo>
                        <a:lnTo>
                          <a:pt x="859" y="16"/>
                        </a:lnTo>
                        <a:lnTo>
                          <a:pt x="866" y="26"/>
                        </a:lnTo>
                        <a:lnTo>
                          <a:pt x="870" y="39"/>
                        </a:lnTo>
                        <a:lnTo>
                          <a:pt x="866" y="51"/>
                        </a:lnTo>
                        <a:lnTo>
                          <a:pt x="859" y="62"/>
                        </a:lnTo>
                        <a:lnTo>
                          <a:pt x="847" y="70"/>
                        </a:lnTo>
                        <a:lnTo>
                          <a:pt x="831" y="76"/>
                        </a:lnTo>
                        <a:lnTo>
                          <a:pt x="813" y="77"/>
                        </a:lnTo>
                        <a:lnTo>
                          <a:pt x="796" y="76"/>
                        </a:lnTo>
                        <a:lnTo>
                          <a:pt x="781" y="70"/>
                        </a:lnTo>
                        <a:lnTo>
                          <a:pt x="769" y="62"/>
                        </a:lnTo>
                        <a:lnTo>
                          <a:pt x="761" y="51"/>
                        </a:lnTo>
                        <a:lnTo>
                          <a:pt x="758" y="39"/>
                        </a:lnTo>
                        <a:lnTo>
                          <a:pt x="761" y="26"/>
                        </a:lnTo>
                        <a:lnTo>
                          <a:pt x="769" y="16"/>
                        </a:lnTo>
                        <a:lnTo>
                          <a:pt x="781" y="7"/>
                        </a:lnTo>
                        <a:lnTo>
                          <a:pt x="796" y="1"/>
                        </a:lnTo>
                        <a:lnTo>
                          <a:pt x="813"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32893" name="Group 537"/>
              <p:cNvGrpSpPr>
                <a:grpSpLocks/>
              </p:cNvGrpSpPr>
              <p:nvPr/>
            </p:nvGrpSpPr>
            <p:grpSpPr bwMode="auto">
              <a:xfrm>
                <a:off x="1015560" y="3023747"/>
                <a:ext cx="456603" cy="496800"/>
                <a:chOff x="10291293" y="546767"/>
                <a:chExt cx="977900" cy="1063987"/>
              </a:xfrm>
            </p:grpSpPr>
            <p:grpSp>
              <p:nvGrpSpPr>
                <p:cNvPr id="32938" name="Group 582"/>
                <p:cNvGrpSpPr>
                  <a:grpSpLocks/>
                </p:cNvGrpSpPr>
                <p:nvPr/>
              </p:nvGrpSpPr>
              <p:grpSpPr bwMode="auto">
                <a:xfrm>
                  <a:off x="10771822" y="546767"/>
                  <a:ext cx="492971" cy="848200"/>
                  <a:chOff x="3799840" y="3224128"/>
                  <a:chExt cx="401955" cy="691599"/>
                </a:xfrm>
              </p:grpSpPr>
              <p:sp>
                <p:nvSpPr>
                  <p:cNvPr id="32944" name="Freeform 588"/>
                  <p:cNvSpPr>
                    <a:spLocks/>
                  </p:cNvSpPr>
                  <p:nvPr/>
                </p:nvSpPr>
                <p:spPr bwMode="white">
                  <a:xfrm>
                    <a:off x="3799840" y="32241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8"/>
                      <a:gd name="T178" fmla="*/ 0 h 2337"/>
                      <a:gd name="T179" fmla="*/ 1358 w 1358"/>
                      <a:gd name="T180" fmla="*/ 2337 h 233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eaLnBrk="1" hangingPunct="1">
                      <a:spcBef>
                        <a:spcPct val="0"/>
                      </a:spcBef>
                      <a:spcAft>
                        <a:spcPct val="0"/>
                      </a:spcAft>
                      <a:buSzTx/>
                      <a:buFontTx/>
                      <a:buNone/>
                    </a:pPr>
                    <a:r>
                      <a:rPr lang="en-US" sz="1800"/>
                      <a:t> </a:t>
                    </a:r>
                  </a:p>
                </p:txBody>
              </p:sp>
              <p:sp>
                <p:nvSpPr>
                  <p:cNvPr id="32945" name="Freeform 589"/>
                  <p:cNvSpPr>
                    <a:spLocks noEditPoints="1"/>
                  </p:cNvSpPr>
                  <p:nvPr/>
                </p:nvSpPr>
                <p:spPr bwMode="auto">
                  <a:xfrm>
                    <a:off x="3835307" y="32595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939" name="Group 583"/>
                <p:cNvGrpSpPr>
                  <a:grpSpLocks/>
                </p:cNvGrpSpPr>
                <p:nvPr/>
              </p:nvGrpSpPr>
              <p:grpSpPr bwMode="auto">
                <a:xfrm>
                  <a:off x="10291293" y="990041"/>
                  <a:ext cx="977900" cy="620713"/>
                  <a:chOff x="7689889" y="3329801"/>
                  <a:chExt cx="977900" cy="620713"/>
                </a:xfrm>
              </p:grpSpPr>
              <p:sp>
                <p:nvSpPr>
                  <p:cNvPr id="32940" name="Freeform 584"/>
                  <p:cNvSpPr>
                    <a:spLocks/>
                  </p:cNvSpPr>
                  <p:nvPr/>
                </p:nvSpPr>
                <p:spPr bwMode="white">
                  <a:xfrm>
                    <a:off x="7689889" y="3329801"/>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593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495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625 w 3078"/>
                      <a:gd name="T73" fmla="*/ 283355 h 1954"/>
                      <a:gd name="T74" fmla="*/ 13026 w 3078"/>
                      <a:gd name="T75" fmla="*/ 275731 h 1954"/>
                      <a:gd name="T76" fmla="*/ 20015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5"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1" y="1034"/>
                        </a:lnTo>
                        <a:lnTo>
                          <a:pt x="2" y="1006"/>
                        </a:lnTo>
                        <a:lnTo>
                          <a:pt x="0" y="976"/>
                        </a:lnTo>
                        <a:lnTo>
                          <a:pt x="2" y="947"/>
                        </a:lnTo>
                        <a:lnTo>
                          <a:pt x="11" y="919"/>
                        </a:lnTo>
                        <a:lnTo>
                          <a:pt x="24" y="892"/>
                        </a:lnTo>
                        <a:lnTo>
                          <a:pt x="41" y="868"/>
                        </a:lnTo>
                        <a:lnTo>
                          <a:pt x="63" y="846"/>
                        </a:lnTo>
                        <a:lnTo>
                          <a:pt x="89" y="828"/>
                        </a:lnTo>
                        <a:lnTo>
                          <a:pt x="1421" y="30"/>
                        </a:lnTo>
                        <a:lnTo>
                          <a:pt x="1452" y="15"/>
                        </a:lnTo>
                        <a:lnTo>
                          <a:pt x="1483" y="6"/>
                        </a:lnTo>
                        <a:lnTo>
                          <a:pt x="1512" y="1"/>
                        </a:lnTo>
                        <a:lnTo>
                          <a:pt x="15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41" name="Freeform 585"/>
                  <p:cNvSpPr>
                    <a:spLocks/>
                  </p:cNvSpPr>
                  <p:nvPr/>
                </p:nvSpPr>
                <p:spPr bwMode="auto">
                  <a:xfrm>
                    <a:off x="7727989" y="3367901"/>
                    <a:ext cx="901700" cy="544513"/>
                  </a:xfrm>
                  <a:custGeom>
                    <a:avLst/>
                    <a:gdLst>
                      <a:gd name="T0" fmla="*/ 450532 w 2838"/>
                      <a:gd name="T1" fmla="*/ 0 h 1714"/>
                      <a:gd name="T2" fmla="*/ 457522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522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8" h="1714">
                        <a:moveTo>
                          <a:pt x="1418" y="0"/>
                        </a:moveTo>
                        <a:lnTo>
                          <a:pt x="1440"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42" name="Freeform 586"/>
                  <p:cNvSpPr>
                    <a:spLocks/>
                  </p:cNvSpPr>
                  <p:nvPr/>
                </p:nvSpPr>
                <p:spPr bwMode="auto">
                  <a:xfrm>
                    <a:off x="7791489" y="3407589"/>
                    <a:ext cx="774700" cy="465138"/>
                  </a:xfrm>
                  <a:custGeom>
                    <a:avLst/>
                    <a:gdLst>
                      <a:gd name="T0" fmla="*/ 387032 w 2438"/>
                      <a:gd name="T1" fmla="*/ 0 h 1463"/>
                      <a:gd name="T2" fmla="*/ 774700 w 2438"/>
                      <a:gd name="T3" fmla="*/ 232410 h 1463"/>
                      <a:gd name="T4" fmla="*/ 387032 w 2438"/>
                      <a:gd name="T5" fmla="*/ 465138 h 1463"/>
                      <a:gd name="T6" fmla="*/ 0 w 2438"/>
                      <a:gd name="T7" fmla="*/ 232410 h 1463"/>
                      <a:gd name="T8" fmla="*/ 387032 w 2438"/>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8" h="1463">
                        <a:moveTo>
                          <a:pt x="1218" y="0"/>
                        </a:moveTo>
                        <a:lnTo>
                          <a:pt x="2438" y="731"/>
                        </a:lnTo>
                        <a:lnTo>
                          <a:pt x="1218" y="1463"/>
                        </a:lnTo>
                        <a:lnTo>
                          <a:pt x="0" y="731"/>
                        </a:lnTo>
                        <a:lnTo>
                          <a:pt x="1218"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43" name="Freeform 587"/>
                  <p:cNvSpPr>
                    <a:spLocks noEditPoints="1"/>
                  </p:cNvSpPr>
                  <p:nvPr/>
                </p:nvSpPr>
                <p:spPr bwMode="auto">
                  <a:xfrm>
                    <a:off x="7926426" y="3480614"/>
                    <a:ext cx="482600" cy="277813"/>
                  </a:xfrm>
                  <a:custGeom>
                    <a:avLst/>
                    <a:gdLst>
                      <a:gd name="T0" fmla="*/ 442040 w 1523"/>
                      <a:gd name="T1" fmla="*/ 112206 h 874"/>
                      <a:gd name="T2" fmla="*/ 460419 w 1523"/>
                      <a:gd name="T3" fmla="*/ 116974 h 874"/>
                      <a:gd name="T4" fmla="*/ 474044 w 1523"/>
                      <a:gd name="T5" fmla="*/ 125238 h 874"/>
                      <a:gd name="T6" fmla="*/ 481649 w 1523"/>
                      <a:gd name="T7" fmla="*/ 136046 h 874"/>
                      <a:gd name="T8" fmla="*/ 481649 w 1523"/>
                      <a:gd name="T9" fmla="*/ 148760 h 874"/>
                      <a:gd name="T10" fmla="*/ 474044 w 1523"/>
                      <a:gd name="T11" fmla="*/ 159568 h 874"/>
                      <a:gd name="T12" fmla="*/ 460419 w 1523"/>
                      <a:gd name="T13" fmla="*/ 168150 h 874"/>
                      <a:gd name="T14" fmla="*/ 442040 w 1523"/>
                      <a:gd name="T15" fmla="*/ 172600 h 874"/>
                      <a:gd name="T16" fmla="*/ 420809 w 1523"/>
                      <a:gd name="T17" fmla="*/ 172282 h 874"/>
                      <a:gd name="T18" fmla="*/ 402114 w 1523"/>
                      <a:gd name="T19" fmla="*/ 167196 h 874"/>
                      <a:gd name="T20" fmla="*/ 358702 w 1523"/>
                      <a:gd name="T21" fmla="*/ 170375 h 874"/>
                      <a:gd name="T22" fmla="*/ 274097 w 1523"/>
                      <a:gd name="T23" fmla="*/ 251112 h 874"/>
                      <a:gd name="T24" fmla="*/ 193610 w 1523"/>
                      <a:gd name="T25" fmla="*/ 218372 h 874"/>
                      <a:gd name="T26" fmla="*/ 286455 w 1523"/>
                      <a:gd name="T27" fmla="*/ 230769 h 874"/>
                      <a:gd name="T28" fmla="*/ 329233 w 1523"/>
                      <a:gd name="T29" fmla="*/ 154482 h 874"/>
                      <a:gd name="T30" fmla="*/ 380883 w 1523"/>
                      <a:gd name="T31" fmla="*/ 142721 h 874"/>
                      <a:gd name="T32" fmla="*/ 385320 w 1523"/>
                      <a:gd name="T33" fmla="*/ 130324 h 874"/>
                      <a:gd name="T34" fmla="*/ 395776 w 1523"/>
                      <a:gd name="T35" fmla="*/ 120788 h 874"/>
                      <a:gd name="T36" fmla="*/ 411937 w 1523"/>
                      <a:gd name="T37" fmla="*/ 114113 h 874"/>
                      <a:gd name="T38" fmla="*/ 431900 w 1523"/>
                      <a:gd name="T39" fmla="*/ 111888 h 874"/>
                      <a:gd name="T40" fmla="*/ 126116 w 1523"/>
                      <a:gd name="T41" fmla="*/ 99491 h 874"/>
                      <a:gd name="T42" fmla="*/ 94746 w 1523"/>
                      <a:gd name="T43" fmla="*/ 113160 h 874"/>
                      <a:gd name="T44" fmla="*/ 103935 w 1523"/>
                      <a:gd name="T45" fmla="*/ 171646 h 874"/>
                      <a:gd name="T46" fmla="*/ 127384 w 1523"/>
                      <a:gd name="T47" fmla="*/ 167514 h 874"/>
                      <a:gd name="T48" fmla="*/ 147347 w 1523"/>
                      <a:gd name="T49" fmla="*/ 170375 h 874"/>
                      <a:gd name="T50" fmla="*/ 163190 w 1523"/>
                      <a:gd name="T51" fmla="*/ 176732 h 874"/>
                      <a:gd name="T52" fmla="*/ 173964 w 1523"/>
                      <a:gd name="T53" fmla="*/ 186586 h 874"/>
                      <a:gd name="T54" fmla="*/ 178400 w 1523"/>
                      <a:gd name="T55" fmla="*/ 198347 h 874"/>
                      <a:gd name="T56" fmla="*/ 173964 w 1523"/>
                      <a:gd name="T57" fmla="*/ 210744 h 874"/>
                      <a:gd name="T58" fmla="*/ 163190 w 1523"/>
                      <a:gd name="T59" fmla="*/ 220280 h 874"/>
                      <a:gd name="T60" fmla="*/ 147347 w 1523"/>
                      <a:gd name="T61" fmla="*/ 226955 h 874"/>
                      <a:gd name="T62" fmla="*/ 127384 w 1523"/>
                      <a:gd name="T63" fmla="*/ 229498 h 874"/>
                      <a:gd name="T64" fmla="*/ 107420 w 1523"/>
                      <a:gd name="T65" fmla="*/ 226955 h 874"/>
                      <a:gd name="T66" fmla="*/ 90943 w 1523"/>
                      <a:gd name="T67" fmla="*/ 220280 h 874"/>
                      <a:gd name="T68" fmla="*/ 80169 w 1523"/>
                      <a:gd name="T69" fmla="*/ 210744 h 874"/>
                      <a:gd name="T70" fmla="*/ 76050 w 1523"/>
                      <a:gd name="T71" fmla="*/ 198347 h 874"/>
                      <a:gd name="T72" fmla="*/ 78585 w 1523"/>
                      <a:gd name="T73" fmla="*/ 189129 h 874"/>
                      <a:gd name="T74" fmla="*/ 0 w 1523"/>
                      <a:gd name="T75" fmla="*/ 138907 h 874"/>
                      <a:gd name="T76" fmla="*/ 53869 w 1523"/>
                      <a:gd name="T77" fmla="*/ 88048 h 874"/>
                      <a:gd name="T78" fmla="*/ 137524 w 1523"/>
                      <a:gd name="T79" fmla="*/ 74380 h 874"/>
                      <a:gd name="T80" fmla="*/ 246212 w 1523"/>
                      <a:gd name="T81" fmla="*/ 954 h 874"/>
                      <a:gd name="T82" fmla="*/ 264590 w 1523"/>
                      <a:gd name="T83" fmla="*/ 5404 h 874"/>
                      <a:gd name="T84" fmla="*/ 278216 w 1523"/>
                      <a:gd name="T85" fmla="*/ 13668 h 874"/>
                      <a:gd name="T86" fmla="*/ 285821 w 1523"/>
                      <a:gd name="T87" fmla="*/ 24793 h 874"/>
                      <a:gd name="T88" fmla="*/ 286455 w 1523"/>
                      <a:gd name="T89" fmla="*/ 35919 h 874"/>
                      <a:gd name="T90" fmla="*/ 281385 w 1523"/>
                      <a:gd name="T91" fmla="*/ 44183 h 874"/>
                      <a:gd name="T92" fmla="*/ 338422 w 1523"/>
                      <a:gd name="T93" fmla="*/ 54990 h 874"/>
                      <a:gd name="T94" fmla="*/ 281702 w 1523"/>
                      <a:gd name="T95" fmla="*/ 94723 h 874"/>
                      <a:gd name="T96" fmla="*/ 259520 w 1523"/>
                      <a:gd name="T97" fmla="*/ 58169 h 874"/>
                      <a:gd name="T98" fmla="*/ 235755 w 1523"/>
                      <a:gd name="T99" fmla="*/ 61666 h 874"/>
                      <a:gd name="T100" fmla="*/ 215792 w 1523"/>
                      <a:gd name="T101" fmla="*/ 59441 h 874"/>
                      <a:gd name="T102" fmla="*/ 199631 w 1523"/>
                      <a:gd name="T103" fmla="*/ 52765 h 874"/>
                      <a:gd name="T104" fmla="*/ 188540 w 1523"/>
                      <a:gd name="T105" fmla="*/ 42912 h 874"/>
                      <a:gd name="T106" fmla="*/ 184738 w 1523"/>
                      <a:gd name="T107" fmla="*/ 30833 h 874"/>
                      <a:gd name="T108" fmla="*/ 188540 w 1523"/>
                      <a:gd name="T109" fmla="*/ 19072 h 874"/>
                      <a:gd name="T110" fmla="*/ 199631 w 1523"/>
                      <a:gd name="T111" fmla="*/ 8900 h 874"/>
                      <a:gd name="T112" fmla="*/ 215792 w 1523"/>
                      <a:gd name="T113" fmla="*/ 2543 h 874"/>
                      <a:gd name="T114" fmla="*/ 235755 w 1523"/>
                      <a:gd name="T115" fmla="*/ 0 h 8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23" h="874">
                        <a:moveTo>
                          <a:pt x="1363" y="352"/>
                        </a:moveTo>
                        <a:lnTo>
                          <a:pt x="1395" y="353"/>
                        </a:lnTo>
                        <a:lnTo>
                          <a:pt x="1425" y="359"/>
                        </a:lnTo>
                        <a:lnTo>
                          <a:pt x="1453" y="368"/>
                        </a:lnTo>
                        <a:lnTo>
                          <a:pt x="1476" y="380"/>
                        </a:lnTo>
                        <a:lnTo>
                          <a:pt x="1496" y="394"/>
                        </a:lnTo>
                        <a:lnTo>
                          <a:pt x="1511" y="410"/>
                        </a:lnTo>
                        <a:lnTo>
                          <a:pt x="1520" y="428"/>
                        </a:lnTo>
                        <a:lnTo>
                          <a:pt x="1523" y="449"/>
                        </a:lnTo>
                        <a:lnTo>
                          <a:pt x="1520" y="468"/>
                        </a:lnTo>
                        <a:lnTo>
                          <a:pt x="1511" y="486"/>
                        </a:lnTo>
                        <a:lnTo>
                          <a:pt x="1496" y="502"/>
                        </a:lnTo>
                        <a:lnTo>
                          <a:pt x="1476" y="517"/>
                        </a:lnTo>
                        <a:lnTo>
                          <a:pt x="1453" y="529"/>
                        </a:lnTo>
                        <a:lnTo>
                          <a:pt x="1425" y="537"/>
                        </a:lnTo>
                        <a:lnTo>
                          <a:pt x="1395" y="543"/>
                        </a:lnTo>
                        <a:lnTo>
                          <a:pt x="1363" y="544"/>
                        </a:lnTo>
                        <a:lnTo>
                          <a:pt x="1328" y="542"/>
                        </a:lnTo>
                        <a:lnTo>
                          <a:pt x="1297" y="536"/>
                        </a:lnTo>
                        <a:lnTo>
                          <a:pt x="1269" y="526"/>
                        </a:lnTo>
                        <a:lnTo>
                          <a:pt x="1243" y="513"/>
                        </a:lnTo>
                        <a:lnTo>
                          <a:pt x="1132" y="536"/>
                        </a:lnTo>
                        <a:lnTo>
                          <a:pt x="1144" y="874"/>
                        </a:lnTo>
                        <a:lnTo>
                          <a:pt x="865" y="790"/>
                        </a:lnTo>
                        <a:lnTo>
                          <a:pt x="795" y="855"/>
                        </a:lnTo>
                        <a:lnTo>
                          <a:pt x="611" y="687"/>
                        </a:lnTo>
                        <a:lnTo>
                          <a:pt x="935" y="676"/>
                        </a:lnTo>
                        <a:lnTo>
                          <a:pt x="904" y="726"/>
                        </a:lnTo>
                        <a:lnTo>
                          <a:pt x="1040" y="756"/>
                        </a:lnTo>
                        <a:lnTo>
                          <a:pt x="1039" y="486"/>
                        </a:lnTo>
                        <a:lnTo>
                          <a:pt x="1203" y="450"/>
                        </a:lnTo>
                        <a:lnTo>
                          <a:pt x="1202" y="449"/>
                        </a:lnTo>
                        <a:lnTo>
                          <a:pt x="1206" y="428"/>
                        </a:lnTo>
                        <a:lnTo>
                          <a:pt x="1216" y="410"/>
                        </a:lnTo>
                        <a:lnTo>
                          <a:pt x="1230" y="394"/>
                        </a:lnTo>
                        <a:lnTo>
                          <a:pt x="1249" y="380"/>
                        </a:lnTo>
                        <a:lnTo>
                          <a:pt x="1274" y="368"/>
                        </a:lnTo>
                        <a:lnTo>
                          <a:pt x="1300" y="359"/>
                        </a:lnTo>
                        <a:lnTo>
                          <a:pt x="1330" y="353"/>
                        </a:lnTo>
                        <a:lnTo>
                          <a:pt x="1363" y="352"/>
                        </a:lnTo>
                        <a:close/>
                        <a:moveTo>
                          <a:pt x="434" y="234"/>
                        </a:moveTo>
                        <a:lnTo>
                          <a:pt x="398" y="313"/>
                        </a:lnTo>
                        <a:lnTo>
                          <a:pt x="363" y="393"/>
                        </a:lnTo>
                        <a:lnTo>
                          <a:pt x="299" y="356"/>
                        </a:lnTo>
                        <a:lnTo>
                          <a:pt x="138" y="434"/>
                        </a:lnTo>
                        <a:lnTo>
                          <a:pt x="328" y="540"/>
                        </a:lnTo>
                        <a:lnTo>
                          <a:pt x="363" y="531"/>
                        </a:lnTo>
                        <a:lnTo>
                          <a:pt x="402" y="527"/>
                        </a:lnTo>
                        <a:lnTo>
                          <a:pt x="434" y="530"/>
                        </a:lnTo>
                        <a:lnTo>
                          <a:pt x="465" y="536"/>
                        </a:lnTo>
                        <a:lnTo>
                          <a:pt x="491" y="544"/>
                        </a:lnTo>
                        <a:lnTo>
                          <a:pt x="515" y="556"/>
                        </a:lnTo>
                        <a:lnTo>
                          <a:pt x="535" y="571"/>
                        </a:lnTo>
                        <a:lnTo>
                          <a:pt x="549" y="587"/>
                        </a:lnTo>
                        <a:lnTo>
                          <a:pt x="559" y="605"/>
                        </a:lnTo>
                        <a:lnTo>
                          <a:pt x="563" y="624"/>
                        </a:lnTo>
                        <a:lnTo>
                          <a:pt x="559" y="645"/>
                        </a:lnTo>
                        <a:lnTo>
                          <a:pt x="549" y="663"/>
                        </a:lnTo>
                        <a:lnTo>
                          <a:pt x="535" y="679"/>
                        </a:lnTo>
                        <a:lnTo>
                          <a:pt x="515" y="693"/>
                        </a:lnTo>
                        <a:lnTo>
                          <a:pt x="491" y="705"/>
                        </a:lnTo>
                        <a:lnTo>
                          <a:pt x="465" y="714"/>
                        </a:lnTo>
                        <a:lnTo>
                          <a:pt x="434" y="720"/>
                        </a:lnTo>
                        <a:lnTo>
                          <a:pt x="402" y="722"/>
                        </a:lnTo>
                        <a:lnTo>
                          <a:pt x="369" y="720"/>
                        </a:lnTo>
                        <a:lnTo>
                          <a:pt x="339" y="714"/>
                        </a:lnTo>
                        <a:lnTo>
                          <a:pt x="311" y="705"/>
                        </a:lnTo>
                        <a:lnTo>
                          <a:pt x="287" y="693"/>
                        </a:lnTo>
                        <a:lnTo>
                          <a:pt x="268" y="679"/>
                        </a:lnTo>
                        <a:lnTo>
                          <a:pt x="253" y="663"/>
                        </a:lnTo>
                        <a:lnTo>
                          <a:pt x="243" y="645"/>
                        </a:lnTo>
                        <a:lnTo>
                          <a:pt x="240" y="624"/>
                        </a:lnTo>
                        <a:lnTo>
                          <a:pt x="242" y="610"/>
                        </a:lnTo>
                        <a:lnTo>
                          <a:pt x="248" y="595"/>
                        </a:lnTo>
                        <a:lnTo>
                          <a:pt x="258" y="582"/>
                        </a:lnTo>
                        <a:lnTo>
                          <a:pt x="0" y="437"/>
                        </a:lnTo>
                        <a:lnTo>
                          <a:pt x="229" y="313"/>
                        </a:lnTo>
                        <a:lnTo>
                          <a:pt x="170" y="277"/>
                        </a:lnTo>
                        <a:lnTo>
                          <a:pt x="301" y="255"/>
                        </a:lnTo>
                        <a:lnTo>
                          <a:pt x="434" y="234"/>
                        </a:lnTo>
                        <a:close/>
                        <a:moveTo>
                          <a:pt x="744" y="0"/>
                        </a:moveTo>
                        <a:lnTo>
                          <a:pt x="777" y="3"/>
                        </a:lnTo>
                        <a:lnTo>
                          <a:pt x="807" y="8"/>
                        </a:lnTo>
                        <a:lnTo>
                          <a:pt x="835" y="17"/>
                        </a:lnTo>
                        <a:lnTo>
                          <a:pt x="859" y="28"/>
                        </a:lnTo>
                        <a:lnTo>
                          <a:pt x="878" y="43"/>
                        </a:lnTo>
                        <a:lnTo>
                          <a:pt x="893" y="60"/>
                        </a:lnTo>
                        <a:lnTo>
                          <a:pt x="902" y="78"/>
                        </a:lnTo>
                        <a:lnTo>
                          <a:pt x="906" y="97"/>
                        </a:lnTo>
                        <a:lnTo>
                          <a:pt x="904" y="113"/>
                        </a:lnTo>
                        <a:lnTo>
                          <a:pt x="898" y="126"/>
                        </a:lnTo>
                        <a:lnTo>
                          <a:pt x="888" y="139"/>
                        </a:lnTo>
                        <a:lnTo>
                          <a:pt x="1011" y="213"/>
                        </a:lnTo>
                        <a:lnTo>
                          <a:pt x="1068" y="173"/>
                        </a:lnTo>
                        <a:lnTo>
                          <a:pt x="1159" y="329"/>
                        </a:lnTo>
                        <a:lnTo>
                          <a:pt x="889" y="298"/>
                        </a:lnTo>
                        <a:lnTo>
                          <a:pt x="946" y="259"/>
                        </a:lnTo>
                        <a:lnTo>
                          <a:pt x="819" y="183"/>
                        </a:lnTo>
                        <a:lnTo>
                          <a:pt x="784" y="191"/>
                        </a:lnTo>
                        <a:lnTo>
                          <a:pt x="744" y="194"/>
                        </a:lnTo>
                        <a:lnTo>
                          <a:pt x="711" y="193"/>
                        </a:lnTo>
                        <a:lnTo>
                          <a:pt x="681" y="187"/>
                        </a:lnTo>
                        <a:lnTo>
                          <a:pt x="655" y="178"/>
                        </a:lnTo>
                        <a:lnTo>
                          <a:pt x="630" y="166"/>
                        </a:lnTo>
                        <a:lnTo>
                          <a:pt x="611" y="151"/>
                        </a:lnTo>
                        <a:lnTo>
                          <a:pt x="595" y="135"/>
                        </a:lnTo>
                        <a:lnTo>
                          <a:pt x="587" y="116"/>
                        </a:lnTo>
                        <a:lnTo>
                          <a:pt x="583" y="97"/>
                        </a:lnTo>
                        <a:lnTo>
                          <a:pt x="587" y="78"/>
                        </a:lnTo>
                        <a:lnTo>
                          <a:pt x="595" y="60"/>
                        </a:lnTo>
                        <a:lnTo>
                          <a:pt x="611" y="43"/>
                        </a:lnTo>
                        <a:lnTo>
                          <a:pt x="630" y="28"/>
                        </a:lnTo>
                        <a:lnTo>
                          <a:pt x="655" y="17"/>
                        </a:lnTo>
                        <a:lnTo>
                          <a:pt x="681" y="8"/>
                        </a:lnTo>
                        <a:lnTo>
                          <a:pt x="711" y="3"/>
                        </a:lnTo>
                        <a:lnTo>
                          <a:pt x="744"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32894" name="Group 538"/>
              <p:cNvGrpSpPr>
                <a:grpSpLocks/>
              </p:cNvGrpSpPr>
              <p:nvPr/>
            </p:nvGrpSpPr>
            <p:grpSpPr bwMode="auto">
              <a:xfrm>
                <a:off x="4008865" y="3223826"/>
                <a:ext cx="430119" cy="439820"/>
                <a:chOff x="15040577" y="5434196"/>
                <a:chExt cx="921176" cy="941955"/>
              </a:xfrm>
            </p:grpSpPr>
            <p:grpSp>
              <p:nvGrpSpPr>
                <p:cNvPr id="32931" name="Group 575"/>
                <p:cNvGrpSpPr>
                  <a:grpSpLocks/>
                </p:cNvGrpSpPr>
                <p:nvPr/>
              </p:nvGrpSpPr>
              <p:grpSpPr bwMode="auto">
                <a:xfrm>
                  <a:off x="15316919" y="5434196"/>
                  <a:ext cx="644834" cy="675219"/>
                  <a:chOff x="14296501" y="3153250"/>
                  <a:chExt cx="521030" cy="545581"/>
                </a:xfrm>
              </p:grpSpPr>
              <p:sp>
                <p:nvSpPr>
                  <p:cNvPr id="32935" name="Freeform 579"/>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36" name="Freeform 580"/>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37" name="Freeform 581"/>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932" name="Group 576"/>
                <p:cNvGrpSpPr>
                  <a:grpSpLocks/>
                </p:cNvGrpSpPr>
                <p:nvPr/>
              </p:nvGrpSpPr>
              <p:grpSpPr bwMode="auto">
                <a:xfrm>
                  <a:off x="15040577" y="5527951"/>
                  <a:ext cx="492971" cy="848200"/>
                  <a:chOff x="3799840" y="2055728"/>
                  <a:chExt cx="401955" cy="691599"/>
                </a:xfrm>
              </p:grpSpPr>
              <p:sp>
                <p:nvSpPr>
                  <p:cNvPr id="32933" name="Freeform 577"/>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34" name="Freeform 578"/>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sp>
            <p:nvSpPr>
              <p:cNvPr id="540" name="Rectangle 539"/>
              <p:cNvSpPr/>
              <p:nvPr/>
            </p:nvSpPr>
            <p:spPr bwMode="auto">
              <a:xfrm rot="18642172">
                <a:off x="1741046" y="2783762"/>
                <a:ext cx="855613" cy="20637"/>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41" name="Rectangle 540"/>
              <p:cNvSpPr/>
              <p:nvPr/>
            </p:nvSpPr>
            <p:spPr bwMode="auto">
              <a:xfrm rot="1576458">
                <a:off x="1088540" y="2917105"/>
                <a:ext cx="855677" cy="22224"/>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42" name="Rectangle 541"/>
              <p:cNvSpPr/>
              <p:nvPr/>
            </p:nvSpPr>
            <p:spPr bwMode="auto">
              <a:xfrm rot="2518587">
                <a:off x="1904529" y="2405960"/>
                <a:ext cx="498484" cy="22224"/>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43" name="Rectangle 542"/>
              <p:cNvSpPr/>
              <p:nvPr/>
            </p:nvSpPr>
            <p:spPr bwMode="auto">
              <a:xfrm rot="3775197">
                <a:off x="2545915" y="2521839"/>
                <a:ext cx="642900" cy="20637"/>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44" name="Rectangle 543"/>
              <p:cNvSpPr/>
              <p:nvPr/>
            </p:nvSpPr>
            <p:spPr bwMode="auto">
              <a:xfrm rot="1688343">
                <a:off x="1909292" y="3239348"/>
                <a:ext cx="855678" cy="20637"/>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45" name="Rectangle 544"/>
              <p:cNvSpPr/>
              <p:nvPr/>
            </p:nvSpPr>
            <p:spPr bwMode="auto">
              <a:xfrm rot="19325248">
                <a:off x="1340957" y="3375865"/>
                <a:ext cx="855678" cy="20637"/>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46" name="Rectangle 545"/>
              <p:cNvSpPr/>
              <p:nvPr/>
            </p:nvSpPr>
            <p:spPr bwMode="auto">
              <a:xfrm rot="16940303">
                <a:off x="2318898" y="3748905"/>
                <a:ext cx="642899" cy="20638"/>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47" name="Rectangle 546"/>
              <p:cNvSpPr/>
              <p:nvPr/>
            </p:nvSpPr>
            <p:spPr bwMode="auto">
              <a:xfrm rot="2808650">
                <a:off x="2830102" y="3218710"/>
                <a:ext cx="1142933" cy="22225"/>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48" name="Rectangle 547"/>
              <p:cNvSpPr/>
              <p:nvPr/>
            </p:nvSpPr>
            <p:spPr bwMode="auto">
              <a:xfrm rot="18869646">
                <a:off x="3508758" y="3162358"/>
                <a:ext cx="857200" cy="20637"/>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49" name="Rectangle 548"/>
              <p:cNvSpPr/>
              <p:nvPr/>
            </p:nvSpPr>
            <p:spPr bwMode="auto">
              <a:xfrm rot="20063939">
                <a:off x="3099937" y="2477393"/>
                <a:ext cx="641361" cy="22224"/>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50" name="Rectangle 549"/>
              <p:cNvSpPr/>
              <p:nvPr/>
            </p:nvSpPr>
            <p:spPr bwMode="auto">
              <a:xfrm rot="2121556">
                <a:off x="2579228" y="3952094"/>
                <a:ext cx="498484" cy="22224"/>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51" name="Rectangle 550"/>
              <p:cNvSpPr/>
              <p:nvPr/>
            </p:nvSpPr>
            <p:spPr bwMode="auto">
              <a:xfrm rot="18790624">
                <a:off x="2745926" y="2278967"/>
                <a:ext cx="214300" cy="20638"/>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sp>
            <p:nvSpPr>
              <p:cNvPr id="552" name="Rectangle 551"/>
              <p:cNvSpPr/>
              <p:nvPr/>
            </p:nvSpPr>
            <p:spPr bwMode="auto">
              <a:xfrm rot="17848232">
                <a:off x="2458611" y="3023460"/>
                <a:ext cx="928633" cy="20638"/>
              </a:xfrm>
              <a:prstGeom prst="rect">
                <a:avLst/>
              </a:prstGeom>
              <a:solidFill>
                <a:srgbClr val="F28100"/>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0" tIns="0" rIns="0" bIns="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eaLnBrk="0" hangingPunct="0">
                  <a:defRPr/>
                </a:pPr>
                <a:endParaRPr lang="en-US" b="1" dirty="0">
                  <a:solidFill>
                    <a:srgbClr val="FFFFFF"/>
                  </a:solidFill>
                </a:endParaRPr>
              </a:p>
            </p:txBody>
          </p:sp>
          <p:grpSp>
            <p:nvGrpSpPr>
              <p:cNvPr id="32908" name="Group 552"/>
              <p:cNvGrpSpPr>
                <a:grpSpLocks/>
              </p:cNvGrpSpPr>
              <p:nvPr/>
            </p:nvGrpSpPr>
            <p:grpSpPr bwMode="auto">
              <a:xfrm>
                <a:off x="1960793" y="3379556"/>
                <a:ext cx="426029" cy="479359"/>
                <a:chOff x="12974071" y="4011465"/>
                <a:chExt cx="546193" cy="614564"/>
              </a:xfrm>
            </p:grpSpPr>
            <p:grpSp>
              <p:nvGrpSpPr>
                <p:cNvPr id="32924" name="Group 568"/>
                <p:cNvGrpSpPr>
                  <a:grpSpLocks/>
                </p:cNvGrpSpPr>
                <p:nvPr/>
              </p:nvGrpSpPr>
              <p:grpSpPr bwMode="auto">
                <a:xfrm>
                  <a:off x="13152791" y="4011465"/>
                  <a:ext cx="367473" cy="469550"/>
                  <a:chOff x="8930867" y="2395247"/>
                  <a:chExt cx="441920" cy="564676"/>
                </a:xfrm>
              </p:grpSpPr>
              <p:sp>
                <p:nvSpPr>
                  <p:cNvPr id="32928" name="Freeform 572"/>
                  <p:cNvSpPr>
                    <a:spLocks/>
                  </p:cNvSpPr>
                  <p:nvPr/>
                </p:nvSpPr>
                <p:spPr bwMode="white">
                  <a:xfrm>
                    <a:off x="8930867" y="2395247"/>
                    <a:ext cx="441920" cy="564676"/>
                  </a:xfrm>
                  <a:custGeom>
                    <a:avLst/>
                    <a:gdLst>
                      <a:gd name="T0" fmla="*/ 43101 w 1620"/>
                      <a:gd name="T1" fmla="*/ 0 h 2068"/>
                      <a:gd name="T2" fmla="*/ 60014 w 1620"/>
                      <a:gd name="T3" fmla="*/ 0 h 2068"/>
                      <a:gd name="T4" fmla="*/ 82655 w 1620"/>
                      <a:gd name="T5" fmla="*/ 0 h 2068"/>
                      <a:gd name="T6" fmla="*/ 124392 w 1620"/>
                      <a:gd name="T7" fmla="*/ 0 h 2068"/>
                      <a:gd name="T8" fmla="*/ 252876 w 1620"/>
                      <a:gd name="T9" fmla="*/ 0 h 2068"/>
                      <a:gd name="T10" fmla="*/ 263788 w 1620"/>
                      <a:gd name="T11" fmla="*/ 0 h 2068"/>
                      <a:gd name="T12" fmla="*/ 272517 w 1620"/>
                      <a:gd name="T13" fmla="*/ 819 h 2068"/>
                      <a:gd name="T14" fmla="*/ 284247 w 1620"/>
                      <a:gd name="T15" fmla="*/ 5734 h 2068"/>
                      <a:gd name="T16" fmla="*/ 432372 w 1620"/>
                      <a:gd name="T17" fmla="*/ 152910 h 2068"/>
                      <a:gd name="T18" fmla="*/ 439192 w 1620"/>
                      <a:gd name="T19" fmla="*/ 163559 h 2068"/>
                      <a:gd name="T20" fmla="*/ 441920 w 1620"/>
                      <a:gd name="T21" fmla="*/ 176120 h 2068"/>
                      <a:gd name="T22" fmla="*/ 441920 w 1620"/>
                      <a:gd name="T23" fmla="*/ 181854 h 2068"/>
                      <a:gd name="T24" fmla="*/ 441920 w 1620"/>
                      <a:gd name="T25" fmla="*/ 196872 h 2068"/>
                      <a:gd name="T26" fmla="*/ 441920 w 1620"/>
                      <a:gd name="T27" fmla="*/ 231277 h 2068"/>
                      <a:gd name="T28" fmla="*/ 441920 w 1620"/>
                      <a:gd name="T29" fmla="*/ 260767 h 2068"/>
                      <a:gd name="T30" fmla="*/ 441920 w 1620"/>
                      <a:gd name="T31" fmla="*/ 293806 h 2068"/>
                      <a:gd name="T32" fmla="*/ 441920 w 1620"/>
                      <a:gd name="T33" fmla="*/ 329576 h 2068"/>
                      <a:gd name="T34" fmla="*/ 441920 w 1620"/>
                      <a:gd name="T35" fmla="*/ 419138 h 2068"/>
                      <a:gd name="T36" fmla="*/ 441920 w 1620"/>
                      <a:gd name="T37" fmla="*/ 493409 h 2068"/>
                      <a:gd name="T38" fmla="*/ 441920 w 1620"/>
                      <a:gd name="T39" fmla="*/ 513888 h 2068"/>
                      <a:gd name="T40" fmla="*/ 441920 w 1620"/>
                      <a:gd name="T41" fmla="*/ 527268 h 2068"/>
                      <a:gd name="T42" fmla="*/ 441920 w 1620"/>
                      <a:gd name="T43" fmla="*/ 531910 h 2068"/>
                      <a:gd name="T44" fmla="*/ 438647 w 1620"/>
                      <a:gd name="T45" fmla="*/ 546108 h 2068"/>
                      <a:gd name="T46" fmla="*/ 429644 w 1620"/>
                      <a:gd name="T47" fmla="*/ 557304 h 2068"/>
                      <a:gd name="T48" fmla="*/ 416551 w 1620"/>
                      <a:gd name="T49" fmla="*/ 563584 h 2068"/>
                      <a:gd name="T50" fmla="*/ 32735 w 1620"/>
                      <a:gd name="T51" fmla="*/ 564676 h 2068"/>
                      <a:gd name="T52" fmla="*/ 18550 w 1620"/>
                      <a:gd name="T53" fmla="*/ 561399 h 2068"/>
                      <a:gd name="T54" fmla="*/ 7365 w 1620"/>
                      <a:gd name="T55" fmla="*/ 552389 h 2068"/>
                      <a:gd name="T56" fmla="*/ 1091 w 1620"/>
                      <a:gd name="T57" fmla="*/ 539555 h 2068"/>
                      <a:gd name="T58" fmla="*/ 0 w 1620"/>
                      <a:gd name="T59" fmla="*/ 32766 h 2068"/>
                      <a:gd name="T60" fmla="*/ 3273 w 1620"/>
                      <a:gd name="T61" fmla="*/ 18568 h 2068"/>
                      <a:gd name="T62" fmla="*/ 12276 w 1620"/>
                      <a:gd name="T63" fmla="*/ 7372 h 2068"/>
                      <a:gd name="T64" fmla="*/ 25369 w 1620"/>
                      <a:gd name="T65" fmla="*/ 1092 h 2068"/>
                      <a:gd name="T66" fmla="*/ 33826 w 1620"/>
                      <a:gd name="T67" fmla="*/ 0 h 20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0" h="2068">
                        <a:moveTo>
                          <a:pt x="138" y="0"/>
                        </a:moveTo>
                        <a:lnTo>
                          <a:pt x="158" y="0"/>
                        </a:lnTo>
                        <a:lnTo>
                          <a:pt x="186" y="0"/>
                        </a:lnTo>
                        <a:lnTo>
                          <a:pt x="220" y="0"/>
                        </a:lnTo>
                        <a:lnTo>
                          <a:pt x="260" y="0"/>
                        </a:lnTo>
                        <a:lnTo>
                          <a:pt x="303" y="0"/>
                        </a:lnTo>
                        <a:lnTo>
                          <a:pt x="352" y="0"/>
                        </a:lnTo>
                        <a:lnTo>
                          <a:pt x="456" y="0"/>
                        </a:lnTo>
                        <a:lnTo>
                          <a:pt x="510" y="0"/>
                        </a:lnTo>
                        <a:lnTo>
                          <a:pt x="927" y="0"/>
                        </a:lnTo>
                        <a:lnTo>
                          <a:pt x="950" y="0"/>
                        </a:lnTo>
                        <a:lnTo>
                          <a:pt x="967" y="0"/>
                        </a:lnTo>
                        <a:lnTo>
                          <a:pt x="974" y="0"/>
                        </a:lnTo>
                        <a:lnTo>
                          <a:pt x="999" y="3"/>
                        </a:lnTo>
                        <a:lnTo>
                          <a:pt x="1022" y="10"/>
                        </a:lnTo>
                        <a:lnTo>
                          <a:pt x="1042" y="21"/>
                        </a:lnTo>
                        <a:lnTo>
                          <a:pt x="1060" y="35"/>
                        </a:lnTo>
                        <a:lnTo>
                          <a:pt x="1585" y="560"/>
                        </a:lnTo>
                        <a:lnTo>
                          <a:pt x="1600" y="578"/>
                        </a:lnTo>
                        <a:lnTo>
                          <a:pt x="1610" y="599"/>
                        </a:lnTo>
                        <a:lnTo>
                          <a:pt x="1618" y="620"/>
                        </a:lnTo>
                        <a:lnTo>
                          <a:pt x="1620" y="645"/>
                        </a:lnTo>
                        <a:lnTo>
                          <a:pt x="1620" y="652"/>
                        </a:lnTo>
                        <a:lnTo>
                          <a:pt x="1620" y="666"/>
                        </a:lnTo>
                        <a:lnTo>
                          <a:pt x="1620" y="691"/>
                        </a:lnTo>
                        <a:lnTo>
                          <a:pt x="1620" y="721"/>
                        </a:lnTo>
                        <a:lnTo>
                          <a:pt x="1620" y="757"/>
                        </a:lnTo>
                        <a:lnTo>
                          <a:pt x="1620" y="847"/>
                        </a:lnTo>
                        <a:lnTo>
                          <a:pt x="1620" y="899"/>
                        </a:lnTo>
                        <a:lnTo>
                          <a:pt x="1620" y="955"/>
                        </a:lnTo>
                        <a:lnTo>
                          <a:pt x="1620" y="1015"/>
                        </a:lnTo>
                        <a:lnTo>
                          <a:pt x="1620" y="1076"/>
                        </a:lnTo>
                        <a:lnTo>
                          <a:pt x="1620" y="1140"/>
                        </a:lnTo>
                        <a:lnTo>
                          <a:pt x="1620" y="1207"/>
                        </a:lnTo>
                        <a:lnTo>
                          <a:pt x="1620" y="1472"/>
                        </a:lnTo>
                        <a:lnTo>
                          <a:pt x="1620" y="1535"/>
                        </a:lnTo>
                        <a:lnTo>
                          <a:pt x="1620" y="1596"/>
                        </a:lnTo>
                        <a:lnTo>
                          <a:pt x="1620" y="1807"/>
                        </a:lnTo>
                        <a:lnTo>
                          <a:pt x="1620" y="1847"/>
                        </a:lnTo>
                        <a:lnTo>
                          <a:pt x="1620" y="1882"/>
                        </a:lnTo>
                        <a:lnTo>
                          <a:pt x="1620" y="1909"/>
                        </a:lnTo>
                        <a:lnTo>
                          <a:pt x="1620" y="1931"/>
                        </a:lnTo>
                        <a:lnTo>
                          <a:pt x="1620" y="1943"/>
                        </a:lnTo>
                        <a:lnTo>
                          <a:pt x="1620" y="1948"/>
                        </a:lnTo>
                        <a:lnTo>
                          <a:pt x="1616" y="1976"/>
                        </a:lnTo>
                        <a:lnTo>
                          <a:pt x="1608" y="2000"/>
                        </a:lnTo>
                        <a:lnTo>
                          <a:pt x="1593" y="2023"/>
                        </a:lnTo>
                        <a:lnTo>
                          <a:pt x="1575" y="2041"/>
                        </a:lnTo>
                        <a:lnTo>
                          <a:pt x="1552" y="2056"/>
                        </a:lnTo>
                        <a:lnTo>
                          <a:pt x="1527" y="2064"/>
                        </a:lnTo>
                        <a:lnTo>
                          <a:pt x="1500" y="2068"/>
                        </a:lnTo>
                        <a:lnTo>
                          <a:pt x="120" y="2068"/>
                        </a:lnTo>
                        <a:lnTo>
                          <a:pt x="93" y="2064"/>
                        </a:lnTo>
                        <a:lnTo>
                          <a:pt x="68" y="2056"/>
                        </a:lnTo>
                        <a:lnTo>
                          <a:pt x="45" y="2041"/>
                        </a:lnTo>
                        <a:lnTo>
                          <a:pt x="27" y="2023"/>
                        </a:lnTo>
                        <a:lnTo>
                          <a:pt x="12" y="2000"/>
                        </a:lnTo>
                        <a:lnTo>
                          <a:pt x="4" y="1976"/>
                        </a:lnTo>
                        <a:lnTo>
                          <a:pt x="0" y="1948"/>
                        </a:lnTo>
                        <a:lnTo>
                          <a:pt x="0" y="120"/>
                        </a:lnTo>
                        <a:lnTo>
                          <a:pt x="4" y="92"/>
                        </a:lnTo>
                        <a:lnTo>
                          <a:pt x="12" y="68"/>
                        </a:lnTo>
                        <a:lnTo>
                          <a:pt x="27" y="45"/>
                        </a:lnTo>
                        <a:lnTo>
                          <a:pt x="45" y="27"/>
                        </a:lnTo>
                        <a:lnTo>
                          <a:pt x="68" y="12"/>
                        </a:lnTo>
                        <a:lnTo>
                          <a:pt x="93" y="4"/>
                        </a:lnTo>
                        <a:lnTo>
                          <a:pt x="120" y="0"/>
                        </a:lnTo>
                        <a:lnTo>
                          <a:pt x="124" y="0"/>
                        </a:lnTo>
                        <a:lnTo>
                          <a:pt x="1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29" name="Freeform 573"/>
                  <p:cNvSpPr>
                    <a:spLocks noEditPoints="1"/>
                  </p:cNvSpPr>
                  <p:nvPr/>
                </p:nvSpPr>
                <p:spPr bwMode="auto">
                  <a:xfrm>
                    <a:off x="8963602" y="2427982"/>
                    <a:ext cx="376450" cy="499206"/>
                  </a:xfrm>
                  <a:custGeom>
                    <a:avLst/>
                    <a:gdLst>
                      <a:gd name="T0" fmla="*/ 232963 w 1380"/>
                      <a:gd name="T1" fmla="*/ 0 h 1828"/>
                      <a:gd name="T2" fmla="*/ 233508 w 1380"/>
                      <a:gd name="T3" fmla="*/ 0 h 1828"/>
                      <a:gd name="T4" fmla="*/ 376450 w 1380"/>
                      <a:gd name="T5" fmla="*/ 143372 h 1828"/>
                      <a:gd name="T6" fmla="*/ 376450 w 1380"/>
                      <a:gd name="T7" fmla="*/ 143372 h 1828"/>
                      <a:gd name="T8" fmla="*/ 232963 w 1380"/>
                      <a:gd name="T9" fmla="*/ 143372 h 1828"/>
                      <a:gd name="T10" fmla="*/ 232963 w 1380"/>
                      <a:gd name="T11" fmla="*/ 0 h 1828"/>
                      <a:gd name="T12" fmla="*/ 0 w 1380"/>
                      <a:gd name="T13" fmla="*/ 0 h 1828"/>
                      <a:gd name="T14" fmla="*/ 193135 w 1380"/>
                      <a:gd name="T15" fmla="*/ 0 h 1828"/>
                      <a:gd name="T16" fmla="*/ 193135 w 1380"/>
                      <a:gd name="T17" fmla="*/ 183516 h 1828"/>
                      <a:gd name="T18" fmla="*/ 376450 w 1380"/>
                      <a:gd name="T19" fmla="*/ 183516 h 1828"/>
                      <a:gd name="T20" fmla="*/ 376450 w 1380"/>
                      <a:gd name="T21" fmla="*/ 499206 h 1828"/>
                      <a:gd name="T22" fmla="*/ 0 w 1380"/>
                      <a:gd name="T23" fmla="*/ 499206 h 1828"/>
                      <a:gd name="T24" fmla="*/ 0 w 1380"/>
                      <a:gd name="T25" fmla="*/ 0 h 18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0" h="1828">
                        <a:moveTo>
                          <a:pt x="854" y="0"/>
                        </a:moveTo>
                        <a:lnTo>
                          <a:pt x="856" y="0"/>
                        </a:lnTo>
                        <a:lnTo>
                          <a:pt x="1380" y="525"/>
                        </a:lnTo>
                        <a:lnTo>
                          <a:pt x="854" y="525"/>
                        </a:lnTo>
                        <a:lnTo>
                          <a:pt x="854" y="0"/>
                        </a:lnTo>
                        <a:close/>
                        <a:moveTo>
                          <a:pt x="0" y="0"/>
                        </a:moveTo>
                        <a:lnTo>
                          <a:pt x="708" y="0"/>
                        </a:lnTo>
                        <a:lnTo>
                          <a:pt x="708" y="672"/>
                        </a:lnTo>
                        <a:lnTo>
                          <a:pt x="1380" y="672"/>
                        </a:lnTo>
                        <a:lnTo>
                          <a:pt x="1380" y="1828"/>
                        </a:lnTo>
                        <a:lnTo>
                          <a:pt x="0" y="1828"/>
                        </a:lnTo>
                        <a:lnTo>
                          <a:pt x="0"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30" name="Freeform 574"/>
                  <p:cNvSpPr>
                    <a:spLocks noEditPoints="1"/>
                  </p:cNvSpPr>
                  <p:nvPr/>
                </p:nvSpPr>
                <p:spPr bwMode="auto">
                  <a:xfrm>
                    <a:off x="9026344" y="2575289"/>
                    <a:ext cx="225052" cy="294614"/>
                  </a:xfrm>
                  <a:custGeom>
                    <a:avLst/>
                    <a:gdLst>
                      <a:gd name="T0" fmla="*/ 0 w 828"/>
                      <a:gd name="T1" fmla="*/ 262152 h 1080"/>
                      <a:gd name="T2" fmla="*/ 163625 w 828"/>
                      <a:gd name="T3" fmla="*/ 262152 h 1080"/>
                      <a:gd name="T4" fmla="*/ 163625 w 828"/>
                      <a:gd name="T5" fmla="*/ 294614 h 1080"/>
                      <a:gd name="T6" fmla="*/ 0 w 828"/>
                      <a:gd name="T7" fmla="*/ 294614 h 1080"/>
                      <a:gd name="T8" fmla="*/ 0 w 828"/>
                      <a:gd name="T9" fmla="*/ 262152 h 1080"/>
                      <a:gd name="T10" fmla="*/ 0 w 828"/>
                      <a:gd name="T11" fmla="*/ 174859 h 1080"/>
                      <a:gd name="T12" fmla="*/ 225052 w 828"/>
                      <a:gd name="T13" fmla="*/ 174859 h 1080"/>
                      <a:gd name="T14" fmla="*/ 225052 w 828"/>
                      <a:gd name="T15" fmla="*/ 207048 h 1080"/>
                      <a:gd name="T16" fmla="*/ 0 w 828"/>
                      <a:gd name="T17" fmla="*/ 207048 h 1080"/>
                      <a:gd name="T18" fmla="*/ 0 w 828"/>
                      <a:gd name="T19" fmla="*/ 174859 h 1080"/>
                      <a:gd name="T20" fmla="*/ 0 w 828"/>
                      <a:gd name="T21" fmla="*/ 87293 h 1080"/>
                      <a:gd name="T22" fmla="*/ 225052 w 828"/>
                      <a:gd name="T23" fmla="*/ 87293 h 1080"/>
                      <a:gd name="T24" fmla="*/ 225052 w 828"/>
                      <a:gd name="T25" fmla="*/ 119755 h 1080"/>
                      <a:gd name="T26" fmla="*/ 0 w 828"/>
                      <a:gd name="T27" fmla="*/ 119755 h 1080"/>
                      <a:gd name="T28" fmla="*/ 0 w 828"/>
                      <a:gd name="T29" fmla="*/ 87293 h 1080"/>
                      <a:gd name="T30" fmla="*/ 0 w 828"/>
                      <a:gd name="T31" fmla="*/ 0 h 1080"/>
                      <a:gd name="T32" fmla="*/ 82084 w 828"/>
                      <a:gd name="T33" fmla="*/ 0 h 1080"/>
                      <a:gd name="T34" fmla="*/ 82084 w 828"/>
                      <a:gd name="T35" fmla="*/ 32735 h 1080"/>
                      <a:gd name="T36" fmla="*/ 0 w 828"/>
                      <a:gd name="T37" fmla="*/ 32735 h 1080"/>
                      <a:gd name="T38" fmla="*/ 0 w 828"/>
                      <a:gd name="T39" fmla="*/ 0 h 10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8" h="1080">
                        <a:moveTo>
                          <a:pt x="0" y="961"/>
                        </a:moveTo>
                        <a:lnTo>
                          <a:pt x="602" y="961"/>
                        </a:lnTo>
                        <a:lnTo>
                          <a:pt x="602" y="1080"/>
                        </a:lnTo>
                        <a:lnTo>
                          <a:pt x="0" y="1080"/>
                        </a:lnTo>
                        <a:lnTo>
                          <a:pt x="0" y="961"/>
                        </a:lnTo>
                        <a:close/>
                        <a:moveTo>
                          <a:pt x="0" y="641"/>
                        </a:moveTo>
                        <a:lnTo>
                          <a:pt x="828" y="641"/>
                        </a:lnTo>
                        <a:lnTo>
                          <a:pt x="828" y="759"/>
                        </a:lnTo>
                        <a:lnTo>
                          <a:pt x="0" y="759"/>
                        </a:lnTo>
                        <a:lnTo>
                          <a:pt x="0" y="641"/>
                        </a:lnTo>
                        <a:close/>
                        <a:moveTo>
                          <a:pt x="0" y="320"/>
                        </a:moveTo>
                        <a:lnTo>
                          <a:pt x="828" y="320"/>
                        </a:lnTo>
                        <a:lnTo>
                          <a:pt x="828" y="439"/>
                        </a:lnTo>
                        <a:lnTo>
                          <a:pt x="0" y="439"/>
                        </a:lnTo>
                        <a:lnTo>
                          <a:pt x="0" y="320"/>
                        </a:lnTo>
                        <a:close/>
                        <a:moveTo>
                          <a:pt x="0" y="0"/>
                        </a:moveTo>
                        <a:lnTo>
                          <a:pt x="302" y="0"/>
                        </a:lnTo>
                        <a:lnTo>
                          <a:pt x="302" y="120"/>
                        </a:lnTo>
                        <a:lnTo>
                          <a:pt x="0" y="120"/>
                        </a:lnTo>
                        <a:lnTo>
                          <a:pt x="0" y="0"/>
                        </a:lnTo>
                        <a:close/>
                      </a:path>
                    </a:pathLst>
                  </a:custGeom>
                  <a:solidFill>
                    <a:srgbClr val="BFBFB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925" name="Group 569"/>
                <p:cNvGrpSpPr>
                  <a:grpSpLocks/>
                </p:cNvGrpSpPr>
                <p:nvPr/>
              </p:nvGrpSpPr>
              <p:grpSpPr bwMode="auto">
                <a:xfrm>
                  <a:off x="12974071" y="4149498"/>
                  <a:ext cx="276959" cy="476531"/>
                  <a:chOff x="3799840" y="1029568"/>
                  <a:chExt cx="401955" cy="691599"/>
                </a:xfrm>
              </p:grpSpPr>
              <p:sp>
                <p:nvSpPr>
                  <p:cNvPr id="32926" name="Freeform 570"/>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27" name="Freeform 571"/>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32909" name="Group 553"/>
              <p:cNvGrpSpPr>
                <a:grpSpLocks/>
              </p:cNvGrpSpPr>
              <p:nvPr/>
            </p:nvGrpSpPr>
            <p:grpSpPr bwMode="auto">
              <a:xfrm>
                <a:off x="3330717" y="2493050"/>
                <a:ext cx="550642" cy="638475"/>
                <a:chOff x="13047505" y="3360758"/>
                <a:chExt cx="705955" cy="818559"/>
              </a:xfrm>
            </p:grpSpPr>
            <p:grpSp>
              <p:nvGrpSpPr>
                <p:cNvPr id="32910" name="Group 554"/>
                <p:cNvGrpSpPr>
                  <a:grpSpLocks/>
                </p:cNvGrpSpPr>
                <p:nvPr/>
              </p:nvGrpSpPr>
              <p:grpSpPr bwMode="auto">
                <a:xfrm>
                  <a:off x="13269659" y="3360758"/>
                  <a:ext cx="276959" cy="476532"/>
                  <a:chOff x="3799840" y="2055728"/>
                  <a:chExt cx="401955" cy="691599"/>
                </a:xfrm>
              </p:grpSpPr>
              <p:sp>
                <p:nvSpPr>
                  <p:cNvPr id="32922" name="Freeform 566"/>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23" name="Freeform 567"/>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911" name="Group 555"/>
                <p:cNvGrpSpPr>
                  <a:grpSpLocks/>
                </p:cNvGrpSpPr>
                <p:nvPr/>
              </p:nvGrpSpPr>
              <p:grpSpPr bwMode="auto">
                <a:xfrm>
                  <a:off x="13476501" y="3475635"/>
                  <a:ext cx="276959" cy="476532"/>
                  <a:chOff x="3799840" y="1029568"/>
                  <a:chExt cx="401955" cy="691599"/>
                </a:xfrm>
              </p:grpSpPr>
              <p:sp>
                <p:nvSpPr>
                  <p:cNvPr id="32920" name="Freeform 564"/>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21" name="Freeform 565"/>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2693C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912" name="Group 556"/>
                <p:cNvGrpSpPr>
                  <a:grpSpLocks/>
                </p:cNvGrpSpPr>
                <p:nvPr/>
              </p:nvGrpSpPr>
              <p:grpSpPr bwMode="auto">
                <a:xfrm>
                  <a:off x="13047505" y="3614096"/>
                  <a:ext cx="362278" cy="379348"/>
                  <a:chOff x="14296501" y="3153250"/>
                  <a:chExt cx="521030" cy="545581"/>
                </a:xfrm>
              </p:grpSpPr>
              <p:sp>
                <p:nvSpPr>
                  <p:cNvPr id="32917" name="Freeform 561"/>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18" name="Freeform 562"/>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19" name="Freeform 563"/>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913" name="Group 557"/>
                <p:cNvGrpSpPr>
                  <a:grpSpLocks/>
                </p:cNvGrpSpPr>
                <p:nvPr/>
              </p:nvGrpSpPr>
              <p:grpSpPr bwMode="auto">
                <a:xfrm>
                  <a:off x="13341319" y="3771399"/>
                  <a:ext cx="319240" cy="407918"/>
                  <a:chOff x="8930867" y="1612772"/>
                  <a:chExt cx="441920" cy="564676"/>
                </a:xfrm>
              </p:grpSpPr>
              <p:sp>
                <p:nvSpPr>
                  <p:cNvPr id="32914" name="Freeform 558"/>
                  <p:cNvSpPr>
                    <a:spLocks/>
                  </p:cNvSpPr>
                  <p:nvPr/>
                </p:nvSpPr>
                <p:spPr bwMode="white">
                  <a:xfrm>
                    <a:off x="8930867" y="1612772"/>
                    <a:ext cx="441920" cy="564676"/>
                  </a:xfrm>
                  <a:custGeom>
                    <a:avLst/>
                    <a:gdLst>
                      <a:gd name="T0" fmla="*/ 43101 w 1620"/>
                      <a:gd name="T1" fmla="*/ 0 h 2068"/>
                      <a:gd name="T2" fmla="*/ 60014 w 1620"/>
                      <a:gd name="T3" fmla="*/ 0 h 2068"/>
                      <a:gd name="T4" fmla="*/ 82655 w 1620"/>
                      <a:gd name="T5" fmla="*/ 0 h 2068"/>
                      <a:gd name="T6" fmla="*/ 124392 w 1620"/>
                      <a:gd name="T7" fmla="*/ 0 h 2068"/>
                      <a:gd name="T8" fmla="*/ 252876 w 1620"/>
                      <a:gd name="T9" fmla="*/ 0 h 2068"/>
                      <a:gd name="T10" fmla="*/ 263788 w 1620"/>
                      <a:gd name="T11" fmla="*/ 0 h 2068"/>
                      <a:gd name="T12" fmla="*/ 272517 w 1620"/>
                      <a:gd name="T13" fmla="*/ 819 h 2068"/>
                      <a:gd name="T14" fmla="*/ 284247 w 1620"/>
                      <a:gd name="T15" fmla="*/ 5734 h 2068"/>
                      <a:gd name="T16" fmla="*/ 432372 w 1620"/>
                      <a:gd name="T17" fmla="*/ 152910 h 2068"/>
                      <a:gd name="T18" fmla="*/ 439192 w 1620"/>
                      <a:gd name="T19" fmla="*/ 163559 h 2068"/>
                      <a:gd name="T20" fmla="*/ 441920 w 1620"/>
                      <a:gd name="T21" fmla="*/ 176120 h 2068"/>
                      <a:gd name="T22" fmla="*/ 441920 w 1620"/>
                      <a:gd name="T23" fmla="*/ 181854 h 2068"/>
                      <a:gd name="T24" fmla="*/ 441920 w 1620"/>
                      <a:gd name="T25" fmla="*/ 196872 h 2068"/>
                      <a:gd name="T26" fmla="*/ 441920 w 1620"/>
                      <a:gd name="T27" fmla="*/ 231277 h 2068"/>
                      <a:gd name="T28" fmla="*/ 441920 w 1620"/>
                      <a:gd name="T29" fmla="*/ 260767 h 2068"/>
                      <a:gd name="T30" fmla="*/ 441920 w 1620"/>
                      <a:gd name="T31" fmla="*/ 293806 h 2068"/>
                      <a:gd name="T32" fmla="*/ 441920 w 1620"/>
                      <a:gd name="T33" fmla="*/ 329576 h 2068"/>
                      <a:gd name="T34" fmla="*/ 441920 w 1620"/>
                      <a:gd name="T35" fmla="*/ 419138 h 2068"/>
                      <a:gd name="T36" fmla="*/ 441920 w 1620"/>
                      <a:gd name="T37" fmla="*/ 493409 h 2068"/>
                      <a:gd name="T38" fmla="*/ 441920 w 1620"/>
                      <a:gd name="T39" fmla="*/ 513888 h 2068"/>
                      <a:gd name="T40" fmla="*/ 441920 w 1620"/>
                      <a:gd name="T41" fmla="*/ 527268 h 2068"/>
                      <a:gd name="T42" fmla="*/ 441920 w 1620"/>
                      <a:gd name="T43" fmla="*/ 531910 h 2068"/>
                      <a:gd name="T44" fmla="*/ 438647 w 1620"/>
                      <a:gd name="T45" fmla="*/ 546108 h 2068"/>
                      <a:gd name="T46" fmla="*/ 429644 w 1620"/>
                      <a:gd name="T47" fmla="*/ 557304 h 2068"/>
                      <a:gd name="T48" fmla="*/ 416551 w 1620"/>
                      <a:gd name="T49" fmla="*/ 563584 h 2068"/>
                      <a:gd name="T50" fmla="*/ 32735 w 1620"/>
                      <a:gd name="T51" fmla="*/ 564676 h 2068"/>
                      <a:gd name="T52" fmla="*/ 18550 w 1620"/>
                      <a:gd name="T53" fmla="*/ 561399 h 2068"/>
                      <a:gd name="T54" fmla="*/ 7365 w 1620"/>
                      <a:gd name="T55" fmla="*/ 552389 h 2068"/>
                      <a:gd name="T56" fmla="*/ 1091 w 1620"/>
                      <a:gd name="T57" fmla="*/ 539555 h 2068"/>
                      <a:gd name="T58" fmla="*/ 0 w 1620"/>
                      <a:gd name="T59" fmla="*/ 32766 h 2068"/>
                      <a:gd name="T60" fmla="*/ 3273 w 1620"/>
                      <a:gd name="T61" fmla="*/ 18568 h 2068"/>
                      <a:gd name="T62" fmla="*/ 12276 w 1620"/>
                      <a:gd name="T63" fmla="*/ 7372 h 2068"/>
                      <a:gd name="T64" fmla="*/ 25369 w 1620"/>
                      <a:gd name="T65" fmla="*/ 1092 h 2068"/>
                      <a:gd name="T66" fmla="*/ 33826 w 1620"/>
                      <a:gd name="T67" fmla="*/ 0 h 20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0" h="2068">
                        <a:moveTo>
                          <a:pt x="138" y="0"/>
                        </a:moveTo>
                        <a:lnTo>
                          <a:pt x="158" y="0"/>
                        </a:lnTo>
                        <a:lnTo>
                          <a:pt x="186" y="0"/>
                        </a:lnTo>
                        <a:lnTo>
                          <a:pt x="220" y="0"/>
                        </a:lnTo>
                        <a:lnTo>
                          <a:pt x="260" y="0"/>
                        </a:lnTo>
                        <a:lnTo>
                          <a:pt x="303" y="0"/>
                        </a:lnTo>
                        <a:lnTo>
                          <a:pt x="352" y="0"/>
                        </a:lnTo>
                        <a:lnTo>
                          <a:pt x="456" y="0"/>
                        </a:lnTo>
                        <a:lnTo>
                          <a:pt x="510" y="0"/>
                        </a:lnTo>
                        <a:lnTo>
                          <a:pt x="927" y="0"/>
                        </a:lnTo>
                        <a:lnTo>
                          <a:pt x="950" y="0"/>
                        </a:lnTo>
                        <a:lnTo>
                          <a:pt x="967" y="0"/>
                        </a:lnTo>
                        <a:lnTo>
                          <a:pt x="974" y="0"/>
                        </a:lnTo>
                        <a:lnTo>
                          <a:pt x="999" y="3"/>
                        </a:lnTo>
                        <a:lnTo>
                          <a:pt x="1022" y="10"/>
                        </a:lnTo>
                        <a:lnTo>
                          <a:pt x="1042" y="21"/>
                        </a:lnTo>
                        <a:lnTo>
                          <a:pt x="1060" y="35"/>
                        </a:lnTo>
                        <a:lnTo>
                          <a:pt x="1585" y="560"/>
                        </a:lnTo>
                        <a:lnTo>
                          <a:pt x="1600" y="578"/>
                        </a:lnTo>
                        <a:lnTo>
                          <a:pt x="1610" y="599"/>
                        </a:lnTo>
                        <a:lnTo>
                          <a:pt x="1618" y="620"/>
                        </a:lnTo>
                        <a:lnTo>
                          <a:pt x="1620" y="645"/>
                        </a:lnTo>
                        <a:lnTo>
                          <a:pt x="1620" y="652"/>
                        </a:lnTo>
                        <a:lnTo>
                          <a:pt x="1620" y="666"/>
                        </a:lnTo>
                        <a:lnTo>
                          <a:pt x="1620" y="691"/>
                        </a:lnTo>
                        <a:lnTo>
                          <a:pt x="1620" y="721"/>
                        </a:lnTo>
                        <a:lnTo>
                          <a:pt x="1620" y="757"/>
                        </a:lnTo>
                        <a:lnTo>
                          <a:pt x="1620" y="847"/>
                        </a:lnTo>
                        <a:lnTo>
                          <a:pt x="1620" y="899"/>
                        </a:lnTo>
                        <a:lnTo>
                          <a:pt x="1620" y="955"/>
                        </a:lnTo>
                        <a:lnTo>
                          <a:pt x="1620" y="1015"/>
                        </a:lnTo>
                        <a:lnTo>
                          <a:pt x="1620" y="1076"/>
                        </a:lnTo>
                        <a:lnTo>
                          <a:pt x="1620" y="1140"/>
                        </a:lnTo>
                        <a:lnTo>
                          <a:pt x="1620" y="1207"/>
                        </a:lnTo>
                        <a:lnTo>
                          <a:pt x="1620" y="1472"/>
                        </a:lnTo>
                        <a:lnTo>
                          <a:pt x="1620" y="1535"/>
                        </a:lnTo>
                        <a:lnTo>
                          <a:pt x="1620" y="1596"/>
                        </a:lnTo>
                        <a:lnTo>
                          <a:pt x="1620" y="1807"/>
                        </a:lnTo>
                        <a:lnTo>
                          <a:pt x="1620" y="1847"/>
                        </a:lnTo>
                        <a:lnTo>
                          <a:pt x="1620" y="1882"/>
                        </a:lnTo>
                        <a:lnTo>
                          <a:pt x="1620" y="1909"/>
                        </a:lnTo>
                        <a:lnTo>
                          <a:pt x="1620" y="1931"/>
                        </a:lnTo>
                        <a:lnTo>
                          <a:pt x="1620" y="1943"/>
                        </a:lnTo>
                        <a:lnTo>
                          <a:pt x="1620" y="1948"/>
                        </a:lnTo>
                        <a:lnTo>
                          <a:pt x="1616" y="1976"/>
                        </a:lnTo>
                        <a:lnTo>
                          <a:pt x="1608" y="2000"/>
                        </a:lnTo>
                        <a:lnTo>
                          <a:pt x="1593" y="2023"/>
                        </a:lnTo>
                        <a:lnTo>
                          <a:pt x="1575" y="2041"/>
                        </a:lnTo>
                        <a:lnTo>
                          <a:pt x="1552" y="2056"/>
                        </a:lnTo>
                        <a:lnTo>
                          <a:pt x="1527" y="2064"/>
                        </a:lnTo>
                        <a:lnTo>
                          <a:pt x="1500" y="2068"/>
                        </a:lnTo>
                        <a:lnTo>
                          <a:pt x="120" y="2068"/>
                        </a:lnTo>
                        <a:lnTo>
                          <a:pt x="93" y="2064"/>
                        </a:lnTo>
                        <a:lnTo>
                          <a:pt x="68" y="2056"/>
                        </a:lnTo>
                        <a:lnTo>
                          <a:pt x="45" y="2041"/>
                        </a:lnTo>
                        <a:lnTo>
                          <a:pt x="27" y="2023"/>
                        </a:lnTo>
                        <a:lnTo>
                          <a:pt x="12" y="2000"/>
                        </a:lnTo>
                        <a:lnTo>
                          <a:pt x="4" y="1976"/>
                        </a:lnTo>
                        <a:lnTo>
                          <a:pt x="0" y="1948"/>
                        </a:lnTo>
                        <a:lnTo>
                          <a:pt x="0" y="120"/>
                        </a:lnTo>
                        <a:lnTo>
                          <a:pt x="4" y="92"/>
                        </a:lnTo>
                        <a:lnTo>
                          <a:pt x="12" y="68"/>
                        </a:lnTo>
                        <a:lnTo>
                          <a:pt x="27" y="45"/>
                        </a:lnTo>
                        <a:lnTo>
                          <a:pt x="45" y="27"/>
                        </a:lnTo>
                        <a:lnTo>
                          <a:pt x="68" y="12"/>
                        </a:lnTo>
                        <a:lnTo>
                          <a:pt x="93" y="4"/>
                        </a:lnTo>
                        <a:lnTo>
                          <a:pt x="120" y="0"/>
                        </a:lnTo>
                        <a:lnTo>
                          <a:pt x="124" y="0"/>
                        </a:lnTo>
                        <a:lnTo>
                          <a:pt x="1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15" name="Freeform 559"/>
                  <p:cNvSpPr>
                    <a:spLocks noEditPoints="1"/>
                  </p:cNvSpPr>
                  <p:nvPr/>
                </p:nvSpPr>
                <p:spPr bwMode="auto">
                  <a:xfrm>
                    <a:off x="8963602" y="1645507"/>
                    <a:ext cx="376450" cy="499206"/>
                  </a:xfrm>
                  <a:custGeom>
                    <a:avLst/>
                    <a:gdLst>
                      <a:gd name="T0" fmla="*/ 232963 w 1380"/>
                      <a:gd name="T1" fmla="*/ 0 h 1828"/>
                      <a:gd name="T2" fmla="*/ 233508 w 1380"/>
                      <a:gd name="T3" fmla="*/ 0 h 1828"/>
                      <a:gd name="T4" fmla="*/ 376450 w 1380"/>
                      <a:gd name="T5" fmla="*/ 143372 h 1828"/>
                      <a:gd name="T6" fmla="*/ 376450 w 1380"/>
                      <a:gd name="T7" fmla="*/ 143372 h 1828"/>
                      <a:gd name="T8" fmla="*/ 232963 w 1380"/>
                      <a:gd name="T9" fmla="*/ 143372 h 1828"/>
                      <a:gd name="T10" fmla="*/ 232963 w 1380"/>
                      <a:gd name="T11" fmla="*/ 0 h 1828"/>
                      <a:gd name="T12" fmla="*/ 0 w 1380"/>
                      <a:gd name="T13" fmla="*/ 0 h 1828"/>
                      <a:gd name="T14" fmla="*/ 193135 w 1380"/>
                      <a:gd name="T15" fmla="*/ 0 h 1828"/>
                      <a:gd name="T16" fmla="*/ 193135 w 1380"/>
                      <a:gd name="T17" fmla="*/ 183516 h 1828"/>
                      <a:gd name="T18" fmla="*/ 376450 w 1380"/>
                      <a:gd name="T19" fmla="*/ 183516 h 1828"/>
                      <a:gd name="T20" fmla="*/ 376450 w 1380"/>
                      <a:gd name="T21" fmla="*/ 499206 h 1828"/>
                      <a:gd name="T22" fmla="*/ 0 w 1380"/>
                      <a:gd name="T23" fmla="*/ 499206 h 1828"/>
                      <a:gd name="T24" fmla="*/ 0 w 1380"/>
                      <a:gd name="T25" fmla="*/ 0 h 18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0" h="1828">
                        <a:moveTo>
                          <a:pt x="854" y="0"/>
                        </a:moveTo>
                        <a:lnTo>
                          <a:pt x="856" y="0"/>
                        </a:lnTo>
                        <a:lnTo>
                          <a:pt x="1380" y="525"/>
                        </a:lnTo>
                        <a:lnTo>
                          <a:pt x="854" y="525"/>
                        </a:lnTo>
                        <a:lnTo>
                          <a:pt x="854" y="0"/>
                        </a:lnTo>
                        <a:close/>
                        <a:moveTo>
                          <a:pt x="0" y="0"/>
                        </a:moveTo>
                        <a:lnTo>
                          <a:pt x="708" y="0"/>
                        </a:lnTo>
                        <a:lnTo>
                          <a:pt x="708" y="672"/>
                        </a:lnTo>
                        <a:lnTo>
                          <a:pt x="1380" y="672"/>
                        </a:lnTo>
                        <a:lnTo>
                          <a:pt x="1380" y="1828"/>
                        </a:lnTo>
                        <a:lnTo>
                          <a:pt x="0" y="1828"/>
                        </a:lnTo>
                        <a:lnTo>
                          <a:pt x="0"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916" name="Freeform 560"/>
                  <p:cNvSpPr>
                    <a:spLocks noEditPoints="1"/>
                  </p:cNvSpPr>
                  <p:nvPr/>
                </p:nvSpPr>
                <p:spPr bwMode="auto">
                  <a:xfrm>
                    <a:off x="9026344" y="1792814"/>
                    <a:ext cx="225052" cy="294614"/>
                  </a:xfrm>
                  <a:custGeom>
                    <a:avLst/>
                    <a:gdLst>
                      <a:gd name="T0" fmla="*/ 0 w 828"/>
                      <a:gd name="T1" fmla="*/ 262152 h 1080"/>
                      <a:gd name="T2" fmla="*/ 163625 w 828"/>
                      <a:gd name="T3" fmla="*/ 262152 h 1080"/>
                      <a:gd name="T4" fmla="*/ 163625 w 828"/>
                      <a:gd name="T5" fmla="*/ 294614 h 1080"/>
                      <a:gd name="T6" fmla="*/ 0 w 828"/>
                      <a:gd name="T7" fmla="*/ 294614 h 1080"/>
                      <a:gd name="T8" fmla="*/ 0 w 828"/>
                      <a:gd name="T9" fmla="*/ 262152 h 1080"/>
                      <a:gd name="T10" fmla="*/ 0 w 828"/>
                      <a:gd name="T11" fmla="*/ 174859 h 1080"/>
                      <a:gd name="T12" fmla="*/ 225052 w 828"/>
                      <a:gd name="T13" fmla="*/ 174859 h 1080"/>
                      <a:gd name="T14" fmla="*/ 225052 w 828"/>
                      <a:gd name="T15" fmla="*/ 207048 h 1080"/>
                      <a:gd name="T16" fmla="*/ 0 w 828"/>
                      <a:gd name="T17" fmla="*/ 207048 h 1080"/>
                      <a:gd name="T18" fmla="*/ 0 w 828"/>
                      <a:gd name="T19" fmla="*/ 174859 h 1080"/>
                      <a:gd name="T20" fmla="*/ 0 w 828"/>
                      <a:gd name="T21" fmla="*/ 87293 h 1080"/>
                      <a:gd name="T22" fmla="*/ 225052 w 828"/>
                      <a:gd name="T23" fmla="*/ 87293 h 1080"/>
                      <a:gd name="T24" fmla="*/ 225052 w 828"/>
                      <a:gd name="T25" fmla="*/ 119755 h 1080"/>
                      <a:gd name="T26" fmla="*/ 0 w 828"/>
                      <a:gd name="T27" fmla="*/ 119755 h 1080"/>
                      <a:gd name="T28" fmla="*/ 0 w 828"/>
                      <a:gd name="T29" fmla="*/ 87293 h 1080"/>
                      <a:gd name="T30" fmla="*/ 0 w 828"/>
                      <a:gd name="T31" fmla="*/ 0 h 1080"/>
                      <a:gd name="T32" fmla="*/ 82084 w 828"/>
                      <a:gd name="T33" fmla="*/ 0 h 1080"/>
                      <a:gd name="T34" fmla="*/ 82084 w 828"/>
                      <a:gd name="T35" fmla="*/ 32735 h 1080"/>
                      <a:gd name="T36" fmla="*/ 0 w 828"/>
                      <a:gd name="T37" fmla="*/ 32735 h 1080"/>
                      <a:gd name="T38" fmla="*/ 0 w 828"/>
                      <a:gd name="T39" fmla="*/ 0 h 10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8" h="1080">
                        <a:moveTo>
                          <a:pt x="0" y="961"/>
                        </a:moveTo>
                        <a:lnTo>
                          <a:pt x="602" y="961"/>
                        </a:lnTo>
                        <a:lnTo>
                          <a:pt x="602" y="1080"/>
                        </a:lnTo>
                        <a:lnTo>
                          <a:pt x="0" y="1080"/>
                        </a:lnTo>
                        <a:lnTo>
                          <a:pt x="0" y="961"/>
                        </a:lnTo>
                        <a:close/>
                        <a:moveTo>
                          <a:pt x="0" y="641"/>
                        </a:moveTo>
                        <a:lnTo>
                          <a:pt x="828" y="641"/>
                        </a:lnTo>
                        <a:lnTo>
                          <a:pt x="828" y="759"/>
                        </a:lnTo>
                        <a:lnTo>
                          <a:pt x="0" y="759"/>
                        </a:lnTo>
                        <a:lnTo>
                          <a:pt x="0" y="641"/>
                        </a:lnTo>
                        <a:close/>
                        <a:moveTo>
                          <a:pt x="0" y="320"/>
                        </a:moveTo>
                        <a:lnTo>
                          <a:pt x="828" y="320"/>
                        </a:lnTo>
                        <a:lnTo>
                          <a:pt x="828" y="439"/>
                        </a:lnTo>
                        <a:lnTo>
                          <a:pt x="0" y="439"/>
                        </a:lnTo>
                        <a:lnTo>
                          <a:pt x="0" y="320"/>
                        </a:lnTo>
                        <a:close/>
                        <a:moveTo>
                          <a:pt x="0" y="0"/>
                        </a:moveTo>
                        <a:lnTo>
                          <a:pt x="302" y="0"/>
                        </a:lnTo>
                        <a:lnTo>
                          <a:pt x="302" y="120"/>
                        </a:lnTo>
                        <a:lnTo>
                          <a:pt x="0" y="120"/>
                        </a:lnTo>
                        <a:lnTo>
                          <a:pt x="0" y="0"/>
                        </a:lnTo>
                        <a:close/>
                      </a:path>
                    </a:pathLst>
                  </a:custGeom>
                  <a:solidFill>
                    <a:srgbClr val="BFBFB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grpSp>
          <p:nvGrpSpPr>
            <p:cNvPr id="32776" name="Group 420"/>
            <p:cNvGrpSpPr>
              <a:grpSpLocks/>
            </p:cNvGrpSpPr>
            <p:nvPr/>
          </p:nvGrpSpPr>
          <p:grpSpPr bwMode="auto">
            <a:xfrm>
              <a:off x="5494626" y="3810560"/>
              <a:ext cx="456603" cy="496800"/>
              <a:chOff x="10291293" y="546767"/>
              <a:chExt cx="977900" cy="1063987"/>
            </a:xfrm>
          </p:grpSpPr>
          <p:grpSp>
            <p:nvGrpSpPr>
              <p:cNvPr id="32875" name="Group 519"/>
              <p:cNvGrpSpPr>
                <a:grpSpLocks/>
              </p:cNvGrpSpPr>
              <p:nvPr/>
            </p:nvGrpSpPr>
            <p:grpSpPr bwMode="auto">
              <a:xfrm>
                <a:off x="10771822" y="546767"/>
                <a:ext cx="492971" cy="848200"/>
                <a:chOff x="3799840" y="3224128"/>
                <a:chExt cx="401955" cy="691599"/>
              </a:xfrm>
            </p:grpSpPr>
            <p:sp>
              <p:nvSpPr>
                <p:cNvPr id="32881" name="Freeform 525"/>
                <p:cNvSpPr>
                  <a:spLocks/>
                </p:cNvSpPr>
                <p:nvPr/>
              </p:nvSpPr>
              <p:spPr bwMode="white">
                <a:xfrm>
                  <a:off x="3799840" y="32241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82" name="Freeform 526"/>
                <p:cNvSpPr>
                  <a:spLocks noEditPoints="1"/>
                </p:cNvSpPr>
                <p:nvPr/>
              </p:nvSpPr>
              <p:spPr bwMode="auto">
                <a:xfrm>
                  <a:off x="3835307" y="32595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876" name="Group 520"/>
              <p:cNvGrpSpPr>
                <a:grpSpLocks/>
              </p:cNvGrpSpPr>
              <p:nvPr/>
            </p:nvGrpSpPr>
            <p:grpSpPr bwMode="auto">
              <a:xfrm>
                <a:off x="10291293" y="990041"/>
                <a:ext cx="977900" cy="620713"/>
                <a:chOff x="7689889" y="3329801"/>
                <a:chExt cx="977900" cy="620713"/>
              </a:xfrm>
            </p:grpSpPr>
            <p:sp>
              <p:nvSpPr>
                <p:cNvPr id="32877" name="Freeform 521"/>
                <p:cNvSpPr>
                  <a:spLocks/>
                </p:cNvSpPr>
                <p:nvPr/>
              </p:nvSpPr>
              <p:spPr bwMode="white">
                <a:xfrm>
                  <a:off x="7689889" y="3329801"/>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593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495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625 w 3078"/>
                    <a:gd name="T73" fmla="*/ 283355 h 1954"/>
                    <a:gd name="T74" fmla="*/ 13026 w 3078"/>
                    <a:gd name="T75" fmla="*/ 275731 h 1954"/>
                    <a:gd name="T76" fmla="*/ 20015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5"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1" y="1034"/>
                      </a:lnTo>
                      <a:lnTo>
                        <a:pt x="2" y="1006"/>
                      </a:lnTo>
                      <a:lnTo>
                        <a:pt x="0" y="976"/>
                      </a:lnTo>
                      <a:lnTo>
                        <a:pt x="2" y="947"/>
                      </a:lnTo>
                      <a:lnTo>
                        <a:pt x="11" y="919"/>
                      </a:lnTo>
                      <a:lnTo>
                        <a:pt x="24" y="892"/>
                      </a:lnTo>
                      <a:lnTo>
                        <a:pt x="41" y="868"/>
                      </a:lnTo>
                      <a:lnTo>
                        <a:pt x="63" y="846"/>
                      </a:lnTo>
                      <a:lnTo>
                        <a:pt x="89" y="828"/>
                      </a:lnTo>
                      <a:lnTo>
                        <a:pt x="1421" y="30"/>
                      </a:lnTo>
                      <a:lnTo>
                        <a:pt x="1452" y="15"/>
                      </a:lnTo>
                      <a:lnTo>
                        <a:pt x="1483" y="6"/>
                      </a:lnTo>
                      <a:lnTo>
                        <a:pt x="1512" y="1"/>
                      </a:lnTo>
                      <a:lnTo>
                        <a:pt x="15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78" name="Freeform 522"/>
                <p:cNvSpPr>
                  <a:spLocks/>
                </p:cNvSpPr>
                <p:nvPr/>
              </p:nvSpPr>
              <p:spPr bwMode="auto">
                <a:xfrm>
                  <a:off x="7727989" y="3367901"/>
                  <a:ext cx="901700" cy="544513"/>
                </a:xfrm>
                <a:custGeom>
                  <a:avLst/>
                  <a:gdLst>
                    <a:gd name="T0" fmla="*/ 450532 w 2838"/>
                    <a:gd name="T1" fmla="*/ 0 h 1714"/>
                    <a:gd name="T2" fmla="*/ 457522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522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8" h="1714">
                      <a:moveTo>
                        <a:pt x="1418" y="0"/>
                      </a:moveTo>
                      <a:lnTo>
                        <a:pt x="1440"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79" name="Freeform 523"/>
                <p:cNvSpPr>
                  <a:spLocks/>
                </p:cNvSpPr>
                <p:nvPr/>
              </p:nvSpPr>
              <p:spPr bwMode="auto">
                <a:xfrm>
                  <a:off x="7791489" y="3407589"/>
                  <a:ext cx="774700" cy="465138"/>
                </a:xfrm>
                <a:custGeom>
                  <a:avLst/>
                  <a:gdLst>
                    <a:gd name="T0" fmla="*/ 387032 w 2438"/>
                    <a:gd name="T1" fmla="*/ 0 h 1463"/>
                    <a:gd name="T2" fmla="*/ 774700 w 2438"/>
                    <a:gd name="T3" fmla="*/ 232410 h 1463"/>
                    <a:gd name="T4" fmla="*/ 387032 w 2438"/>
                    <a:gd name="T5" fmla="*/ 465138 h 1463"/>
                    <a:gd name="T6" fmla="*/ 0 w 2438"/>
                    <a:gd name="T7" fmla="*/ 232410 h 1463"/>
                    <a:gd name="T8" fmla="*/ 387032 w 2438"/>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8" h="1463">
                      <a:moveTo>
                        <a:pt x="1218" y="0"/>
                      </a:moveTo>
                      <a:lnTo>
                        <a:pt x="2438" y="731"/>
                      </a:lnTo>
                      <a:lnTo>
                        <a:pt x="1218" y="1463"/>
                      </a:lnTo>
                      <a:lnTo>
                        <a:pt x="0" y="731"/>
                      </a:lnTo>
                      <a:lnTo>
                        <a:pt x="1218" y="0"/>
                      </a:lnTo>
                      <a:close/>
                    </a:path>
                  </a:pathLst>
                </a:custGeom>
                <a:solidFill>
                  <a:srgbClr val="FABE3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80" name="Freeform 524"/>
                <p:cNvSpPr>
                  <a:spLocks noEditPoints="1"/>
                </p:cNvSpPr>
                <p:nvPr/>
              </p:nvSpPr>
              <p:spPr bwMode="auto">
                <a:xfrm>
                  <a:off x="7926426" y="3480614"/>
                  <a:ext cx="482600" cy="277813"/>
                </a:xfrm>
                <a:custGeom>
                  <a:avLst/>
                  <a:gdLst>
                    <a:gd name="T0" fmla="*/ 442040 w 1523"/>
                    <a:gd name="T1" fmla="*/ 112206 h 874"/>
                    <a:gd name="T2" fmla="*/ 460419 w 1523"/>
                    <a:gd name="T3" fmla="*/ 116974 h 874"/>
                    <a:gd name="T4" fmla="*/ 474044 w 1523"/>
                    <a:gd name="T5" fmla="*/ 125238 h 874"/>
                    <a:gd name="T6" fmla="*/ 481649 w 1523"/>
                    <a:gd name="T7" fmla="*/ 136046 h 874"/>
                    <a:gd name="T8" fmla="*/ 481649 w 1523"/>
                    <a:gd name="T9" fmla="*/ 148760 h 874"/>
                    <a:gd name="T10" fmla="*/ 474044 w 1523"/>
                    <a:gd name="T11" fmla="*/ 159568 h 874"/>
                    <a:gd name="T12" fmla="*/ 460419 w 1523"/>
                    <a:gd name="T13" fmla="*/ 168150 h 874"/>
                    <a:gd name="T14" fmla="*/ 442040 w 1523"/>
                    <a:gd name="T15" fmla="*/ 172600 h 874"/>
                    <a:gd name="T16" fmla="*/ 420809 w 1523"/>
                    <a:gd name="T17" fmla="*/ 172282 h 874"/>
                    <a:gd name="T18" fmla="*/ 402114 w 1523"/>
                    <a:gd name="T19" fmla="*/ 167196 h 874"/>
                    <a:gd name="T20" fmla="*/ 358702 w 1523"/>
                    <a:gd name="T21" fmla="*/ 170375 h 874"/>
                    <a:gd name="T22" fmla="*/ 274097 w 1523"/>
                    <a:gd name="T23" fmla="*/ 251112 h 874"/>
                    <a:gd name="T24" fmla="*/ 193610 w 1523"/>
                    <a:gd name="T25" fmla="*/ 218372 h 874"/>
                    <a:gd name="T26" fmla="*/ 286455 w 1523"/>
                    <a:gd name="T27" fmla="*/ 230769 h 874"/>
                    <a:gd name="T28" fmla="*/ 329233 w 1523"/>
                    <a:gd name="T29" fmla="*/ 154482 h 874"/>
                    <a:gd name="T30" fmla="*/ 380883 w 1523"/>
                    <a:gd name="T31" fmla="*/ 142721 h 874"/>
                    <a:gd name="T32" fmla="*/ 385320 w 1523"/>
                    <a:gd name="T33" fmla="*/ 130324 h 874"/>
                    <a:gd name="T34" fmla="*/ 395776 w 1523"/>
                    <a:gd name="T35" fmla="*/ 120788 h 874"/>
                    <a:gd name="T36" fmla="*/ 411937 w 1523"/>
                    <a:gd name="T37" fmla="*/ 114113 h 874"/>
                    <a:gd name="T38" fmla="*/ 431900 w 1523"/>
                    <a:gd name="T39" fmla="*/ 111888 h 874"/>
                    <a:gd name="T40" fmla="*/ 126116 w 1523"/>
                    <a:gd name="T41" fmla="*/ 99491 h 874"/>
                    <a:gd name="T42" fmla="*/ 94746 w 1523"/>
                    <a:gd name="T43" fmla="*/ 113160 h 874"/>
                    <a:gd name="T44" fmla="*/ 103935 w 1523"/>
                    <a:gd name="T45" fmla="*/ 171646 h 874"/>
                    <a:gd name="T46" fmla="*/ 127384 w 1523"/>
                    <a:gd name="T47" fmla="*/ 167514 h 874"/>
                    <a:gd name="T48" fmla="*/ 147347 w 1523"/>
                    <a:gd name="T49" fmla="*/ 170375 h 874"/>
                    <a:gd name="T50" fmla="*/ 163190 w 1523"/>
                    <a:gd name="T51" fmla="*/ 176732 h 874"/>
                    <a:gd name="T52" fmla="*/ 173964 w 1523"/>
                    <a:gd name="T53" fmla="*/ 186586 h 874"/>
                    <a:gd name="T54" fmla="*/ 178400 w 1523"/>
                    <a:gd name="T55" fmla="*/ 198347 h 874"/>
                    <a:gd name="T56" fmla="*/ 173964 w 1523"/>
                    <a:gd name="T57" fmla="*/ 210744 h 874"/>
                    <a:gd name="T58" fmla="*/ 163190 w 1523"/>
                    <a:gd name="T59" fmla="*/ 220280 h 874"/>
                    <a:gd name="T60" fmla="*/ 147347 w 1523"/>
                    <a:gd name="T61" fmla="*/ 226955 h 874"/>
                    <a:gd name="T62" fmla="*/ 127384 w 1523"/>
                    <a:gd name="T63" fmla="*/ 229498 h 874"/>
                    <a:gd name="T64" fmla="*/ 107420 w 1523"/>
                    <a:gd name="T65" fmla="*/ 226955 h 874"/>
                    <a:gd name="T66" fmla="*/ 90943 w 1523"/>
                    <a:gd name="T67" fmla="*/ 220280 h 874"/>
                    <a:gd name="T68" fmla="*/ 80169 w 1523"/>
                    <a:gd name="T69" fmla="*/ 210744 h 874"/>
                    <a:gd name="T70" fmla="*/ 76050 w 1523"/>
                    <a:gd name="T71" fmla="*/ 198347 h 874"/>
                    <a:gd name="T72" fmla="*/ 78585 w 1523"/>
                    <a:gd name="T73" fmla="*/ 189129 h 874"/>
                    <a:gd name="T74" fmla="*/ 0 w 1523"/>
                    <a:gd name="T75" fmla="*/ 138907 h 874"/>
                    <a:gd name="T76" fmla="*/ 53869 w 1523"/>
                    <a:gd name="T77" fmla="*/ 88048 h 874"/>
                    <a:gd name="T78" fmla="*/ 137524 w 1523"/>
                    <a:gd name="T79" fmla="*/ 74380 h 874"/>
                    <a:gd name="T80" fmla="*/ 246212 w 1523"/>
                    <a:gd name="T81" fmla="*/ 954 h 874"/>
                    <a:gd name="T82" fmla="*/ 264590 w 1523"/>
                    <a:gd name="T83" fmla="*/ 5404 h 874"/>
                    <a:gd name="T84" fmla="*/ 278216 w 1523"/>
                    <a:gd name="T85" fmla="*/ 13668 h 874"/>
                    <a:gd name="T86" fmla="*/ 285821 w 1523"/>
                    <a:gd name="T87" fmla="*/ 24793 h 874"/>
                    <a:gd name="T88" fmla="*/ 286455 w 1523"/>
                    <a:gd name="T89" fmla="*/ 35919 h 874"/>
                    <a:gd name="T90" fmla="*/ 281385 w 1523"/>
                    <a:gd name="T91" fmla="*/ 44183 h 874"/>
                    <a:gd name="T92" fmla="*/ 338422 w 1523"/>
                    <a:gd name="T93" fmla="*/ 54990 h 874"/>
                    <a:gd name="T94" fmla="*/ 281702 w 1523"/>
                    <a:gd name="T95" fmla="*/ 94723 h 874"/>
                    <a:gd name="T96" fmla="*/ 259520 w 1523"/>
                    <a:gd name="T97" fmla="*/ 58169 h 874"/>
                    <a:gd name="T98" fmla="*/ 235755 w 1523"/>
                    <a:gd name="T99" fmla="*/ 61666 h 874"/>
                    <a:gd name="T100" fmla="*/ 215792 w 1523"/>
                    <a:gd name="T101" fmla="*/ 59441 h 874"/>
                    <a:gd name="T102" fmla="*/ 199631 w 1523"/>
                    <a:gd name="T103" fmla="*/ 52765 h 874"/>
                    <a:gd name="T104" fmla="*/ 188540 w 1523"/>
                    <a:gd name="T105" fmla="*/ 42912 h 874"/>
                    <a:gd name="T106" fmla="*/ 184738 w 1523"/>
                    <a:gd name="T107" fmla="*/ 30833 h 874"/>
                    <a:gd name="T108" fmla="*/ 188540 w 1523"/>
                    <a:gd name="T109" fmla="*/ 19072 h 874"/>
                    <a:gd name="T110" fmla="*/ 199631 w 1523"/>
                    <a:gd name="T111" fmla="*/ 8900 h 874"/>
                    <a:gd name="T112" fmla="*/ 215792 w 1523"/>
                    <a:gd name="T113" fmla="*/ 2543 h 874"/>
                    <a:gd name="T114" fmla="*/ 235755 w 1523"/>
                    <a:gd name="T115" fmla="*/ 0 h 8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23" h="874">
                      <a:moveTo>
                        <a:pt x="1363" y="352"/>
                      </a:moveTo>
                      <a:lnTo>
                        <a:pt x="1395" y="353"/>
                      </a:lnTo>
                      <a:lnTo>
                        <a:pt x="1425" y="359"/>
                      </a:lnTo>
                      <a:lnTo>
                        <a:pt x="1453" y="368"/>
                      </a:lnTo>
                      <a:lnTo>
                        <a:pt x="1476" y="380"/>
                      </a:lnTo>
                      <a:lnTo>
                        <a:pt x="1496" y="394"/>
                      </a:lnTo>
                      <a:lnTo>
                        <a:pt x="1511" y="410"/>
                      </a:lnTo>
                      <a:lnTo>
                        <a:pt x="1520" y="428"/>
                      </a:lnTo>
                      <a:lnTo>
                        <a:pt x="1523" y="449"/>
                      </a:lnTo>
                      <a:lnTo>
                        <a:pt x="1520" y="468"/>
                      </a:lnTo>
                      <a:lnTo>
                        <a:pt x="1511" y="486"/>
                      </a:lnTo>
                      <a:lnTo>
                        <a:pt x="1496" y="502"/>
                      </a:lnTo>
                      <a:lnTo>
                        <a:pt x="1476" y="517"/>
                      </a:lnTo>
                      <a:lnTo>
                        <a:pt x="1453" y="529"/>
                      </a:lnTo>
                      <a:lnTo>
                        <a:pt x="1425" y="537"/>
                      </a:lnTo>
                      <a:lnTo>
                        <a:pt x="1395" y="543"/>
                      </a:lnTo>
                      <a:lnTo>
                        <a:pt x="1363" y="544"/>
                      </a:lnTo>
                      <a:lnTo>
                        <a:pt x="1328" y="542"/>
                      </a:lnTo>
                      <a:lnTo>
                        <a:pt x="1297" y="536"/>
                      </a:lnTo>
                      <a:lnTo>
                        <a:pt x="1269" y="526"/>
                      </a:lnTo>
                      <a:lnTo>
                        <a:pt x="1243" y="513"/>
                      </a:lnTo>
                      <a:lnTo>
                        <a:pt x="1132" y="536"/>
                      </a:lnTo>
                      <a:lnTo>
                        <a:pt x="1144" y="874"/>
                      </a:lnTo>
                      <a:lnTo>
                        <a:pt x="865" y="790"/>
                      </a:lnTo>
                      <a:lnTo>
                        <a:pt x="795" y="855"/>
                      </a:lnTo>
                      <a:lnTo>
                        <a:pt x="611" y="687"/>
                      </a:lnTo>
                      <a:lnTo>
                        <a:pt x="935" y="676"/>
                      </a:lnTo>
                      <a:lnTo>
                        <a:pt x="904" y="726"/>
                      </a:lnTo>
                      <a:lnTo>
                        <a:pt x="1040" y="756"/>
                      </a:lnTo>
                      <a:lnTo>
                        <a:pt x="1039" y="486"/>
                      </a:lnTo>
                      <a:lnTo>
                        <a:pt x="1203" y="450"/>
                      </a:lnTo>
                      <a:lnTo>
                        <a:pt x="1202" y="449"/>
                      </a:lnTo>
                      <a:lnTo>
                        <a:pt x="1206" y="428"/>
                      </a:lnTo>
                      <a:lnTo>
                        <a:pt x="1216" y="410"/>
                      </a:lnTo>
                      <a:lnTo>
                        <a:pt x="1230" y="394"/>
                      </a:lnTo>
                      <a:lnTo>
                        <a:pt x="1249" y="380"/>
                      </a:lnTo>
                      <a:lnTo>
                        <a:pt x="1274" y="368"/>
                      </a:lnTo>
                      <a:lnTo>
                        <a:pt x="1300" y="359"/>
                      </a:lnTo>
                      <a:lnTo>
                        <a:pt x="1330" y="353"/>
                      </a:lnTo>
                      <a:lnTo>
                        <a:pt x="1363" y="352"/>
                      </a:lnTo>
                      <a:close/>
                      <a:moveTo>
                        <a:pt x="434" y="234"/>
                      </a:moveTo>
                      <a:lnTo>
                        <a:pt x="398" y="313"/>
                      </a:lnTo>
                      <a:lnTo>
                        <a:pt x="363" y="393"/>
                      </a:lnTo>
                      <a:lnTo>
                        <a:pt x="299" y="356"/>
                      </a:lnTo>
                      <a:lnTo>
                        <a:pt x="138" y="434"/>
                      </a:lnTo>
                      <a:lnTo>
                        <a:pt x="328" y="540"/>
                      </a:lnTo>
                      <a:lnTo>
                        <a:pt x="363" y="531"/>
                      </a:lnTo>
                      <a:lnTo>
                        <a:pt x="402" y="527"/>
                      </a:lnTo>
                      <a:lnTo>
                        <a:pt x="434" y="530"/>
                      </a:lnTo>
                      <a:lnTo>
                        <a:pt x="465" y="536"/>
                      </a:lnTo>
                      <a:lnTo>
                        <a:pt x="491" y="544"/>
                      </a:lnTo>
                      <a:lnTo>
                        <a:pt x="515" y="556"/>
                      </a:lnTo>
                      <a:lnTo>
                        <a:pt x="535" y="571"/>
                      </a:lnTo>
                      <a:lnTo>
                        <a:pt x="549" y="587"/>
                      </a:lnTo>
                      <a:lnTo>
                        <a:pt x="559" y="605"/>
                      </a:lnTo>
                      <a:lnTo>
                        <a:pt x="563" y="624"/>
                      </a:lnTo>
                      <a:lnTo>
                        <a:pt x="559" y="645"/>
                      </a:lnTo>
                      <a:lnTo>
                        <a:pt x="549" y="663"/>
                      </a:lnTo>
                      <a:lnTo>
                        <a:pt x="535" y="679"/>
                      </a:lnTo>
                      <a:lnTo>
                        <a:pt x="515" y="693"/>
                      </a:lnTo>
                      <a:lnTo>
                        <a:pt x="491" y="705"/>
                      </a:lnTo>
                      <a:lnTo>
                        <a:pt x="465" y="714"/>
                      </a:lnTo>
                      <a:lnTo>
                        <a:pt x="434" y="720"/>
                      </a:lnTo>
                      <a:lnTo>
                        <a:pt x="402" y="722"/>
                      </a:lnTo>
                      <a:lnTo>
                        <a:pt x="369" y="720"/>
                      </a:lnTo>
                      <a:lnTo>
                        <a:pt x="339" y="714"/>
                      </a:lnTo>
                      <a:lnTo>
                        <a:pt x="311" y="705"/>
                      </a:lnTo>
                      <a:lnTo>
                        <a:pt x="287" y="693"/>
                      </a:lnTo>
                      <a:lnTo>
                        <a:pt x="268" y="679"/>
                      </a:lnTo>
                      <a:lnTo>
                        <a:pt x="253" y="663"/>
                      </a:lnTo>
                      <a:lnTo>
                        <a:pt x="243" y="645"/>
                      </a:lnTo>
                      <a:lnTo>
                        <a:pt x="240" y="624"/>
                      </a:lnTo>
                      <a:lnTo>
                        <a:pt x="242" y="610"/>
                      </a:lnTo>
                      <a:lnTo>
                        <a:pt x="248" y="595"/>
                      </a:lnTo>
                      <a:lnTo>
                        <a:pt x="258" y="582"/>
                      </a:lnTo>
                      <a:lnTo>
                        <a:pt x="0" y="437"/>
                      </a:lnTo>
                      <a:lnTo>
                        <a:pt x="229" y="313"/>
                      </a:lnTo>
                      <a:lnTo>
                        <a:pt x="170" y="277"/>
                      </a:lnTo>
                      <a:lnTo>
                        <a:pt x="301" y="255"/>
                      </a:lnTo>
                      <a:lnTo>
                        <a:pt x="434" y="234"/>
                      </a:lnTo>
                      <a:close/>
                      <a:moveTo>
                        <a:pt x="744" y="0"/>
                      </a:moveTo>
                      <a:lnTo>
                        <a:pt x="777" y="3"/>
                      </a:lnTo>
                      <a:lnTo>
                        <a:pt x="807" y="8"/>
                      </a:lnTo>
                      <a:lnTo>
                        <a:pt x="835" y="17"/>
                      </a:lnTo>
                      <a:lnTo>
                        <a:pt x="859" y="28"/>
                      </a:lnTo>
                      <a:lnTo>
                        <a:pt x="878" y="43"/>
                      </a:lnTo>
                      <a:lnTo>
                        <a:pt x="893" y="60"/>
                      </a:lnTo>
                      <a:lnTo>
                        <a:pt x="902" y="78"/>
                      </a:lnTo>
                      <a:lnTo>
                        <a:pt x="906" y="97"/>
                      </a:lnTo>
                      <a:lnTo>
                        <a:pt x="904" y="113"/>
                      </a:lnTo>
                      <a:lnTo>
                        <a:pt x="898" y="126"/>
                      </a:lnTo>
                      <a:lnTo>
                        <a:pt x="888" y="139"/>
                      </a:lnTo>
                      <a:lnTo>
                        <a:pt x="1011" y="213"/>
                      </a:lnTo>
                      <a:lnTo>
                        <a:pt x="1068" y="173"/>
                      </a:lnTo>
                      <a:lnTo>
                        <a:pt x="1159" y="329"/>
                      </a:lnTo>
                      <a:lnTo>
                        <a:pt x="889" y="298"/>
                      </a:lnTo>
                      <a:lnTo>
                        <a:pt x="946" y="259"/>
                      </a:lnTo>
                      <a:lnTo>
                        <a:pt x="819" y="183"/>
                      </a:lnTo>
                      <a:lnTo>
                        <a:pt x="784" y="191"/>
                      </a:lnTo>
                      <a:lnTo>
                        <a:pt x="744" y="194"/>
                      </a:lnTo>
                      <a:lnTo>
                        <a:pt x="711" y="193"/>
                      </a:lnTo>
                      <a:lnTo>
                        <a:pt x="681" y="187"/>
                      </a:lnTo>
                      <a:lnTo>
                        <a:pt x="655" y="178"/>
                      </a:lnTo>
                      <a:lnTo>
                        <a:pt x="630" y="166"/>
                      </a:lnTo>
                      <a:lnTo>
                        <a:pt x="611" y="151"/>
                      </a:lnTo>
                      <a:lnTo>
                        <a:pt x="595" y="135"/>
                      </a:lnTo>
                      <a:lnTo>
                        <a:pt x="587" y="116"/>
                      </a:lnTo>
                      <a:lnTo>
                        <a:pt x="583" y="97"/>
                      </a:lnTo>
                      <a:lnTo>
                        <a:pt x="587" y="78"/>
                      </a:lnTo>
                      <a:lnTo>
                        <a:pt x="595" y="60"/>
                      </a:lnTo>
                      <a:lnTo>
                        <a:pt x="611" y="43"/>
                      </a:lnTo>
                      <a:lnTo>
                        <a:pt x="630" y="28"/>
                      </a:lnTo>
                      <a:lnTo>
                        <a:pt x="655" y="17"/>
                      </a:lnTo>
                      <a:lnTo>
                        <a:pt x="681" y="8"/>
                      </a:lnTo>
                      <a:lnTo>
                        <a:pt x="711" y="3"/>
                      </a:lnTo>
                      <a:lnTo>
                        <a:pt x="744"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32777" name="Group 421"/>
            <p:cNvGrpSpPr>
              <a:grpSpLocks/>
            </p:cNvGrpSpPr>
            <p:nvPr/>
          </p:nvGrpSpPr>
          <p:grpSpPr bwMode="auto">
            <a:xfrm>
              <a:off x="7249711" y="2383777"/>
              <a:ext cx="456603" cy="496800"/>
              <a:chOff x="8605684" y="546767"/>
              <a:chExt cx="977900" cy="1063987"/>
            </a:xfrm>
          </p:grpSpPr>
          <p:grpSp>
            <p:nvGrpSpPr>
              <p:cNvPr id="32864" name="Group 508"/>
              <p:cNvGrpSpPr>
                <a:grpSpLocks/>
              </p:cNvGrpSpPr>
              <p:nvPr/>
            </p:nvGrpSpPr>
            <p:grpSpPr bwMode="auto">
              <a:xfrm>
                <a:off x="9086213" y="546767"/>
                <a:ext cx="492971" cy="848200"/>
                <a:chOff x="3799840" y="3224128"/>
                <a:chExt cx="401955" cy="691599"/>
              </a:xfrm>
            </p:grpSpPr>
            <p:sp>
              <p:nvSpPr>
                <p:cNvPr id="32873" name="Freeform 517"/>
                <p:cNvSpPr>
                  <a:spLocks/>
                </p:cNvSpPr>
                <p:nvPr/>
              </p:nvSpPr>
              <p:spPr bwMode="white">
                <a:xfrm>
                  <a:off x="3799840" y="32241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74" name="Freeform 518"/>
                <p:cNvSpPr>
                  <a:spLocks noEditPoints="1"/>
                </p:cNvSpPr>
                <p:nvPr/>
              </p:nvSpPr>
              <p:spPr bwMode="auto">
                <a:xfrm>
                  <a:off x="3835307" y="32595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865" name="Group 509"/>
              <p:cNvGrpSpPr>
                <a:grpSpLocks/>
              </p:cNvGrpSpPr>
              <p:nvPr/>
            </p:nvGrpSpPr>
            <p:grpSpPr bwMode="auto">
              <a:xfrm>
                <a:off x="8605684" y="991629"/>
                <a:ext cx="977900" cy="619125"/>
                <a:chOff x="10257845" y="3185765"/>
                <a:chExt cx="977900" cy="619125"/>
              </a:xfrm>
            </p:grpSpPr>
            <p:sp>
              <p:nvSpPr>
                <p:cNvPr id="32866" name="Freeform 510"/>
                <p:cNvSpPr>
                  <a:spLocks/>
                </p:cNvSpPr>
                <p:nvPr/>
              </p:nvSpPr>
              <p:spPr bwMode="white">
                <a:xfrm>
                  <a:off x="10257845" y="3185765"/>
                  <a:ext cx="977900" cy="619125"/>
                </a:xfrm>
                <a:custGeom>
                  <a:avLst/>
                  <a:gdLst>
                    <a:gd name="T0" fmla="*/ 488950 w 3078"/>
                    <a:gd name="T1" fmla="*/ 0 h 1954"/>
                    <a:gd name="T2" fmla="*/ 497528 w 3078"/>
                    <a:gd name="T3" fmla="*/ 317 h 1954"/>
                    <a:gd name="T4" fmla="*/ 506742 w 3078"/>
                    <a:gd name="T5" fmla="*/ 1901 h 1954"/>
                    <a:gd name="T6" fmla="*/ 516590 w 3078"/>
                    <a:gd name="T7" fmla="*/ 4753 h 1954"/>
                    <a:gd name="T8" fmla="*/ 526439 w 3078"/>
                    <a:gd name="T9" fmla="*/ 9506 h 1954"/>
                    <a:gd name="T10" fmla="*/ 949624 w 3078"/>
                    <a:gd name="T11" fmla="*/ 262352 h 1954"/>
                    <a:gd name="T12" fmla="*/ 957885 w 3078"/>
                    <a:gd name="T13" fmla="*/ 268689 h 1954"/>
                    <a:gd name="T14" fmla="*/ 964874 w 3078"/>
                    <a:gd name="T15" fmla="*/ 275660 h 1954"/>
                    <a:gd name="T16" fmla="*/ 970593 w 3078"/>
                    <a:gd name="T17" fmla="*/ 283264 h 1954"/>
                    <a:gd name="T18" fmla="*/ 974405 w 3078"/>
                    <a:gd name="T19" fmla="*/ 291502 h 1954"/>
                    <a:gd name="T20" fmla="*/ 977265 w 3078"/>
                    <a:gd name="T21" fmla="*/ 300374 h 1954"/>
                    <a:gd name="T22" fmla="*/ 977900 w 3078"/>
                    <a:gd name="T23" fmla="*/ 309563 h 1954"/>
                    <a:gd name="T24" fmla="*/ 977265 w 3078"/>
                    <a:gd name="T25" fmla="*/ 319068 h 1954"/>
                    <a:gd name="T26" fmla="*/ 974405 w 3078"/>
                    <a:gd name="T27" fmla="*/ 327940 h 1954"/>
                    <a:gd name="T28" fmla="*/ 970593 w 3078"/>
                    <a:gd name="T29" fmla="*/ 336495 h 1954"/>
                    <a:gd name="T30" fmla="*/ 964874 w 3078"/>
                    <a:gd name="T31" fmla="*/ 344099 h 1954"/>
                    <a:gd name="T32" fmla="*/ 957885 w 3078"/>
                    <a:gd name="T33" fmla="*/ 350753 h 1954"/>
                    <a:gd name="T34" fmla="*/ 949624 w 3078"/>
                    <a:gd name="T35" fmla="*/ 356773 h 1954"/>
                    <a:gd name="T36" fmla="*/ 526439 w 3078"/>
                    <a:gd name="T37" fmla="*/ 609619 h 1954"/>
                    <a:gd name="T38" fmla="*/ 516590 w 3078"/>
                    <a:gd name="T39" fmla="*/ 614689 h 1954"/>
                    <a:gd name="T40" fmla="*/ 506742 w 3078"/>
                    <a:gd name="T41" fmla="*/ 617541 h 1954"/>
                    <a:gd name="T42" fmla="*/ 497528 w 3078"/>
                    <a:gd name="T43" fmla="*/ 618808 h 1954"/>
                    <a:gd name="T44" fmla="*/ 488950 w 3078"/>
                    <a:gd name="T45" fmla="*/ 619125 h 1954"/>
                    <a:gd name="T46" fmla="*/ 480372 w 3078"/>
                    <a:gd name="T47" fmla="*/ 618808 h 1954"/>
                    <a:gd name="T48" fmla="*/ 470841 w 3078"/>
                    <a:gd name="T49" fmla="*/ 617224 h 1954"/>
                    <a:gd name="T50" fmla="*/ 460992 w 3078"/>
                    <a:gd name="T51" fmla="*/ 614689 h 1954"/>
                    <a:gd name="T52" fmla="*/ 450825 w 3078"/>
                    <a:gd name="T53" fmla="*/ 609619 h 1954"/>
                    <a:gd name="T54" fmla="*/ 28276 w 3078"/>
                    <a:gd name="T55" fmla="*/ 356773 h 1954"/>
                    <a:gd name="T56" fmla="*/ 20015 w 3078"/>
                    <a:gd name="T57" fmla="*/ 350753 h 1954"/>
                    <a:gd name="T58" fmla="*/ 13026 w 3078"/>
                    <a:gd name="T59" fmla="*/ 343782 h 1954"/>
                    <a:gd name="T60" fmla="*/ 7307 w 3078"/>
                    <a:gd name="T61" fmla="*/ 336178 h 1954"/>
                    <a:gd name="T62" fmla="*/ 3495 w 3078"/>
                    <a:gd name="T63" fmla="*/ 327623 h 1954"/>
                    <a:gd name="T64" fmla="*/ 635 w 3078"/>
                    <a:gd name="T65" fmla="*/ 318751 h 1954"/>
                    <a:gd name="T66" fmla="*/ 0 w 3078"/>
                    <a:gd name="T67" fmla="*/ 309563 h 1954"/>
                    <a:gd name="T68" fmla="*/ 635 w 3078"/>
                    <a:gd name="T69" fmla="*/ 300057 h 1954"/>
                    <a:gd name="T70" fmla="*/ 3495 w 3078"/>
                    <a:gd name="T71" fmla="*/ 291185 h 1954"/>
                    <a:gd name="T72" fmla="*/ 7625 w 3078"/>
                    <a:gd name="T73" fmla="*/ 282947 h 1954"/>
                    <a:gd name="T74" fmla="*/ 13026 w 3078"/>
                    <a:gd name="T75" fmla="*/ 275026 h 1954"/>
                    <a:gd name="T76" fmla="*/ 20333 w 3078"/>
                    <a:gd name="T77" fmla="*/ 268689 h 1954"/>
                    <a:gd name="T78" fmla="*/ 28276 w 3078"/>
                    <a:gd name="T79" fmla="*/ 262352 h 1954"/>
                    <a:gd name="T80" fmla="*/ 451461 w 3078"/>
                    <a:gd name="T81" fmla="*/ 9506 h 1954"/>
                    <a:gd name="T82" fmla="*/ 461310 w 3078"/>
                    <a:gd name="T83" fmla="*/ 4753 h 1954"/>
                    <a:gd name="T84" fmla="*/ 471158 w 3078"/>
                    <a:gd name="T85" fmla="*/ 1901 h 1954"/>
                    <a:gd name="T86" fmla="*/ 480372 w 3078"/>
                    <a:gd name="T87" fmla="*/ 317 h 1954"/>
                    <a:gd name="T88" fmla="*/ 488950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9" y="0"/>
                      </a:moveTo>
                      <a:lnTo>
                        <a:pt x="1566" y="1"/>
                      </a:lnTo>
                      <a:lnTo>
                        <a:pt x="1595" y="6"/>
                      </a:lnTo>
                      <a:lnTo>
                        <a:pt x="1626" y="15"/>
                      </a:lnTo>
                      <a:lnTo>
                        <a:pt x="1657" y="30"/>
                      </a:lnTo>
                      <a:lnTo>
                        <a:pt x="2989" y="828"/>
                      </a:lnTo>
                      <a:lnTo>
                        <a:pt x="3015" y="848"/>
                      </a:lnTo>
                      <a:lnTo>
                        <a:pt x="3037" y="870"/>
                      </a:lnTo>
                      <a:lnTo>
                        <a:pt x="3055" y="894"/>
                      </a:lnTo>
                      <a:lnTo>
                        <a:pt x="3067" y="920"/>
                      </a:lnTo>
                      <a:lnTo>
                        <a:pt x="3076" y="948"/>
                      </a:lnTo>
                      <a:lnTo>
                        <a:pt x="3078" y="977"/>
                      </a:lnTo>
                      <a:lnTo>
                        <a:pt x="3076" y="1007"/>
                      </a:lnTo>
                      <a:lnTo>
                        <a:pt x="3067" y="1035"/>
                      </a:lnTo>
                      <a:lnTo>
                        <a:pt x="3055" y="1062"/>
                      </a:lnTo>
                      <a:lnTo>
                        <a:pt x="3037" y="1086"/>
                      </a:lnTo>
                      <a:lnTo>
                        <a:pt x="3015" y="1107"/>
                      </a:lnTo>
                      <a:lnTo>
                        <a:pt x="2989" y="1126"/>
                      </a:lnTo>
                      <a:lnTo>
                        <a:pt x="1657" y="1924"/>
                      </a:lnTo>
                      <a:lnTo>
                        <a:pt x="1626" y="1940"/>
                      </a:lnTo>
                      <a:lnTo>
                        <a:pt x="1595" y="1949"/>
                      </a:lnTo>
                      <a:lnTo>
                        <a:pt x="1566" y="1953"/>
                      </a:lnTo>
                      <a:lnTo>
                        <a:pt x="1539" y="1954"/>
                      </a:lnTo>
                      <a:lnTo>
                        <a:pt x="1512" y="1953"/>
                      </a:lnTo>
                      <a:lnTo>
                        <a:pt x="1482" y="1948"/>
                      </a:lnTo>
                      <a:lnTo>
                        <a:pt x="1451" y="1940"/>
                      </a:lnTo>
                      <a:lnTo>
                        <a:pt x="1419" y="1924"/>
                      </a:lnTo>
                      <a:lnTo>
                        <a:pt x="89" y="1126"/>
                      </a:lnTo>
                      <a:lnTo>
                        <a:pt x="63" y="1107"/>
                      </a:lnTo>
                      <a:lnTo>
                        <a:pt x="41" y="1085"/>
                      </a:lnTo>
                      <a:lnTo>
                        <a:pt x="23" y="1061"/>
                      </a:lnTo>
                      <a:lnTo>
                        <a:pt x="11" y="1034"/>
                      </a:lnTo>
                      <a:lnTo>
                        <a:pt x="2" y="1006"/>
                      </a:lnTo>
                      <a:lnTo>
                        <a:pt x="0" y="977"/>
                      </a:lnTo>
                      <a:lnTo>
                        <a:pt x="2" y="947"/>
                      </a:lnTo>
                      <a:lnTo>
                        <a:pt x="11" y="919"/>
                      </a:lnTo>
                      <a:lnTo>
                        <a:pt x="24" y="893"/>
                      </a:lnTo>
                      <a:lnTo>
                        <a:pt x="41" y="868"/>
                      </a:lnTo>
                      <a:lnTo>
                        <a:pt x="64" y="848"/>
                      </a:lnTo>
                      <a:lnTo>
                        <a:pt x="89" y="828"/>
                      </a:lnTo>
                      <a:lnTo>
                        <a:pt x="1421" y="30"/>
                      </a:lnTo>
                      <a:lnTo>
                        <a:pt x="1452" y="15"/>
                      </a:lnTo>
                      <a:lnTo>
                        <a:pt x="1483" y="6"/>
                      </a:lnTo>
                      <a:lnTo>
                        <a:pt x="1512" y="1"/>
                      </a:lnTo>
                      <a:lnTo>
                        <a:pt x="153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67" name="Freeform 511"/>
                <p:cNvSpPr>
                  <a:spLocks/>
                </p:cNvSpPr>
                <p:nvPr/>
              </p:nvSpPr>
              <p:spPr bwMode="auto">
                <a:xfrm>
                  <a:off x="10295945" y="3223865"/>
                  <a:ext cx="901700" cy="542925"/>
                </a:xfrm>
                <a:custGeom>
                  <a:avLst/>
                  <a:gdLst>
                    <a:gd name="T0" fmla="*/ 450373 w 2837"/>
                    <a:gd name="T1" fmla="*/ 0 h 1714"/>
                    <a:gd name="T2" fmla="*/ 457683 w 2837"/>
                    <a:gd name="T3" fmla="*/ 317 h 1714"/>
                    <a:gd name="T4" fmla="*/ 463722 w 2837"/>
                    <a:gd name="T5" fmla="*/ 1901 h 1714"/>
                    <a:gd name="T6" fmla="*/ 468808 w 2837"/>
                    <a:gd name="T7" fmla="*/ 4118 h 1714"/>
                    <a:gd name="T8" fmla="*/ 891847 w 2837"/>
                    <a:gd name="T9" fmla="*/ 256892 h 1714"/>
                    <a:gd name="T10" fmla="*/ 897250 w 2837"/>
                    <a:gd name="T11" fmla="*/ 261643 h 1714"/>
                    <a:gd name="T12" fmla="*/ 900746 w 2837"/>
                    <a:gd name="T13" fmla="*/ 266394 h 1714"/>
                    <a:gd name="T14" fmla="*/ 901700 w 2837"/>
                    <a:gd name="T15" fmla="*/ 271463 h 1714"/>
                    <a:gd name="T16" fmla="*/ 900746 w 2837"/>
                    <a:gd name="T17" fmla="*/ 276847 h 1714"/>
                    <a:gd name="T18" fmla="*/ 897250 w 2837"/>
                    <a:gd name="T19" fmla="*/ 281916 h 1714"/>
                    <a:gd name="T20" fmla="*/ 891847 w 2837"/>
                    <a:gd name="T21" fmla="*/ 286033 h 1714"/>
                    <a:gd name="T22" fmla="*/ 468808 w 2837"/>
                    <a:gd name="T23" fmla="*/ 539124 h 1714"/>
                    <a:gd name="T24" fmla="*/ 463722 w 2837"/>
                    <a:gd name="T25" fmla="*/ 541658 h 1714"/>
                    <a:gd name="T26" fmla="*/ 457683 w 2837"/>
                    <a:gd name="T27" fmla="*/ 542608 h 1714"/>
                    <a:gd name="T28" fmla="*/ 450373 w 2837"/>
                    <a:gd name="T29" fmla="*/ 542925 h 1714"/>
                    <a:gd name="T30" fmla="*/ 443699 w 2837"/>
                    <a:gd name="T31" fmla="*/ 542608 h 1714"/>
                    <a:gd name="T32" fmla="*/ 437660 w 2837"/>
                    <a:gd name="T33" fmla="*/ 541658 h 1714"/>
                    <a:gd name="T34" fmla="*/ 432574 w 2837"/>
                    <a:gd name="T35" fmla="*/ 539124 h 1714"/>
                    <a:gd name="T36" fmla="*/ 9535 w 2837"/>
                    <a:gd name="T37" fmla="*/ 286033 h 1714"/>
                    <a:gd name="T38" fmla="*/ 4450 w 2837"/>
                    <a:gd name="T39" fmla="*/ 282232 h 1714"/>
                    <a:gd name="T40" fmla="*/ 1589 w 2837"/>
                    <a:gd name="T41" fmla="*/ 278114 h 1714"/>
                    <a:gd name="T42" fmla="*/ 0 w 2837"/>
                    <a:gd name="T43" fmla="*/ 273680 h 1714"/>
                    <a:gd name="T44" fmla="*/ 0 w 2837"/>
                    <a:gd name="T45" fmla="*/ 269245 h 1714"/>
                    <a:gd name="T46" fmla="*/ 1589 w 2837"/>
                    <a:gd name="T47" fmla="*/ 265127 h 1714"/>
                    <a:gd name="T48" fmla="*/ 4450 w 2837"/>
                    <a:gd name="T49" fmla="*/ 260693 h 1714"/>
                    <a:gd name="T50" fmla="*/ 9535 w 2837"/>
                    <a:gd name="T51" fmla="*/ 256892 h 1714"/>
                    <a:gd name="T52" fmla="*/ 432574 w 2837"/>
                    <a:gd name="T53" fmla="*/ 4118 h 1714"/>
                    <a:gd name="T54" fmla="*/ 437660 w 2837"/>
                    <a:gd name="T55" fmla="*/ 1901 h 1714"/>
                    <a:gd name="T56" fmla="*/ 443699 w 2837"/>
                    <a:gd name="T57" fmla="*/ 317 h 1714"/>
                    <a:gd name="T58" fmla="*/ 450373 w 2837"/>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7" h="1714">
                      <a:moveTo>
                        <a:pt x="1417" y="0"/>
                      </a:moveTo>
                      <a:lnTo>
                        <a:pt x="1440" y="1"/>
                      </a:lnTo>
                      <a:lnTo>
                        <a:pt x="1459" y="6"/>
                      </a:lnTo>
                      <a:lnTo>
                        <a:pt x="1475" y="13"/>
                      </a:lnTo>
                      <a:lnTo>
                        <a:pt x="2806" y="811"/>
                      </a:lnTo>
                      <a:lnTo>
                        <a:pt x="2823" y="826"/>
                      </a:lnTo>
                      <a:lnTo>
                        <a:pt x="2834" y="841"/>
                      </a:lnTo>
                      <a:lnTo>
                        <a:pt x="2837" y="857"/>
                      </a:lnTo>
                      <a:lnTo>
                        <a:pt x="2834" y="874"/>
                      </a:lnTo>
                      <a:lnTo>
                        <a:pt x="2823" y="890"/>
                      </a:lnTo>
                      <a:lnTo>
                        <a:pt x="2806" y="903"/>
                      </a:lnTo>
                      <a:lnTo>
                        <a:pt x="1475" y="1702"/>
                      </a:lnTo>
                      <a:lnTo>
                        <a:pt x="1459" y="1710"/>
                      </a:lnTo>
                      <a:lnTo>
                        <a:pt x="1440" y="1713"/>
                      </a:lnTo>
                      <a:lnTo>
                        <a:pt x="1417" y="1714"/>
                      </a:lnTo>
                      <a:lnTo>
                        <a:pt x="1396" y="1713"/>
                      </a:lnTo>
                      <a:lnTo>
                        <a:pt x="1377" y="1710"/>
                      </a:lnTo>
                      <a:lnTo>
                        <a:pt x="1361" y="1702"/>
                      </a:lnTo>
                      <a:lnTo>
                        <a:pt x="30" y="903"/>
                      </a:lnTo>
                      <a:lnTo>
                        <a:pt x="14" y="891"/>
                      </a:lnTo>
                      <a:lnTo>
                        <a:pt x="5" y="878"/>
                      </a:lnTo>
                      <a:lnTo>
                        <a:pt x="0" y="864"/>
                      </a:lnTo>
                      <a:lnTo>
                        <a:pt x="0" y="850"/>
                      </a:lnTo>
                      <a:lnTo>
                        <a:pt x="5" y="837"/>
                      </a:lnTo>
                      <a:lnTo>
                        <a:pt x="14" y="823"/>
                      </a:lnTo>
                      <a:lnTo>
                        <a:pt x="30" y="811"/>
                      </a:lnTo>
                      <a:lnTo>
                        <a:pt x="1361" y="13"/>
                      </a:lnTo>
                      <a:lnTo>
                        <a:pt x="1377" y="6"/>
                      </a:lnTo>
                      <a:lnTo>
                        <a:pt x="1396" y="1"/>
                      </a:lnTo>
                      <a:lnTo>
                        <a:pt x="1417"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68" name="Freeform 512"/>
                <p:cNvSpPr>
                  <a:spLocks/>
                </p:cNvSpPr>
                <p:nvPr/>
              </p:nvSpPr>
              <p:spPr bwMode="auto">
                <a:xfrm>
                  <a:off x="10359445" y="3263552"/>
                  <a:ext cx="774700" cy="463550"/>
                </a:xfrm>
                <a:custGeom>
                  <a:avLst/>
                  <a:gdLst>
                    <a:gd name="T0" fmla="*/ 387350 w 2438"/>
                    <a:gd name="T1" fmla="*/ 0 h 1463"/>
                    <a:gd name="T2" fmla="*/ 774700 w 2438"/>
                    <a:gd name="T3" fmla="*/ 231617 h 1463"/>
                    <a:gd name="T4" fmla="*/ 387350 w 2438"/>
                    <a:gd name="T5" fmla="*/ 463550 h 1463"/>
                    <a:gd name="T6" fmla="*/ 0 w 2438"/>
                    <a:gd name="T7" fmla="*/ 231617 h 1463"/>
                    <a:gd name="T8" fmla="*/ 387350 w 2438"/>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8" h="1463">
                      <a:moveTo>
                        <a:pt x="1219" y="0"/>
                      </a:moveTo>
                      <a:lnTo>
                        <a:pt x="2438" y="731"/>
                      </a:lnTo>
                      <a:lnTo>
                        <a:pt x="1219" y="1463"/>
                      </a:lnTo>
                      <a:lnTo>
                        <a:pt x="0" y="731"/>
                      </a:lnTo>
                      <a:lnTo>
                        <a:pt x="1219" y="0"/>
                      </a:lnTo>
                      <a:close/>
                    </a:path>
                  </a:pathLst>
                </a:custGeom>
                <a:solidFill>
                  <a:srgbClr val="94E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69" name="Freeform 513"/>
                <p:cNvSpPr>
                  <a:spLocks/>
                </p:cNvSpPr>
                <p:nvPr/>
              </p:nvSpPr>
              <p:spPr bwMode="auto">
                <a:xfrm>
                  <a:off x="10542007" y="3366740"/>
                  <a:ext cx="274638" cy="339725"/>
                </a:xfrm>
                <a:custGeom>
                  <a:avLst/>
                  <a:gdLst>
                    <a:gd name="T0" fmla="*/ 33299 w 866"/>
                    <a:gd name="T1" fmla="*/ 1589 h 1069"/>
                    <a:gd name="T2" fmla="*/ 57084 w 866"/>
                    <a:gd name="T3" fmla="*/ 32415 h 1069"/>
                    <a:gd name="T4" fmla="*/ 84040 w 866"/>
                    <a:gd name="T5" fmla="*/ 56250 h 1069"/>
                    <a:gd name="T6" fmla="*/ 113217 w 866"/>
                    <a:gd name="T7" fmla="*/ 71822 h 1069"/>
                    <a:gd name="T8" fmla="*/ 137953 w 866"/>
                    <a:gd name="T9" fmla="*/ 78814 h 1069"/>
                    <a:gd name="T10" fmla="*/ 155713 w 866"/>
                    <a:gd name="T11" fmla="*/ 81038 h 1069"/>
                    <a:gd name="T12" fmla="*/ 178864 w 866"/>
                    <a:gd name="T13" fmla="*/ 86759 h 1069"/>
                    <a:gd name="T14" fmla="*/ 201697 w 866"/>
                    <a:gd name="T15" fmla="*/ 95339 h 1069"/>
                    <a:gd name="T16" fmla="*/ 209943 w 866"/>
                    <a:gd name="T17" fmla="*/ 109322 h 1069"/>
                    <a:gd name="T18" fmla="*/ 209943 w 866"/>
                    <a:gd name="T19" fmla="*/ 129026 h 1069"/>
                    <a:gd name="T20" fmla="*/ 214700 w 866"/>
                    <a:gd name="T21" fmla="*/ 151589 h 1069"/>
                    <a:gd name="T22" fmla="*/ 224214 w 866"/>
                    <a:gd name="T23" fmla="*/ 170339 h 1069"/>
                    <a:gd name="T24" fmla="*/ 235948 w 866"/>
                    <a:gd name="T25" fmla="*/ 184958 h 1069"/>
                    <a:gd name="T26" fmla="*/ 246096 w 866"/>
                    <a:gd name="T27" fmla="*/ 195763 h 1069"/>
                    <a:gd name="T28" fmla="*/ 245145 w 866"/>
                    <a:gd name="T29" fmla="*/ 203072 h 1069"/>
                    <a:gd name="T30" fmla="*/ 243242 w 866"/>
                    <a:gd name="T31" fmla="*/ 222140 h 1069"/>
                    <a:gd name="T32" fmla="*/ 242607 w 866"/>
                    <a:gd name="T33" fmla="*/ 244704 h 1069"/>
                    <a:gd name="T34" fmla="*/ 247047 w 866"/>
                    <a:gd name="T35" fmla="*/ 270127 h 1069"/>
                    <a:gd name="T36" fmla="*/ 258147 w 866"/>
                    <a:gd name="T37" fmla="*/ 297458 h 1069"/>
                    <a:gd name="T38" fmla="*/ 274638 w 866"/>
                    <a:gd name="T39" fmla="*/ 319704 h 1069"/>
                    <a:gd name="T40" fmla="*/ 232776 w 866"/>
                    <a:gd name="T41" fmla="*/ 328284 h 1069"/>
                    <a:gd name="T42" fmla="*/ 216920 w 866"/>
                    <a:gd name="T43" fmla="*/ 299365 h 1069"/>
                    <a:gd name="T44" fmla="*/ 207406 w 866"/>
                    <a:gd name="T45" fmla="*/ 266949 h 1069"/>
                    <a:gd name="T46" fmla="*/ 204551 w 866"/>
                    <a:gd name="T47" fmla="*/ 237077 h 1069"/>
                    <a:gd name="T48" fmla="*/ 206454 w 866"/>
                    <a:gd name="T49" fmla="*/ 209110 h 1069"/>
                    <a:gd name="T50" fmla="*/ 186475 w 866"/>
                    <a:gd name="T51" fmla="*/ 180191 h 1069"/>
                    <a:gd name="T52" fmla="*/ 174424 w 866"/>
                    <a:gd name="T53" fmla="*/ 149047 h 1069"/>
                    <a:gd name="T54" fmla="*/ 171569 w 866"/>
                    <a:gd name="T55" fmla="*/ 124576 h 1069"/>
                    <a:gd name="T56" fmla="*/ 156981 w 866"/>
                    <a:gd name="T57" fmla="*/ 119809 h 1069"/>
                    <a:gd name="T58" fmla="*/ 146516 w 866"/>
                    <a:gd name="T59" fmla="*/ 117903 h 1069"/>
                    <a:gd name="T60" fmla="*/ 136050 w 866"/>
                    <a:gd name="T61" fmla="*/ 116949 h 1069"/>
                    <a:gd name="T62" fmla="*/ 119242 w 866"/>
                    <a:gd name="T63" fmla="*/ 113771 h 1069"/>
                    <a:gd name="T64" fmla="*/ 85943 w 866"/>
                    <a:gd name="T65" fmla="*/ 101377 h 1069"/>
                    <a:gd name="T66" fmla="*/ 54864 w 866"/>
                    <a:gd name="T67" fmla="*/ 81992 h 1069"/>
                    <a:gd name="T68" fmla="*/ 26639 w 866"/>
                    <a:gd name="T69" fmla="*/ 54979 h 1069"/>
                    <a:gd name="T70" fmla="*/ 1586 w 866"/>
                    <a:gd name="T71" fmla="*/ 22246 h 1069"/>
                    <a:gd name="T72" fmla="*/ 32665 w 866"/>
                    <a:gd name="T73" fmla="*/ 0 h 10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6" h="1069">
                      <a:moveTo>
                        <a:pt x="103" y="0"/>
                      </a:moveTo>
                      <a:lnTo>
                        <a:pt x="105" y="5"/>
                      </a:lnTo>
                      <a:lnTo>
                        <a:pt x="142" y="56"/>
                      </a:lnTo>
                      <a:lnTo>
                        <a:pt x="180" y="102"/>
                      </a:lnTo>
                      <a:lnTo>
                        <a:pt x="221" y="142"/>
                      </a:lnTo>
                      <a:lnTo>
                        <a:pt x="265" y="177"/>
                      </a:lnTo>
                      <a:lnTo>
                        <a:pt x="310" y="204"/>
                      </a:lnTo>
                      <a:lnTo>
                        <a:pt x="357" y="226"/>
                      </a:lnTo>
                      <a:lnTo>
                        <a:pt x="404" y="242"/>
                      </a:lnTo>
                      <a:lnTo>
                        <a:pt x="435" y="248"/>
                      </a:lnTo>
                      <a:lnTo>
                        <a:pt x="463" y="252"/>
                      </a:lnTo>
                      <a:lnTo>
                        <a:pt x="491" y="255"/>
                      </a:lnTo>
                      <a:lnTo>
                        <a:pt x="524" y="261"/>
                      </a:lnTo>
                      <a:lnTo>
                        <a:pt x="564" y="273"/>
                      </a:lnTo>
                      <a:lnTo>
                        <a:pt x="602" y="287"/>
                      </a:lnTo>
                      <a:lnTo>
                        <a:pt x="636" y="300"/>
                      </a:lnTo>
                      <a:lnTo>
                        <a:pt x="666" y="314"/>
                      </a:lnTo>
                      <a:lnTo>
                        <a:pt x="662" y="344"/>
                      </a:lnTo>
                      <a:lnTo>
                        <a:pt x="660" y="374"/>
                      </a:lnTo>
                      <a:lnTo>
                        <a:pt x="662" y="406"/>
                      </a:lnTo>
                      <a:lnTo>
                        <a:pt x="668" y="443"/>
                      </a:lnTo>
                      <a:lnTo>
                        <a:pt x="677" y="477"/>
                      </a:lnTo>
                      <a:lnTo>
                        <a:pt x="692" y="508"/>
                      </a:lnTo>
                      <a:lnTo>
                        <a:pt x="707" y="536"/>
                      </a:lnTo>
                      <a:lnTo>
                        <a:pt x="726" y="561"/>
                      </a:lnTo>
                      <a:lnTo>
                        <a:pt x="744" y="582"/>
                      </a:lnTo>
                      <a:lnTo>
                        <a:pt x="761" y="600"/>
                      </a:lnTo>
                      <a:lnTo>
                        <a:pt x="776" y="616"/>
                      </a:lnTo>
                      <a:lnTo>
                        <a:pt x="775" y="629"/>
                      </a:lnTo>
                      <a:lnTo>
                        <a:pt x="773" y="639"/>
                      </a:lnTo>
                      <a:lnTo>
                        <a:pt x="769" y="668"/>
                      </a:lnTo>
                      <a:lnTo>
                        <a:pt x="767" y="699"/>
                      </a:lnTo>
                      <a:lnTo>
                        <a:pt x="765" y="734"/>
                      </a:lnTo>
                      <a:lnTo>
                        <a:pt x="765" y="770"/>
                      </a:lnTo>
                      <a:lnTo>
                        <a:pt x="770" y="810"/>
                      </a:lnTo>
                      <a:lnTo>
                        <a:pt x="779" y="850"/>
                      </a:lnTo>
                      <a:lnTo>
                        <a:pt x="793" y="892"/>
                      </a:lnTo>
                      <a:lnTo>
                        <a:pt x="814" y="936"/>
                      </a:lnTo>
                      <a:lnTo>
                        <a:pt x="838" y="972"/>
                      </a:lnTo>
                      <a:lnTo>
                        <a:pt x="866" y="1006"/>
                      </a:lnTo>
                      <a:lnTo>
                        <a:pt x="762" y="1069"/>
                      </a:lnTo>
                      <a:lnTo>
                        <a:pt x="734" y="1033"/>
                      </a:lnTo>
                      <a:lnTo>
                        <a:pt x="710" y="994"/>
                      </a:lnTo>
                      <a:lnTo>
                        <a:pt x="684" y="942"/>
                      </a:lnTo>
                      <a:lnTo>
                        <a:pt x="666" y="890"/>
                      </a:lnTo>
                      <a:lnTo>
                        <a:pt x="654" y="840"/>
                      </a:lnTo>
                      <a:lnTo>
                        <a:pt x="647" y="792"/>
                      </a:lnTo>
                      <a:lnTo>
                        <a:pt x="645" y="746"/>
                      </a:lnTo>
                      <a:lnTo>
                        <a:pt x="646" y="700"/>
                      </a:lnTo>
                      <a:lnTo>
                        <a:pt x="651" y="658"/>
                      </a:lnTo>
                      <a:lnTo>
                        <a:pt x="616" y="613"/>
                      </a:lnTo>
                      <a:lnTo>
                        <a:pt x="588" y="567"/>
                      </a:lnTo>
                      <a:lnTo>
                        <a:pt x="566" y="520"/>
                      </a:lnTo>
                      <a:lnTo>
                        <a:pt x="550" y="469"/>
                      </a:lnTo>
                      <a:lnTo>
                        <a:pt x="544" y="431"/>
                      </a:lnTo>
                      <a:lnTo>
                        <a:pt x="541" y="392"/>
                      </a:lnTo>
                      <a:lnTo>
                        <a:pt x="518" y="383"/>
                      </a:lnTo>
                      <a:lnTo>
                        <a:pt x="495" y="377"/>
                      </a:lnTo>
                      <a:lnTo>
                        <a:pt x="475" y="374"/>
                      </a:lnTo>
                      <a:lnTo>
                        <a:pt x="462" y="371"/>
                      </a:lnTo>
                      <a:lnTo>
                        <a:pt x="454" y="370"/>
                      </a:lnTo>
                      <a:lnTo>
                        <a:pt x="429" y="368"/>
                      </a:lnTo>
                      <a:lnTo>
                        <a:pt x="404" y="364"/>
                      </a:lnTo>
                      <a:lnTo>
                        <a:pt x="376" y="358"/>
                      </a:lnTo>
                      <a:lnTo>
                        <a:pt x="323" y="341"/>
                      </a:lnTo>
                      <a:lnTo>
                        <a:pt x="271" y="319"/>
                      </a:lnTo>
                      <a:lnTo>
                        <a:pt x="221" y="292"/>
                      </a:lnTo>
                      <a:lnTo>
                        <a:pt x="173" y="258"/>
                      </a:lnTo>
                      <a:lnTo>
                        <a:pt x="127" y="218"/>
                      </a:lnTo>
                      <a:lnTo>
                        <a:pt x="84" y="173"/>
                      </a:lnTo>
                      <a:lnTo>
                        <a:pt x="42" y="123"/>
                      </a:lnTo>
                      <a:lnTo>
                        <a:pt x="5" y="70"/>
                      </a:lnTo>
                      <a:lnTo>
                        <a:pt x="0" y="62"/>
                      </a:lnTo>
                      <a:lnTo>
                        <a:pt x="103" y="0"/>
                      </a:lnTo>
                      <a:close/>
                    </a:path>
                  </a:pathLst>
                </a:custGeom>
                <a:solidFill>
                  <a:srgbClr val="00B9F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70" name="Freeform 514"/>
                <p:cNvSpPr>
                  <a:spLocks/>
                </p:cNvSpPr>
                <p:nvPr/>
              </p:nvSpPr>
              <p:spPr bwMode="auto">
                <a:xfrm>
                  <a:off x="10607095" y="3263552"/>
                  <a:ext cx="527050" cy="401638"/>
                </a:xfrm>
                <a:custGeom>
                  <a:avLst/>
                  <a:gdLst>
                    <a:gd name="T0" fmla="*/ 140018 w 1660"/>
                    <a:gd name="T1" fmla="*/ 0 h 1268"/>
                    <a:gd name="T2" fmla="*/ 527050 w 1660"/>
                    <a:gd name="T3" fmla="*/ 231544 h 1268"/>
                    <a:gd name="T4" fmla="*/ 242888 w 1660"/>
                    <a:gd name="T5" fmla="*/ 401638 h 1268"/>
                    <a:gd name="T6" fmla="*/ 236855 w 1660"/>
                    <a:gd name="T7" fmla="*/ 394986 h 1268"/>
                    <a:gd name="T8" fmla="*/ 231140 w 1660"/>
                    <a:gd name="T9" fmla="*/ 388335 h 1268"/>
                    <a:gd name="T10" fmla="*/ 226378 w 1660"/>
                    <a:gd name="T11" fmla="*/ 381049 h 1268"/>
                    <a:gd name="T12" fmla="*/ 220663 w 1660"/>
                    <a:gd name="T13" fmla="*/ 368379 h 1268"/>
                    <a:gd name="T14" fmla="*/ 217170 w 1660"/>
                    <a:gd name="T15" fmla="*/ 355709 h 1268"/>
                    <a:gd name="T16" fmla="*/ 215583 w 1660"/>
                    <a:gd name="T17" fmla="*/ 343356 h 1268"/>
                    <a:gd name="T18" fmla="*/ 215583 w 1660"/>
                    <a:gd name="T19" fmla="*/ 331636 h 1268"/>
                    <a:gd name="T20" fmla="*/ 216535 w 1660"/>
                    <a:gd name="T21" fmla="*/ 320550 h 1268"/>
                    <a:gd name="T22" fmla="*/ 217805 w 1660"/>
                    <a:gd name="T23" fmla="*/ 310414 h 1268"/>
                    <a:gd name="T24" fmla="*/ 218758 w 1660"/>
                    <a:gd name="T25" fmla="*/ 304396 h 1268"/>
                    <a:gd name="T26" fmla="*/ 219393 w 1660"/>
                    <a:gd name="T27" fmla="*/ 297744 h 1268"/>
                    <a:gd name="T28" fmla="*/ 219393 w 1660"/>
                    <a:gd name="T29" fmla="*/ 291726 h 1268"/>
                    <a:gd name="T30" fmla="*/ 219393 w 1660"/>
                    <a:gd name="T31" fmla="*/ 286341 h 1268"/>
                    <a:gd name="T32" fmla="*/ 218440 w 1660"/>
                    <a:gd name="T33" fmla="*/ 281273 h 1268"/>
                    <a:gd name="T34" fmla="*/ 217170 w 1660"/>
                    <a:gd name="T35" fmla="*/ 280640 h 1268"/>
                    <a:gd name="T36" fmla="*/ 215583 w 1660"/>
                    <a:gd name="T37" fmla="*/ 278739 h 1268"/>
                    <a:gd name="T38" fmla="*/ 213043 w 1660"/>
                    <a:gd name="T39" fmla="*/ 275889 h 1268"/>
                    <a:gd name="T40" fmla="*/ 209550 w 1660"/>
                    <a:gd name="T41" fmla="*/ 273038 h 1268"/>
                    <a:gd name="T42" fmla="*/ 204788 w 1660"/>
                    <a:gd name="T43" fmla="*/ 268603 h 1268"/>
                    <a:gd name="T44" fmla="*/ 200025 w 1660"/>
                    <a:gd name="T45" fmla="*/ 263535 h 1268"/>
                    <a:gd name="T46" fmla="*/ 194945 w 1660"/>
                    <a:gd name="T47" fmla="*/ 257517 h 1268"/>
                    <a:gd name="T48" fmla="*/ 190183 w 1660"/>
                    <a:gd name="T49" fmla="*/ 250865 h 1268"/>
                    <a:gd name="T50" fmla="*/ 186055 w 1660"/>
                    <a:gd name="T51" fmla="*/ 242947 h 1268"/>
                    <a:gd name="T52" fmla="*/ 183515 w 1660"/>
                    <a:gd name="T53" fmla="*/ 234711 h 1268"/>
                    <a:gd name="T54" fmla="*/ 182245 w 1660"/>
                    <a:gd name="T55" fmla="*/ 225842 h 1268"/>
                    <a:gd name="T56" fmla="*/ 182245 w 1660"/>
                    <a:gd name="T57" fmla="*/ 217923 h 1268"/>
                    <a:gd name="T58" fmla="*/ 183515 w 1660"/>
                    <a:gd name="T59" fmla="*/ 210638 h 1268"/>
                    <a:gd name="T60" fmla="*/ 185420 w 1660"/>
                    <a:gd name="T61" fmla="*/ 203670 h 1268"/>
                    <a:gd name="T62" fmla="*/ 187643 w 1660"/>
                    <a:gd name="T63" fmla="*/ 197968 h 1268"/>
                    <a:gd name="T64" fmla="*/ 189548 w 1660"/>
                    <a:gd name="T65" fmla="*/ 192900 h 1268"/>
                    <a:gd name="T66" fmla="*/ 189865 w 1660"/>
                    <a:gd name="T67" fmla="*/ 191633 h 1268"/>
                    <a:gd name="T68" fmla="*/ 190818 w 1660"/>
                    <a:gd name="T69" fmla="*/ 189733 h 1268"/>
                    <a:gd name="T70" fmla="*/ 191453 w 1660"/>
                    <a:gd name="T71" fmla="*/ 188466 h 1268"/>
                    <a:gd name="T72" fmla="*/ 187643 w 1660"/>
                    <a:gd name="T73" fmla="*/ 184348 h 1268"/>
                    <a:gd name="T74" fmla="*/ 181928 w 1660"/>
                    <a:gd name="T75" fmla="*/ 179914 h 1268"/>
                    <a:gd name="T76" fmla="*/ 174625 w 1660"/>
                    <a:gd name="T77" fmla="*/ 175162 h 1268"/>
                    <a:gd name="T78" fmla="*/ 166053 w 1660"/>
                    <a:gd name="T79" fmla="*/ 170411 h 1268"/>
                    <a:gd name="T80" fmla="*/ 156210 w 1660"/>
                    <a:gd name="T81" fmla="*/ 165660 h 1268"/>
                    <a:gd name="T82" fmla="*/ 145415 w 1660"/>
                    <a:gd name="T83" fmla="*/ 161225 h 1268"/>
                    <a:gd name="T84" fmla="*/ 133985 w 1660"/>
                    <a:gd name="T85" fmla="*/ 156474 h 1268"/>
                    <a:gd name="T86" fmla="*/ 121920 w 1660"/>
                    <a:gd name="T87" fmla="*/ 152673 h 1268"/>
                    <a:gd name="T88" fmla="*/ 109538 w 1660"/>
                    <a:gd name="T89" fmla="*/ 149189 h 1268"/>
                    <a:gd name="T90" fmla="*/ 96520 w 1660"/>
                    <a:gd name="T91" fmla="*/ 146655 h 1268"/>
                    <a:gd name="T92" fmla="*/ 84773 w 1660"/>
                    <a:gd name="T93" fmla="*/ 145071 h 1268"/>
                    <a:gd name="T94" fmla="*/ 78740 w 1660"/>
                    <a:gd name="T95" fmla="*/ 144121 h 1268"/>
                    <a:gd name="T96" fmla="*/ 72073 w 1660"/>
                    <a:gd name="T97" fmla="*/ 143171 h 1268"/>
                    <a:gd name="T98" fmla="*/ 60643 w 1660"/>
                    <a:gd name="T99" fmla="*/ 139370 h 1268"/>
                    <a:gd name="T100" fmla="*/ 50165 w 1660"/>
                    <a:gd name="T101" fmla="*/ 134302 h 1268"/>
                    <a:gd name="T102" fmla="*/ 40323 w 1660"/>
                    <a:gd name="T103" fmla="*/ 127967 h 1268"/>
                    <a:gd name="T104" fmla="*/ 31433 w 1660"/>
                    <a:gd name="T105" fmla="*/ 120998 h 1268"/>
                    <a:gd name="T106" fmla="*/ 23178 w 1660"/>
                    <a:gd name="T107" fmla="*/ 113396 h 1268"/>
                    <a:gd name="T108" fmla="*/ 15875 w 1660"/>
                    <a:gd name="T109" fmla="*/ 105477 h 1268"/>
                    <a:gd name="T110" fmla="*/ 9843 w 1660"/>
                    <a:gd name="T111" fmla="*/ 97876 h 1268"/>
                    <a:gd name="T112" fmla="*/ 4445 w 1660"/>
                    <a:gd name="T113" fmla="*/ 90907 h 1268"/>
                    <a:gd name="T114" fmla="*/ 318 w 1660"/>
                    <a:gd name="T115" fmla="*/ 84572 h 1268"/>
                    <a:gd name="T116" fmla="*/ 0 w 1660"/>
                    <a:gd name="T117" fmla="*/ 83622 h 1268"/>
                    <a:gd name="T118" fmla="*/ 140018 w 1660"/>
                    <a:gd name="T119" fmla="*/ 0 h 12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60" h="1268">
                      <a:moveTo>
                        <a:pt x="441" y="0"/>
                      </a:moveTo>
                      <a:lnTo>
                        <a:pt x="1660" y="731"/>
                      </a:lnTo>
                      <a:lnTo>
                        <a:pt x="765" y="1268"/>
                      </a:lnTo>
                      <a:lnTo>
                        <a:pt x="746" y="1247"/>
                      </a:lnTo>
                      <a:lnTo>
                        <a:pt x="728" y="1226"/>
                      </a:lnTo>
                      <a:lnTo>
                        <a:pt x="713" y="1203"/>
                      </a:lnTo>
                      <a:lnTo>
                        <a:pt x="695" y="1163"/>
                      </a:lnTo>
                      <a:lnTo>
                        <a:pt x="684" y="1123"/>
                      </a:lnTo>
                      <a:lnTo>
                        <a:pt x="679" y="1084"/>
                      </a:lnTo>
                      <a:lnTo>
                        <a:pt x="679" y="1047"/>
                      </a:lnTo>
                      <a:lnTo>
                        <a:pt x="682" y="1012"/>
                      </a:lnTo>
                      <a:lnTo>
                        <a:pt x="686" y="980"/>
                      </a:lnTo>
                      <a:lnTo>
                        <a:pt x="689" y="961"/>
                      </a:lnTo>
                      <a:lnTo>
                        <a:pt x="691" y="940"/>
                      </a:lnTo>
                      <a:lnTo>
                        <a:pt x="691" y="921"/>
                      </a:lnTo>
                      <a:lnTo>
                        <a:pt x="691" y="904"/>
                      </a:lnTo>
                      <a:lnTo>
                        <a:pt x="688" y="888"/>
                      </a:lnTo>
                      <a:lnTo>
                        <a:pt x="684" y="886"/>
                      </a:lnTo>
                      <a:lnTo>
                        <a:pt x="679" y="880"/>
                      </a:lnTo>
                      <a:lnTo>
                        <a:pt x="671" y="871"/>
                      </a:lnTo>
                      <a:lnTo>
                        <a:pt x="660" y="862"/>
                      </a:lnTo>
                      <a:lnTo>
                        <a:pt x="645" y="848"/>
                      </a:lnTo>
                      <a:lnTo>
                        <a:pt x="630" y="832"/>
                      </a:lnTo>
                      <a:lnTo>
                        <a:pt x="614" y="813"/>
                      </a:lnTo>
                      <a:lnTo>
                        <a:pt x="599" y="792"/>
                      </a:lnTo>
                      <a:lnTo>
                        <a:pt x="586" y="767"/>
                      </a:lnTo>
                      <a:lnTo>
                        <a:pt x="578" y="741"/>
                      </a:lnTo>
                      <a:lnTo>
                        <a:pt x="574" y="713"/>
                      </a:lnTo>
                      <a:lnTo>
                        <a:pt x="574" y="688"/>
                      </a:lnTo>
                      <a:lnTo>
                        <a:pt x="578" y="665"/>
                      </a:lnTo>
                      <a:lnTo>
                        <a:pt x="584" y="643"/>
                      </a:lnTo>
                      <a:lnTo>
                        <a:pt x="591" y="625"/>
                      </a:lnTo>
                      <a:lnTo>
                        <a:pt x="597" y="609"/>
                      </a:lnTo>
                      <a:lnTo>
                        <a:pt x="598" y="605"/>
                      </a:lnTo>
                      <a:lnTo>
                        <a:pt x="601" y="599"/>
                      </a:lnTo>
                      <a:lnTo>
                        <a:pt x="603" y="595"/>
                      </a:lnTo>
                      <a:lnTo>
                        <a:pt x="591" y="582"/>
                      </a:lnTo>
                      <a:lnTo>
                        <a:pt x="573" y="568"/>
                      </a:lnTo>
                      <a:lnTo>
                        <a:pt x="550" y="553"/>
                      </a:lnTo>
                      <a:lnTo>
                        <a:pt x="523" y="538"/>
                      </a:lnTo>
                      <a:lnTo>
                        <a:pt x="492" y="523"/>
                      </a:lnTo>
                      <a:lnTo>
                        <a:pt x="458" y="509"/>
                      </a:lnTo>
                      <a:lnTo>
                        <a:pt x="422" y="494"/>
                      </a:lnTo>
                      <a:lnTo>
                        <a:pt x="384" y="482"/>
                      </a:lnTo>
                      <a:lnTo>
                        <a:pt x="345" y="471"/>
                      </a:lnTo>
                      <a:lnTo>
                        <a:pt x="304" y="463"/>
                      </a:lnTo>
                      <a:lnTo>
                        <a:pt x="267" y="458"/>
                      </a:lnTo>
                      <a:lnTo>
                        <a:pt x="248" y="455"/>
                      </a:lnTo>
                      <a:lnTo>
                        <a:pt x="227" y="452"/>
                      </a:lnTo>
                      <a:lnTo>
                        <a:pt x="191" y="440"/>
                      </a:lnTo>
                      <a:lnTo>
                        <a:pt x="158" y="424"/>
                      </a:lnTo>
                      <a:lnTo>
                        <a:pt x="127" y="404"/>
                      </a:lnTo>
                      <a:lnTo>
                        <a:pt x="99" y="382"/>
                      </a:lnTo>
                      <a:lnTo>
                        <a:pt x="73" y="358"/>
                      </a:lnTo>
                      <a:lnTo>
                        <a:pt x="50" y="333"/>
                      </a:lnTo>
                      <a:lnTo>
                        <a:pt x="31" y="309"/>
                      </a:lnTo>
                      <a:lnTo>
                        <a:pt x="14" y="287"/>
                      </a:lnTo>
                      <a:lnTo>
                        <a:pt x="1" y="267"/>
                      </a:lnTo>
                      <a:lnTo>
                        <a:pt x="0" y="264"/>
                      </a:lnTo>
                      <a:lnTo>
                        <a:pt x="441" y="0"/>
                      </a:lnTo>
                      <a:close/>
                    </a:path>
                  </a:pathLst>
                </a:custGeom>
                <a:solidFill>
                  <a:srgbClr val="2881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71" name="Freeform 515"/>
                <p:cNvSpPr>
                  <a:spLocks/>
                </p:cNvSpPr>
                <p:nvPr/>
              </p:nvSpPr>
              <p:spPr bwMode="auto">
                <a:xfrm>
                  <a:off x="10627732" y="3263552"/>
                  <a:ext cx="506413" cy="388938"/>
                </a:xfrm>
                <a:custGeom>
                  <a:avLst/>
                  <a:gdLst>
                    <a:gd name="T0" fmla="*/ 118894 w 1593"/>
                    <a:gd name="T1" fmla="*/ 0 h 1224"/>
                    <a:gd name="T2" fmla="*/ 506413 w 1593"/>
                    <a:gd name="T3" fmla="*/ 232282 h 1224"/>
                    <a:gd name="T4" fmla="*/ 244464 w 1593"/>
                    <a:gd name="T5" fmla="*/ 388938 h 1224"/>
                    <a:gd name="T6" fmla="*/ 238106 w 1593"/>
                    <a:gd name="T7" fmla="*/ 383854 h 1224"/>
                    <a:gd name="T8" fmla="*/ 232384 w 1593"/>
                    <a:gd name="T9" fmla="*/ 377181 h 1224"/>
                    <a:gd name="T10" fmla="*/ 227298 w 1593"/>
                    <a:gd name="T11" fmla="*/ 369872 h 1224"/>
                    <a:gd name="T12" fmla="*/ 223165 w 1593"/>
                    <a:gd name="T13" fmla="*/ 360657 h 1224"/>
                    <a:gd name="T14" fmla="*/ 220622 w 1593"/>
                    <a:gd name="T15" fmla="*/ 351442 h 1224"/>
                    <a:gd name="T16" fmla="*/ 219986 w 1593"/>
                    <a:gd name="T17" fmla="*/ 342227 h 1224"/>
                    <a:gd name="T18" fmla="*/ 219986 w 1593"/>
                    <a:gd name="T19" fmla="*/ 333012 h 1224"/>
                    <a:gd name="T20" fmla="*/ 220622 w 1593"/>
                    <a:gd name="T21" fmla="*/ 323797 h 1224"/>
                    <a:gd name="T22" fmla="*/ 221893 w 1593"/>
                    <a:gd name="T23" fmla="*/ 314582 h 1224"/>
                    <a:gd name="T24" fmla="*/ 223483 w 1593"/>
                    <a:gd name="T25" fmla="*/ 304096 h 1224"/>
                    <a:gd name="T26" fmla="*/ 223801 w 1593"/>
                    <a:gd name="T27" fmla="*/ 293928 h 1224"/>
                    <a:gd name="T28" fmla="*/ 223483 w 1593"/>
                    <a:gd name="T29" fmla="*/ 283442 h 1224"/>
                    <a:gd name="T30" fmla="*/ 221258 w 1593"/>
                    <a:gd name="T31" fmla="*/ 273909 h 1224"/>
                    <a:gd name="T32" fmla="*/ 217761 w 1593"/>
                    <a:gd name="T33" fmla="*/ 267554 h 1224"/>
                    <a:gd name="T34" fmla="*/ 212356 w 1593"/>
                    <a:gd name="T35" fmla="*/ 261516 h 1224"/>
                    <a:gd name="T36" fmla="*/ 205681 w 1593"/>
                    <a:gd name="T37" fmla="*/ 255161 h 1224"/>
                    <a:gd name="T38" fmla="*/ 201230 w 1593"/>
                    <a:gd name="T39" fmla="*/ 250712 h 1224"/>
                    <a:gd name="T40" fmla="*/ 196462 w 1593"/>
                    <a:gd name="T41" fmla="*/ 246264 h 1224"/>
                    <a:gd name="T42" fmla="*/ 192329 w 1593"/>
                    <a:gd name="T43" fmla="*/ 240862 h 1224"/>
                    <a:gd name="T44" fmla="*/ 189150 w 1593"/>
                    <a:gd name="T45" fmla="*/ 235460 h 1224"/>
                    <a:gd name="T46" fmla="*/ 186925 w 1593"/>
                    <a:gd name="T47" fmla="*/ 229740 h 1224"/>
                    <a:gd name="T48" fmla="*/ 186607 w 1593"/>
                    <a:gd name="T49" fmla="*/ 222432 h 1224"/>
                    <a:gd name="T50" fmla="*/ 187242 w 1593"/>
                    <a:gd name="T51" fmla="*/ 215759 h 1224"/>
                    <a:gd name="T52" fmla="*/ 189150 w 1593"/>
                    <a:gd name="T53" fmla="*/ 209404 h 1224"/>
                    <a:gd name="T54" fmla="*/ 192011 w 1593"/>
                    <a:gd name="T55" fmla="*/ 203366 h 1224"/>
                    <a:gd name="T56" fmla="*/ 194236 w 1593"/>
                    <a:gd name="T57" fmla="*/ 197329 h 1224"/>
                    <a:gd name="T58" fmla="*/ 195826 w 1593"/>
                    <a:gd name="T59" fmla="*/ 191609 h 1224"/>
                    <a:gd name="T60" fmla="*/ 196144 w 1593"/>
                    <a:gd name="T61" fmla="*/ 186843 h 1224"/>
                    <a:gd name="T62" fmla="*/ 195508 w 1593"/>
                    <a:gd name="T63" fmla="*/ 182076 h 1224"/>
                    <a:gd name="T64" fmla="*/ 191057 w 1593"/>
                    <a:gd name="T65" fmla="*/ 174768 h 1224"/>
                    <a:gd name="T66" fmla="*/ 184699 w 1593"/>
                    <a:gd name="T67" fmla="*/ 167459 h 1224"/>
                    <a:gd name="T68" fmla="*/ 176116 w 1593"/>
                    <a:gd name="T69" fmla="*/ 160469 h 1224"/>
                    <a:gd name="T70" fmla="*/ 166261 w 1593"/>
                    <a:gd name="T71" fmla="*/ 154114 h 1224"/>
                    <a:gd name="T72" fmla="*/ 155135 w 1593"/>
                    <a:gd name="T73" fmla="*/ 147758 h 1224"/>
                    <a:gd name="T74" fmla="*/ 143055 w 1593"/>
                    <a:gd name="T75" fmla="*/ 142039 h 1224"/>
                    <a:gd name="T76" fmla="*/ 130339 w 1593"/>
                    <a:gd name="T77" fmla="*/ 136637 h 1224"/>
                    <a:gd name="T78" fmla="*/ 118258 w 1593"/>
                    <a:gd name="T79" fmla="*/ 132188 h 1224"/>
                    <a:gd name="T80" fmla="*/ 106178 w 1593"/>
                    <a:gd name="T81" fmla="*/ 128375 h 1224"/>
                    <a:gd name="T82" fmla="*/ 94734 w 1593"/>
                    <a:gd name="T83" fmla="*/ 125197 h 1224"/>
                    <a:gd name="T84" fmla="*/ 79793 w 1593"/>
                    <a:gd name="T85" fmla="*/ 122020 h 1224"/>
                    <a:gd name="T86" fmla="*/ 65487 w 1593"/>
                    <a:gd name="T87" fmla="*/ 120113 h 1224"/>
                    <a:gd name="T88" fmla="*/ 56904 w 1593"/>
                    <a:gd name="T89" fmla="*/ 118842 h 1224"/>
                    <a:gd name="T90" fmla="*/ 46095 w 1593"/>
                    <a:gd name="T91" fmla="*/ 115029 h 1224"/>
                    <a:gd name="T92" fmla="*/ 35923 w 1593"/>
                    <a:gd name="T93" fmla="*/ 108992 h 1224"/>
                    <a:gd name="T94" fmla="*/ 25750 w 1593"/>
                    <a:gd name="T95" fmla="*/ 101365 h 1224"/>
                    <a:gd name="T96" fmla="*/ 16531 w 1593"/>
                    <a:gd name="T97" fmla="*/ 92468 h 1224"/>
                    <a:gd name="T98" fmla="*/ 7947 w 1593"/>
                    <a:gd name="T99" fmla="*/ 81982 h 1224"/>
                    <a:gd name="T100" fmla="*/ 0 w 1593"/>
                    <a:gd name="T101" fmla="*/ 70860 h 1224"/>
                    <a:gd name="T102" fmla="*/ 60083 w 1593"/>
                    <a:gd name="T103" fmla="*/ 35271 h 1224"/>
                    <a:gd name="T104" fmla="*/ 118894 w 1593"/>
                    <a:gd name="T105" fmla="*/ 0 h 12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93" h="1224">
                      <a:moveTo>
                        <a:pt x="374" y="0"/>
                      </a:moveTo>
                      <a:lnTo>
                        <a:pt x="1593" y="731"/>
                      </a:lnTo>
                      <a:lnTo>
                        <a:pt x="769" y="1224"/>
                      </a:lnTo>
                      <a:lnTo>
                        <a:pt x="749" y="1208"/>
                      </a:lnTo>
                      <a:lnTo>
                        <a:pt x="731" y="1187"/>
                      </a:lnTo>
                      <a:lnTo>
                        <a:pt x="715" y="1164"/>
                      </a:lnTo>
                      <a:lnTo>
                        <a:pt x="702" y="1135"/>
                      </a:lnTo>
                      <a:lnTo>
                        <a:pt x="694" y="1106"/>
                      </a:lnTo>
                      <a:lnTo>
                        <a:pt x="692" y="1077"/>
                      </a:lnTo>
                      <a:lnTo>
                        <a:pt x="692" y="1048"/>
                      </a:lnTo>
                      <a:lnTo>
                        <a:pt x="694" y="1019"/>
                      </a:lnTo>
                      <a:lnTo>
                        <a:pt x="698" y="990"/>
                      </a:lnTo>
                      <a:lnTo>
                        <a:pt x="703" y="957"/>
                      </a:lnTo>
                      <a:lnTo>
                        <a:pt x="704" y="925"/>
                      </a:lnTo>
                      <a:lnTo>
                        <a:pt x="703" y="892"/>
                      </a:lnTo>
                      <a:lnTo>
                        <a:pt x="696" y="862"/>
                      </a:lnTo>
                      <a:lnTo>
                        <a:pt x="685" y="842"/>
                      </a:lnTo>
                      <a:lnTo>
                        <a:pt x="668" y="823"/>
                      </a:lnTo>
                      <a:lnTo>
                        <a:pt x="647" y="803"/>
                      </a:lnTo>
                      <a:lnTo>
                        <a:pt x="633" y="789"/>
                      </a:lnTo>
                      <a:lnTo>
                        <a:pt x="618" y="775"/>
                      </a:lnTo>
                      <a:lnTo>
                        <a:pt x="605" y="758"/>
                      </a:lnTo>
                      <a:lnTo>
                        <a:pt x="595" y="741"/>
                      </a:lnTo>
                      <a:lnTo>
                        <a:pt x="588" y="723"/>
                      </a:lnTo>
                      <a:lnTo>
                        <a:pt x="587" y="700"/>
                      </a:lnTo>
                      <a:lnTo>
                        <a:pt x="589" y="679"/>
                      </a:lnTo>
                      <a:lnTo>
                        <a:pt x="595" y="659"/>
                      </a:lnTo>
                      <a:lnTo>
                        <a:pt x="604" y="640"/>
                      </a:lnTo>
                      <a:lnTo>
                        <a:pt x="611" y="621"/>
                      </a:lnTo>
                      <a:lnTo>
                        <a:pt x="616" y="603"/>
                      </a:lnTo>
                      <a:lnTo>
                        <a:pt x="617" y="588"/>
                      </a:lnTo>
                      <a:lnTo>
                        <a:pt x="615" y="573"/>
                      </a:lnTo>
                      <a:lnTo>
                        <a:pt x="601" y="550"/>
                      </a:lnTo>
                      <a:lnTo>
                        <a:pt x="581" y="527"/>
                      </a:lnTo>
                      <a:lnTo>
                        <a:pt x="554" y="505"/>
                      </a:lnTo>
                      <a:lnTo>
                        <a:pt x="523" y="485"/>
                      </a:lnTo>
                      <a:lnTo>
                        <a:pt x="488" y="465"/>
                      </a:lnTo>
                      <a:lnTo>
                        <a:pt x="450" y="447"/>
                      </a:lnTo>
                      <a:lnTo>
                        <a:pt x="410" y="430"/>
                      </a:lnTo>
                      <a:lnTo>
                        <a:pt x="372" y="416"/>
                      </a:lnTo>
                      <a:lnTo>
                        <a:pt x="334" y="404"/>
                      </a:lnTo>
                      <a:lnTo>
                        <a:pt x="298" y="394"/>
                      </a:lnTo>
                      <a:lnTo>
                        <a:pt x="251" y="384"/>
                      </a:lnTo>
                      <a:lnTo>
                        <a:pt x="206" y="378"/>
                      </a:lnTo>
                      <a:lnTo>
                        <a:pt x="179" y="374"/>
                      </a:lnTo>
                      <a:lnTo>
                        <a:pt x="145" y="362"/>
                      </a:lnTo>
                      <a:lnTo>
                        <a:pt x="113" y="343"/>
                      </a:lnTo>
                      <a:lnTo>
                        <a:pt x="81" y="319"/>
                      </a:lnTo>
                      <a:lnTo>
                        <a:pt x="52" y="291"/>
                      </a:lnTo>
                      <a:lnTo>
                        <a:pt x="25" y="258"/>
                      </a:lnTo>
                      <a:lnTo>
                        <a:pt x="0" y="223"/>
                      </a:lnTo>
                      <a:lnTo>
                        <a:pt x="189" y="111"/>
                      </a:lnTo>
                      <a:lnTo>
                        <a:pt x="374"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72" name="Freeform 516"/>
                <p:cNvSpPr>
                  <a:spLocks noEditPoints="1"/>
                </p:cNvSpPr>
                <p:nvPr/>
              </p:nvSpPr>
              <p:spPr bwMode="auto">
                <a:xfrm>
                  <a:off x="10734095" y="3322290"/>
                  <a:ext cx="244475" cy="230188"/>
                </a:xfrm>
                <a:custGeom>
                  <a:avLst/>
                  <a:gdLst>
                    <a:gd name="T0" fmla="*/ 211224 w 772"/>
                    <a:gd name="T1" fmla="*/ 170263 h 726"/>
                    <a:gd name="T2" fmla="*/ 227691 w 772"/>
                    <a:gd name="T3" fmla="*/ 175653 h 726"/>
                    <a:gd name="T4" fmla="*/ 239091 w 772"/>
                    <a:gd name="T5" fmla="*/ 184848 h 726"/>
                    <a:gd name="T6" fmla="*/ 244475 w 772"/>
                    <a:gd name="T7" fmla="*/ 197530 h 726"/>
                    <a:gd name="T8" fmla="*/ 240992 w 772"/>
                    <a:gd name="T9" fmla="*/ 211164 h 726"/>
                    <a:gd name="T10" fmla="*/ 229591 w 772"/>
                    <a:gd name="T11" fmla="*/ 222261 h 726"/>
                    <a:gd name="T12" fmla="*/ 212491 w 772"/>
                    <a:gd name="T13" fmla="*/ 228920 h 726"/>
                    <a:gd name="T14" fmla="*/ 192223 w 772"/>
                    <a:gd name="T15" fmla="*/ 229237 h 726"/>
                    <a:gd name="T16" fmla="*/ 174806 w 772"/>
                    <a:gd name="T17" fmla="*/ 223530 h 726"/>
                    <a:gd name="T18" fmla="*/ 163406 w 772"/>
                    <a:gd name="T19" fmla="*/ 213067 h 726"/>
                    <a:gd name="T20" fmla="*/ 159605 w 772"/>
                    <a:gd name="T21" fmla="*/ 199433 h 726"/>
                    <a:gd name="T22" fmla="*/ 164672 w 772"/>
                    <a:gd name="T23" fmla="*/ 186750 h 726"/>
                    <a:gd name="T24" fmla="*/ 176073 w 772"/>
                    <a:gd name="T25" fmla="*/ 176604 h 726"/>
                    <a:gd name="T26" fmla="*/ 192540 w 772"/>
                    <a:gd name="T27" fmla="*/ 170897 h 726"/>
                    <a:gd name="T28" fmla="*/ 171323 w 772"/>
                    <a:gd name="T29" fmla="*/ 84339 h 726"/>
                    <a:gd name="T30" fmla="*/ 186523 w 772"/>
                    <a:gd name="T31" fmla="*/ 86558 h 726"/>
                    <a:gd name="T32" fmla="*/ 197607 w 772"/>
                    <a:gd name="T33" fmla="*/ 93851 h 726"/>
                    <a:gd name="T34" fmla="*/ 202357 w 772"/>
                    <a:gd name="T35" fmla="*/ 104314 h 726"/>
                    <a:gd name="T36" fmla="*/ 198873 w 772"/>
                    <a:gd name="T37" fmla="*/ 115728 h 726"/>
                    <a:gd name="T38" fmla="*/ 187790 w 772"/>
                    <a:gd name="T39" fmla="*/ 124289 h 726"/>
                    <a:gd name="T40" fmla="*/ 171956 w 772"/>
                    <a:gd name="T41" fmla="*/ 127777 h 726"/>
                    <a:gd name="T42" fmla="*/ 155805 w 772"/>
                    <a:gd name="T43" fmla="*/ 124606 h 726"/>
                    <a:gd name="T44" fmla="*/ 145038 w 772"/>
                    <a:gd name="T45" fmla="*/ 116996 h 726"/>
                    <a:gd name="T46" fmla="*/ 141238 w 772"/>
                    <a:gd name="T47" fmla="*/ 105582 h 726"/>
                    <a:gd name="T48" fmla="*/ 145672 w 772"/>
                    <a:gd name="T49" fmla="*/ 95119 h 726"/>
                    <a:gd name="T50" fmla="*/ 156755 w 772"/>
                    <a:gd name="T51" fmla="*/ 87509 h 726"/>
                    <a:gd name="T52" fmla="*/ 171323 w 772"/>
                    <a:gd name="T53" fmla="*/ 84339 h 726"/>
                    <a:gd name="T54" fmla="*/ 30401 w 772"/>
                    <a:gd name="T55" fmla="*/ 317 h 726"/>
                    <a:gd name="T56" fmla="*/ 41168 w 772"/>
                    <a:gd name="T57" fmla="*/ 4122 h 726"/>
                    <a:gd name="T58" fmla="*/ 47818 w 772"/>
                    <a:gd name="T59" fmla="*/ 11414 h 726"/>
                    <a:gd name="T60" fmla="*/ 48452 w 772"/>
                    <a:gd name="T61" fmla="*/ 20609 h 726"/>
                    <a:gd name="T62" fmla="*/ 42435 w 772"/>
                    <a:gd name="T63" fmla="*/ 29170 h 726"/>
                    <a:gd name="T64" fmla="*/ 31351 w 772"/>
                    <a:gd name="T65" fmla="*/ 34243 h 726"/>
                    <a:gd name="T66" fmla="*/ 17417 w 772"/>
                    <a:gd name="T67" fmla="*/ 34243 h 726"/>
                    <a:gd name="T68" fmla="*/ 6334 w 772"/>
                    <a:gd name="T69" fmla="*/ 29804 h 726"/>
                    <a:gd name="T70" fmla="*/ 317 w 772"/>
                    <a:gd name="T71" fmla="*/ 21877 h 726"/>
                    <a:gd name="T72" fmla="*/ 1583 w 772"/>
                    <a:gd name="T73" fmla="*/ 12048 h 726"/>
                    <a:gd name="T74" fmla="*/ 10134 w 772"/>
                    <a:gd name="T75" fmla="*/ 3488 h 726"/>
                    <a:gd name="T76" fmla="*/ 24384 w 772"/>
                    <a:gd name="T77" fmla="*/ 0 h 7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2" h="726">
                      <a:moveTo>
                        <a:pt x="637" y="536"/>
                      </a:moveTo>
                      <a:lnTo>
                        <a:pt x="667" y="537"/>
                      </a:lnTo>
                      <a:lnTo>
                        <a:pt x="694" y="543"/>
                      </a:lnTo>
                      <a:lnTo>
                        <a:pt x="719" y="554"/>
                      </a:lnTo>
                      <a:lnTo>
                        <a:pt x="740" y="567"/>
                      </a:lnTo>
                      <a:lnTo>
                        <a:pt x="755" y="583"/>
                      </a:lnTo>
                      <a:lnTo>
                        <a:pt x="767" y="602"/>
                      </a:lnTo>
                      <a:lnTo>
                        <a:pt x="772" y="623"/>
                      </a:lnTo>
                      <a:lnTo>
                        <a:pt x="770" y="646"/>
                      </a:lnTo>
                      <a:lnTo>
                        <a:pt x="761" y="666"/>
                      </a:lnTo>
                      <a:lnTo>
                        <a:pt x="746" y="686"/>
                      </a:lnTo>
                      <a:lnTo>
                        <a:pt x="725" y="701"/>
                      </a:lnTo>
                      <a:lnTo>
                        <a:pt x="700" y="713"/>
                      </a:lnTo>
                      <a:lnTo>
                        <a:pt x="671" y="722"/>
                      </a:lnTo>
                      <a:lnTo>
                        <a:pt x="639" y="726"/>
                      </a:lnTo>
                      <a:lnTo>
                        <a:pt x="607" y="723"/>
                      </a:lnTo>
                      <a:lnTo>
                        <a:pt x="578" y="716"/>
                      </a:lnTo>
                      <a:lnTo>
                        <a:pt x="552" y="705"/>
                      </a:lnTo>
                      <a:lnTo>
                        <a:pt x="532" y="689"/>
                      </a:lnTo>
                      <a:lnTo>
                        <a:pt x="516" y="672"/>
                      </a:lnTo>
                      <a:lnTo>
                        <a:pt x="506" y="652"/>
                      </a:lnTo>
                      <a:lnTo>
                        <a:pt x="504" y="629"/>
                      </a:lnTo>
                      <a:lnTo>
                        <a:pt x="509" y="608"/>
                      </a:lnTo>
                      <a:lnTo>
                        <a:pt x="520" y="589"/>
                      </a:lnTo>
                      <a:lnTo>
                        <a:pt x="535" y="572"/>
                      </a:lnTo>
                      <a:lnTo>
                        <a:pt x="556" y="557"/>
                      </a:lnTo>
                      <a:lnTo>
                        <a:pt x="580" y="547"/>
                      </a:lnTo>
                      <a:lnTo>
                        <a:pt x="608" y="539"/>
                      </a:lnTo>
                      <a:lnTo>
                        <a:pt x="637" y="536"/>
                      </a:lnTo>
                      <a:close/>
                      <a:moveTo>
                        <a:pt x="541" y="266"/>
                      </a:moveTo>
                      <a:lnTo>
                        <a:pt x="567" y="267"/>
                      </a:lnTo>
                      <a:lnTo>
                        <a:pt x="589" y="273"/>
                      </a:lnTo>
                      <a:lnTo>
                        <a:pt x="609" y="283"/>
                      </a:lnTo>
                      <a:lnTo>
                        <a:pt x="624" y="296"/>
                      </a:lnTo>
                      <a:lnTo>
                        <a:pt x="634" y="311"/>
                      </a:lnTo>
                      <a:lnTo>
                        <a:pt x="639" y="329"/>
                      </a:lnTo>
                      <a:lnTo>
                        <a:pt x="637" y="347"/>
                      </a:lnTo>
                      <a:lnTo>
                        <a:pt x="628" y="365"/>
                      </a:lnTo>
                      <a:lnTo>
                        <a:pt x="613" y="380"/>
                      </a:lnTo>
                      <a:lnTo>
                        <a:pt x="593" y="392"/>
                      </a:lnTo>
                      <a:lnTo>
                        <a:pt x="569" y="399"/>
                      </a:lnTo>
                      <a:lnTo>
                        <a:pt x="543" y="403"/>
                      </a:lnTo>
                      <a:lnTo>
                        <a:pt x="516" y="400"/>
                      </a:lnTo>
                      <a:lnTo>
                        <a:pt x="492" y="393"/>
                      </a:lnTo>
                      <a:lnTo>
                        <a:pt x="472" y="382"/>
                      </a:lnTo>
                      <a:lnTo>
                        <a:pt x="458" y="369"/>
                      </a:lnTo>
                      <a:lnTo>
                        <a:pt x="448" y="352"/>
                      </a:lnTo>
                      <a:lnTo>
                        <a:pt x="446" y="333"/>
                      </a:lnTo>
                      <a:lnTo>
                        <a:pt x="451" y="316"/>
                      </a:lnTo>
                      <a:lnTo>
                        <a:pt x="460" y="300"/>
                      </a:lnTo>
                      <a:lnTo>
                        <a:pt x="476" y="287"/>
                      </a:lnTo>
                      <a:lnTo>
                        <a:pt x="495" y="276"/>
                      </a:lnTo>
                      <a:lnTo>
                        <a:pt x="517" y="268"/>
                      </a:lnTo>
                      <a:lnTo>
                        <a:pt x="541" y="266"/>
                      </a:lnTo>
                      <a:close/>
                      <a:moveTo>
                        <a:pt x="77" y="0"/>
                      </a:moveTo>
                      <a:lnTo>
                        <a:pt x="96" y="1"/>
                      </a:lnTo>
                      <a:lnTo>
                        <a:pt x="115" y="6"/>
                      </a:lnTo>
                      <a:lnTo>
                        <a:pt x="130" y="13"/>
                      </a:lnTo>
                      <a:lnTo>
                        <a:pt x="142" y="24"/>
                      </a:lnTo>
                      <a:lnTo>
                        <a:pt x="151" y="36"/>
                      </a:lnTo>
                      <a:lnTo>
                        <a:pt x="154" y="51"/>
                      </a:lnTo>
                      <a:lnTo>
                        <a:pt x="153" y="65"/>
                      </a:lnTo>
                      <a:lnTo>
                        <a:pt x="146" y="80"/>
                      </a:lnTo>
                      <a:lnTo>
                        <a:pt x="134" y="92"/>
                      </a:lnTo>
                      <a:lnTo>
                        <a:pt x="118" y="100"/>
                      </a:lnTo>
                      <a:lnTo>
                        <a:pt x="99" y="108"/>
                      </a:lnTo>
                      <a:lnTo>
                        <a:pt x="77" y="110"/>
                      </a:lnTo>
                      <a:lnTo>
                        <a:pt x="55" y="108"/>
                      </a:lnTo>
                      <a:lnTo>
                        <a:pt x="37" y="103"/>
                      </a:lnTo>
                      <a:lnTo>
                        <a:pt x="20" y="94"/>
                      </a:lnTo>
                      <a:lnTo>
                        <a:pt x="8" y="82"/>
                      </a:lnTo>
                      <a:lnTo>
                        <a:pt x="1" y="69"/>
                      </a:lnTo>
                      <a:lnTo>
                        <a:pt x="0" y="54"/>
                      </a:lnTo>
                      <a:lnTo>
                        <a:pt x="5" y="38"/>
                      </a:lnTo>
                      <a:lnTo>
                        <a:pt x="15" y="23"/>
                      </a:lnTo>
                      <a:lnTo>
                        <a:pt x="32" y="11"/>
                      </a:lnTo>
                      <a:lnTo>
                        <a:pt x="53" y="4"/>
                      </a:lnTo>
                      <a:lnTo>
                        <a:pt x="77"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32778" name="Group 422"/>
            <p:cNvGrpSpPr>
              <a:grpSpLocks/>
            </p:cNvGrpSpPr>
            <p:nvPr/>
          </p:nvGrpSpPr>
          <p:grpSpPr bwMode="auto">
            <a:xfrm>
              <a:off x="5529513" y="2421593"/>
              <a:ext cx="387803" cy="528990"/>
              <a:chOff x="13244411" y="3267629"/>
              <a:chExt cx="830548" cy="1132927"/>
            </a:xfrm>
          </p:grpSpPr>
          <p:grpSp>
            <p:nvGrpSpPr>
              <p:cNvPr id="32857" name="Group 501"/>
              <p:cNvGrpSpPr>
                <a:grpSpLocks/>
              </p:cNvGrpSpPr>
              <p:nvPr/>
            </p:nvGrpSpPr>
            <p:grpSpPr bwMode="auto">
              <a:xfrm>
                <a:off x="13581988" y="3267629"/>
                <a:ext cx="492971" cy="848200"/>
                <a:chOff x="3799840" y="2055728"/>
                <a:chExt cx="401955" cy="691599"/>
              </a:xfrm>
            </p:grpSpPr>
            <p:sp>
              <p:nvSpPr>
                <p:cNvPr id="32862" name="Freeform 506"/>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63" name="Freeform 507"/>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858" name="Group 502"/>
              <p:cNvGrpSpPr>
                <a:grpSpLocks/>
              </p:cNvGrpSpPr>
              <p:nvPr/>
            </p:nvGrpSpPr>
            <p:grpSpPr bwMode="auto">
              <a:xfrm>
                <a:off x="13244411" y="3725337"/>
                <a:ext cx="644834" cy="675219"/>
                <a:chOff x="14296501" y="3153250"/>
                <a:chExt cx="521030" cy="545581"/>
              </a:xfrm>
            </p:grpSpPr>
            <p:sp>
              <p:nvSpPr>
                <p:cNvPr id="32859" name="Freeform 503"/>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60" name="Freeform 504"/>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61" name="Freeform 505"/>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32779" name="Group 423"/>
            <p:cNvGrpSpPr>
              <a:grpSpLocks/>
            </p:cNvGrpSpPr>
            <p:nvPr/>
          </p:nvGrpSpPr>
          <p:grpSpPr bwMode="auto">
            <a:xfrm>
              <a:off x="7394014" y="3987531"/>
              <a:ext cx="430119" cy="439820"/>
              <a:chOff x="15040577" y="5434196"/>
              <a:chExt cx="921176" cy="941955"/>
            </a:xfrm>
          </p:grpSpPr>
          <p:grpSp>
            <p:nvGrpSpPr>
              <p:cNvPr id="32850" name="Group 494"/>
              <p:cNvGrpSpPr>
                <a:grpSpLocks/>
              </p:cNvGrpSpPr>
              <p:nvPr/>
            </p:nvGrpSpPr>
            <p:grpSpPr bwMode="auto">
              <a:xfrm>
                <a:off x="15316919" y="5434196"/>
                <a:ext cx="644834" cy="675219"/>
                <a:chOff x="14296501" y="3153250"/>
                <a:chExt cx="521030" cy="545581"/>
              </a:xfrm>
            </p:grpSpPr>
            <p:sp>
              <p:nvSpPr>
                <p:cNvPr id="32854" name="Freeform 498"/>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55" name="Freeform 499"/>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56" name="Freeform 500"/>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851" name="Group 495"/>
              <p:cNvGrpSpPr>
                <a:grpSpLocks/>
              </p:cNvGrpSpPr>
              <p:nvPr/>
            </p:nvGrpSpPr>
            <p:grpSpPr bwMode="auto">
              <a:xfrm>
                <a:off x="15040577" y="5527951"/>
                <a:ext cx="492971" cy="848200"/>
                <a:chOff x="3799840" y="2055728"/>
                <a:chExt cx="401955" cy="691599"/>
              </a:xfrm>
            </p:grpSpPr>
            <p:sp>
              <p:nvSpPr>
                <p:cNvPr id="32852" name="Freeform 496"/>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53" name="Freeform 497"/>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32780" name="Group 424"/>
            <p:cNvGrpSpPr>
              <a:grpSpLocks/>
            </p:cNvGrpSpPr>
            <p:nvPr/>
          </p:nvGrpSpPr>
          <p:grpSpPr bwMode="auto">
            <a:xfrm>
              <a:off x="7490433" y="3137037"/>
              <a:ext cx="565504" cy="559482"/>
              <a:chOff x="13263481" y="3587691"/>
              <a:chExt cx="1211132" cy="1198233"/>
            </a:xfrm>
          </p:grpSpPr>
          <p:grpSp>
            <p:nvGrpSpPr>
              <p:cNvPr id="32835" name="Group 479"/>
              <p:cNvGrpSpPr>
                <a:grpSpLocks/>
              </p:cNvGrpSpPr>
              <p:nvPr/>
            </p:nvGrpSpPr>
            <p:grpSpPr bwMode="auto">
              <a:xfrm>
                <a:off x="13707939" y="3587691"/>
                <a:ext cx="492971" cy="848200"/>
                <a:chOff x="3799840" y="2055728"/>
                <a:chExt cx="401955" cy="691599"/>
              </a:xfrm>
            </p:grpSpPr>
            <p:sp>
              <p:nvSpPr>
                <p:cNvPr id="32848" name="Freeform 492"/>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49" name="Freeform 493"/>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836" name="Group 480"/>
              <p:cNvGrpSpPr>
                <a:grpSpLocks/>
              </p:cNvGrpSpPr>
              <p:nvPr/>
            </p:nvGrpSpPr>
            <p:grpSpPr bwMode="auto">
              <a:xfrm>
                <a:off x="13981642" y="3792166"/>
                <a:ext cx="492971" cy="848200"/>
                <a:chOff x="3799840" y="1029568"/>
                <a:chExt cx="401955" cy="691599"/>
              </a:xfrm>
            </p:grpSpPr>
            <p:sp>
              <p:nvSpPr>
                <p:cNvPr id="32846" name="Freeform 490"/>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47" name="Freeform 491"/>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2693C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837" name="Group 481"/>
              <p:cNvGrpSpPr>
                <a:grpSpLocks/>
              </p:cNvGrpSpPr>
              <p:nvPr/>
            </p:nvGrpSpPr>
            <p:grpSpPr bwMode="auto">
              <a:xfrm>
                <a:off x="13263481" y="4166799"/>
                <a:ext cx="977900" cy="619125"/>
                <a:chOff x="9001784" y="3260957"/>
                <a:chExt cx="977900" cy="619125"/>
              </a:xfrm>
            </p:grpSpPr>
            <p:sp>
              <p:nvSpPr>
                <p:cNvPr id="32838" name="Freeform 482"/>
                <p:cNvSpPr>
                  <a:spLocks/>
                </p:cNvSpPr>
                <p:nvPr/>
              </p:nvSpPr>
              <p:spPr bwMode="white">
                <a:xfrm>
                  <a:off x="9001784" y="3260957"/>
                  <a:ext cx="977900" cy="619125"/>
                </a:xfrm>
                <a:custGeom>
                  <a:avLst/>
                  <a:gdLst>
                    <a:gd name="T0" fmla="*/ 488632 w 3078"/>
                    <a:gd name="T1" fmla="*/ 0 h 1954"/>
                    <a:gd name="T2" fmla="*/ 496893 w 3078"/>
                    <a:gd name="T3" fmla="*/ 317 h 1954"/>
                    <a:gd name="T4" fmla="*/ 506742 w 3078"/>
                    <a:gd name="T5" fmla="*/ 1901 h 1954"/>
                    <a:gd name="T6" fmla="*/ 516590 w 3078"/>
                    <a:gd name="T7" fmla="*/ 4753 h 1954"/>
                    <a:gd name="T8" fmla="*/ 526439 w 3078"/>
                    <a:gd name="T9" fmla="*/ 9189 h 1954"/>
                    <a:gd name="T10" fmla="*/ 949624 w 3078"/>
                    <a:gd name="T11" fmla="*/ 262352 h 1954"/>
                    <a:gd name="T12" fmla="*/ 957885 w 3078"/>
                    <a:gd name="T13" fmla="*/ 268689 h 1954"/>
                    <a:gd name="T14" fmla="*/ 964874 w 3078"/>
                    <a:gd name="T15" fmla="*/ 275343 h 1954"/>
                    <a:gd name="T16" fmla="*/ 970593 w 3078"/>
                    <a:gd name="T17" fmla="*/ 283264 h 1954"/>
                    <a:gd name="T18" fmla="*/ 974405 w 3078"/>
                    <a:gd name="T19" fmla="*/ 291502 h 1954"/>
                    <a:gd name="T20" fmla="*/ 977265 w 3078"/>
                    <a:gd name="T21" fmla="*/ 300374 h 1954"/>
                    <a:gd name="T22" fmla="*/ 977900 w 3078"/>
                    <a:gd name="T23" fmla="*/ 309563 h 1954"/>
                    <a:gd name="T24" fmla="*/ 977265 w 3078"/>
                    <a:gd name="T25" fmla="*/ 318751 h 1954"/>
                    <a:gd name="T26" fmla="*/ 974405 w 3078"/>
                    <a:gd name="T27" fmla="*/ 327623 h 1954"/>
                    <a:gd name="T28" fmla="*/ 970275 w 3078"/>
                    <a:gd name="T29" fmla="*/ 335861 h 1954"/>
                    <a:gd name="T30" fmla="*/ 964874 w 3078"/>
                    <a:gd name="T31" fmla="*/ 343782 h 1954"/>
                    <a:gd name="T32" fmla="*/ 957885 w 3078"/>
                    <a:gd name="T33" fmla="*/ 350436 h 1954"/>
                    <a:gd name="T34" fmla="*/ 949624 w 3078"/>
                    <a:gd name="T35" fmla="*/ 356456 h 1954"/>
                    <a:gd name="T36" fmla="*/ 526439 w 3078"/>
                    <a:gd name="T37" fmla="*/ 609619 h 1954"/>
                    <a:gd name="T38" fmla="*/ 516590 w 3078"/>
                    <a:gd name="T39" fmla="*/ 614372 h 1954"/>
                    <a:gd name="T40" fmla="*/ 506742 w 3078"/>
                    <a:gd name="T41" fmla="*/ 617224 h 1954"/>
                    <a:gd name="T42" fmla="*/ 497528 w 3078"/>
                    <a:gd name="T43" fmla="*/ 618808 h 1954"/>
                    <a:gd name="T44" fmla="*/ 488632 w 3078"/>
                    <a:gd name="T45" fmla="*/ 619125 h 1954"/>
                    <a:gd name="T46" fmla="*/ 480372 w 3078"/>
                    <a:gd name="T47" fmla="*/ 618808 h 1954"/>
                    <a:gd name="T48" fmla="*/ 470841 w 3078"/>
                    <a:gd name="T49" fmla="*/ 617224 h 1954"/>
                    <a:gd name="T50" fmla="*/ 460992 w 3078"/>
                    <a:gd name="T51" fmla="*/ 614055 h 1954"/>
                    <a:gd name="T52" fmla="*/ 450825 w 3078"/>
                    <a:gd name="T53" fmla="*/ 609303 h 1954"/>
                    <a:gd name="T54" fmla="*/ 28276 w 3078"/>
                    <a:gd name="T55" fmla="*/ 356456 h 1954"/>
                    <a:gd name="T56" fmla="*/ 20015 w 3078"/>
                    <a:gd name="T57" fmla="*/ 350436 h 1954"/>
                    <a:gd name="T58" fmla="*/ 13026 w 3078"/>
                    <a:gd name="T59" fmla="*/ 343782 h 1954"/>
                    <a:gd name="T60" fmla="*/ 7307 w 3078"/>
                    <a:gd name="T61" fmla="*/ 335861 h 1954"/>
                    <a:gd name="T62" fmla="*/ 3177 w 3078"/>
                    <a:gd name="T63" fmla="*/ 327623 h 1954"/>
                    <a:gd name="T64" fmla="*/ 635 w 3078"/>
                    <a:gd name="T65" fmla="*/ 318751 h 1954"/>
                    <a:gd name="T66" fmla="*/ 0 w 3078"/>
                    <a:gd name="T67" fmla="*/ 309246 h 1954"/>
                    <a:gd name="T68" fmla="*/ 635 w 3078"/>
                    <a:gd name="T69" fmla="*/ 300057 h 1954"/>
                    <a:gd name="T70" fmla="*/ 3495 w 3078"/>
                    <a:gd name="T71" fmla="*/ 291185 h 1954"/>
                    <a:gd name="T72" fmla="*/ 7307 w 3078"/>
                    <a:gd name="T73" fmla="*/ 282630 h 1954"/>
                    <a:gd name="T74" fmla="*/ 13026 w 3078"/>
                    <a:gd name="T75" fmla="*/ 275026 h 1954"/>
                    <a:gd name="T76" fmla="*/ 20015 w 3078"/>
                    <a:gd name="T77" fmla="*/ 268055 h 1954"/>
                    <a:gd name="T78" fmla="*/ 28276 w 3078"/>
                    <a:gd name="T79" fmla="*/ 262352 h 1954"/>
                    <a:gd name="T80" fmla="*/ 451461 w 3078"/>
                    <a:gd name="T81" fmla="*/ 9506 h 1954"/>
                    <a:gd name="T82" fmla="*/ 461310 w 3078"/>
                    <a:gd name="T83" fmla="*/ 4753 h 1954"/>
                    <a:gd name="T84" fmla="*/ 471158 w 3078"/>
                    <a:gd name="T85" fmla="*/ 1901 h 1954"/>
                    <a:gd name="T86" fmla="*/ 480372 w 3078"/>
                    <a:gd name="T87" fmla="*/ 317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8" h="1954">
                      <a:moveTo>
                        <a:pt x="1538" y="0"/>
                      </a:moveTo>
                      <a:lnTo>
                        <a:pt x="1564" y="1"/>
                      </a:lnTo>
                      <a:lnTo>
                        <a:pt x="1595" y="6"/>
                      </a:lnTo>
                      <a:lnTo>
                        <a:pt x="1626" y="15"/>
                      </a:lnTo>
                      <a:lnTo>
                        <a:pt x="1657" y="29"/>
                      </a:lnTo>
                      <a:lnTo>
                        <a:pt x="2989" y="828"/>
                      </a:lnTo>
                      <a:lnTo>
                        <a:pt x="3015" y="848"/>
                      </a:lnTo>
                      <a:lnTo>
                        <a:pt x="3037" y="869"/>
                      </a:lnTo>
                      <a:lnTo>
                        <a:pt x="3055" y="894"/>
                      </a:lnTo>
                      <a:lnTo>
                        <a:pt x="3067" y="920"/>
                      </a:lnTo>
                      <a:lnTo>
                        <a:pt x="3076" y="948"/>
                      </a:lnTo>
                      <a:lnTo>
                        <a:pt x="3078" y="977"/>
                      </a:lnTo>
                      <a:lnTo>
                        <a:pt x="3076" y="1006"/>
                      </a:lnTo>
                      <a:lnTo>
                        <a:pt x="3067" y="1034"/>
                      </a:lnTo>
                      <a:lnTo>
                        <a:pt x="3054" y="1060"/>
                      </a:lnTo>
                      <a:lnTo>
                        <a:pt x="3037" y="1085"/>
                      </a:lnTo>
                      <a:lnTo>
                        <a:pt x="3015" y="1106"/>
                      </a:lnTo>
                      <a:lnTo>
                        <a:pt x="2989" y="1125"/>
                      </a:lnTo>
                      <a:lnTo>
                        <a:pt x="1657" y="1924"/>
                      </a:lnTo>
                      <a:lnTo>
                        <a:pt x="1626" y="1939"/>
                      </a:lnTo>
                      <a:lnTo>
                        <a:pt x="1595" y="1948"/>
                      </a:lnTo>
                      <a:lnTo>
                        <a:pt x="1566" y="1953"/>
                      </a:lnTo>
                      <a:lnTo>
                        <a:pt x="1538" y="1954"/>
                      </a:lnTo>
                      <a:lnTo>
                        <a:pt x="1512" y="1953"/>
                      </a:lnTo>
                      <a:lnTo>
                        <a:pt x="1482" y="1948"/>
                      </a:lnTo>
                      <a:lnTo>
                        <a:pt x="1451" y="1938"/>
                      </a:lnTo>
                      <a:lnTo>
                        <a:pt x="1419" y="1923"/>
                      </a:lnTo>
                      <a:lnTo>
                        <a:pt x="89" y="1125"/>
                      </a:lnTo>
                      <a:lnTo>
                        <a:pt x="63" y="1106"/>
                      </a:lnTo>
                      <a:lnTo>
                        <a:pt x="41" y="1085"/>
                      </a:lnTo>
                      <a:lnTo>
                        <a:pt x="23" y="1060"/>
                      </a:lnTo>
                      <a:lnTo>
                        <a:pt x="10" y="1034"/>
                      </a:lnTo>
                      <a:lnTo>
                        <a:pt x="2" y="1006"/>
                      </a:lnTo>
                      <a:lnTo>
                        <a:pt x="0" y="976"/>
                      </a:lnTo>
                      <a:lnTo>
                        <a:pt x="2" y="947"/>
                      </a:lnTo>
                      <a:lnTo>
                        <a:pt x="11" y="919"/>
                      </a:lnTo>
                      <a:lnTo>
                        <a:pt x="23" y="892"/>
                      </a:lnTo>
                      <a:lnTo>
                        <a:pt x="41" y="868"/>
                      </a:lnTo>
                      <a:lnTo>
                        <a:pt x="63" y="846"/>
                      </a:lnTo>
                      <a:lnTo>
                        <a:pt x="89" y="828"/>
                      </a:lnTo>
                      <a:lnTo>
                        <a:pt x="1421" y="30"/>
                      </a:lnTo>
                      <a:lnTo>
                        <a:pt x="1452" y="15"/>
                      </a:lnTo>
                      <a:lnTo>
                        <a:pt x="1483" y="6"/>
                      </a:lnTo>
                      <a:lnTo>
                        <a:pt x="1512" y="1"/>
                      </a:lnTo>
                      <a:lnTo>
                        <a:pt x="15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39" name="Freeform 483"/>
                <p:cNvSpPr>
                  <a:spLocks/>
                </p:cNvSpPr>
                <p:nvPr/>
              </p:nvSpPr>
              <p:spPr bwMode="auto">
                <a:xfrm>
                  <a:off x="9039884" y="3299057"/>
                  <a:ext cx="901700" cy="542925"/>
                </a:xfrm>
                <a:custGeom>
                  <a:avLst/>
                  <a:gdLst>
                    <a:gd name="T0" fmla="*/ 450532 w 2838"/>
                    <a:gd name="T1" fmla="*/ 0 h 1714"/>
                    <a:gd name="T2" fmla="*/ 457522 w 2838"/>
                    <a:gd name="T3" fmla="*/ 317 h 1714"/>
                    <a:gd name="T4" fmla="*/ 463877 w 2838"/>
                    <a:gd name="T5" fmla="*/ 1901 h 1714"/>
                    <a:gd name="T6" fmla="*/ 468960 w 2838"/>
                    <a:gd name="T7" fmla="*/ 3801 h 1714"/>
                    <a:gd name="T8" fmla="*/ 891851 w 2838"/>
                    <a:gd name="T9" fmla="*/ 256892 h 1714"/>
                    <a:gd name="T10" fmla="*/ 897252 w 2838"/>
                    <a:gd name="T11" fmla="*/ 261009 h 1714"/>
                    <a:gd name="T12" fmla="*/ 900747 w 2838"/>
                    <a:gd name="T13" fmla="*/ 266078 h 1714"/>
                    <a:gd name="T14" fmla="*/ 901700 w 2838"/>
                    <a:gd name="T15" fmla="*/ 271146 h 1714"/>
                    <a:gd name="T16" fmla="*/ 900747 w 2838"/>
                    <a:gd name="T17" fmla="*/ 276531 h 1714"/>
                    <a:gd name="T18" fmla="*/ 897252 w 2838"/>
                    <a:gd name="T19" fmla="*/ 281282 h 1714"/>
                    <a:gd name="T20" fmla="*/ 891851 w 2838"/>
                    <a:gd name="T21" fmla="*/ 286033 h 1714"/>
                    <a:gd name="T22" fmla="*/ 468960 w 2838"/>
                    <a:gd name="T23" fmla="*/ 538807 h 1714"/>
                    <a:gd name="T24" fmla="*/ 463877 w 2838"/>
                    <a:gd name="T25" fmla="*/ 541024 h 1714"/>
                    <a:gd name="T26" fmla="*/ 457522 w 2838"/>
                    <a:gd name="T27" fmla="*/ 542608 h 1714"/>
                    <a:gd name="T28" fmla="*/ 450532 w 2838"/>
                    <a:gd name="T29" fmla="*/ 542925 h 1714"/>
                    <a:gd name="T30" fmla="*/ 443860 w 2838"/>
                    <a:gd name="T31" fmla="*/ 542608 h 1714"/>
                    <a:gd name="T32" fmla="*/ 437823 w 2838"/>
                    <a:gd name="T33" fmla="*/ 541024 h 1714"/>
                    <a:gd name="T34" fmla="*/ 432740 w 2838"/>
                    <a:gd name="T35" fmla="*/ 538807 h 1714"/>
                    <a:gd name="T36" fmla="*/ 9849 w 2838"/>
                    <a:gd name="T37" fmla="*/ 286033 h 1714"/>
                    <a:gd name="T38" fmla="*/ 4766 w 2838"/>
                    <a:gd name="T39" fmla="*/ 282232 h 1714"/>
                    <a:gd name="T40" fmla="*/ 1906 w 2838"/>
                    <a:gd name="T41" fmla="*/ 278114 h 1714"/>
                    <a:gd name="T42" fmla="*/ 0 w 2838"/>
                    <a:gd name="T43" fmla="*/ 273363 h 1714"/>
                    <a:gd name="T44" fmla="*/ 0 w 2838"/>
                    <a:gd name="T45" fmla="*/ 269245 h 1714"/>
                    <a:gd name="T46" fmla="*/ 1906 w 2838"/>
                    <a:gd name="T47" fmla="*/ 264494 h 1714"/>
                    <a:gd name="T48" fmla="*/ 4766 w 2838"/>
                    <a:gd name="T49" fmla="*/ 260693 h 1714"/>
                    <a:gd name="T50" fmla="*/ 9849 w 2838"/>
                    <a:gd name="T51" fmla="*/ 256892 h 1714"/>
                    <a:gd name="T52" fmla="*/ 432740 w 2838"/>
                    <a:gd name="T53" fmla="*/ 3801 h 1714"/>
                    <a:gd name="T54" fmla="*/ 437823 w 2838"/>
                    <a:gd name="T55" fmla="*/ 1901 h 1714"/>
                    <a:gd name="T56" fmla="*/ 443860 w 2838"/>
                    <a:gd name="T57" fmla="*/ 317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38" h="1714">
                      <a:moveTo>
                        <a:pt x="1418" y="0"/>
                      </a:moveTo>
                      <a:lnTo>
                        <a:pt x="1440" y="1"/>
                      </a:lnTo>
                      <a:lnTo>
                        <a:pt x="1460" y="6"/>
                      </a:lnTo>
                      <a:lnTo>
                        <a:pt x="1476" y="12"/>
                      </a:lnTo>
                      <a:lnTo>
                        <a:pt x="2807" y="811"/>
                      </a:lnTo>
                      <a:lnTo>
                        <a:pt x="2824" y="824"/>
                      </a:lnTo>
                      <a:lnTo>
                        <a:pt x="2835" y="840"/>
                      </a:lnTo>
                      <a:lnTo>
                        <a:pt x="2838" y="856"/>
                      </a:lnTo>
                      <a:lnTo>
                        <a:pt x="2835" y="873"/>
                      </a:lnTo>
                      <a:lnTo>
                        <a:pt x="2824" y="888"/>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3"/>
                      </a:lnTo>
                      <a:lnTo>
                        <a:pt x="0" y="850"/>
                      </a:lnTo>
                      <a:lnTo>
                        <a:pt x="6" y="835"/>
                      </a:lnTo>
                      <a:lnTo>
                        <a:pt x="15" y="823"/>
                      </a:lnTo>
                      <a:lnTo>
                        <a:pt x="31" y="811"/>
                      </a:lnTo>
                      <a:lnTo>
                        <a:pt x="1362" y="12"/>
                      </a:lnTo>
                      <a:lnTo>
                        <a:pt x="1378" y="6"/>
                      </a:lnTo>
                      <a:lnTo>
                        <a:pt x="1397" y="1"/>
                      </a:lnTo>
                      <a:lnTo>
                        <a:pt x="141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40" name="Freeform 484"/>
                <p:cNvSpPr>
                  <a:spLocks/>
                </p:cNvSpPr>
                <p:nvPr/>
              </p:nvSpPr>
              <p:spPr bwMode="auto">
                <a:xfrm>
                  <a:off x="9103384" y="3338745"/>
                  <a:ext cx="774700" cy="463550"/>
                </a:xfrm>
                <a:custGeom>
                  <a:avLst/>
                  <a:gdLst>
                    <a:gd name="T0" fmla="*/ 387191 w 2439"/>
                    <a:gd name="T1" fmla="*/ 0 h 1463"/>
                    <a:gd name="T2" fmla="*/ 774700 w 2439"/>
                    <a:gd name="T3" fmla="*/ 231300 h 1463"/>
                    <a:gd name="T4" fmla="*/ 387191 w 2439"/>
                    <a:gd name="T5" fmla="*/ 463550 h 1463"/>
                    <a:gd name="T6" fmla="*/ 0 w 2439"/>
                    <a:gd name="T7" fmla="*/ 231300 h 1463"/>
                    <a:gd name="T8" fmla="*/ 387191 w 2439"/>
                    <a:gd name="T9" fmla="*/ 0 h 14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9" h="1463">
                      <a:moveTo>
                        <a:pt x="1219" y="0"/>
                      </a:moveTo>
                      <a:lnTo>
                        <a:pt x="2439" y="730"/>
                      </a:lnTo>
                      <a:lnTo>
                        <a:pt x="1219" y="1463"/>
                      </a:lnTo>
                      <a:lnTo>
                        <a:pt x="0" y="730"/>
                      </a:lnTo>
                      <a:lnTo>
                        <a:pt x="1219" y="0"/>
                      </a:lnTo>
                      <a:close/>
                    </a:path>
                  </a:pathLst>
                </a:custGeom>
                <a:solidFill>
                  <a:srgbClr val="2881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41" name="Freeform 485"/>
                <p:cNvSpPr>
                  <a:spLocks noEditPoints="1"/>
                </p:cNvSpPr>
                <p:nvPr/>
              </p:nvSpPr>
              <p:spPr bwMode="auto">
                <a:xfrm>
                  <a:off x="9276421" y="3338745"/>
                  <a:ext cx="420688" cy="463550"/>
                </a:xfrm>
                <a:custGeom>
                  <a:avLst/>
                  <a:gdLst>
                    <a:gd name="T0" fmla="*/ 208755 w 1324"/>
                    <a:gd name="T1" fmla="*/ 208170 h 1463"/>
                    <a:gd name="T2" fmla="*/ 420688 w 1324"/>
                    <a:gd name="T3" fmla="*/ 339979 h 1463"/>
                    <a:gd name="T4" fmla="*/ 214157 w 1324"/>
                    <a:gd name="T5" fmla="*/ 463550 h 1463"/>
                    <a:gd name="T6" fmla="*/ 0 w 1324"/>
                    <a:gd name="T7" fmla="*/ 334909 h 1463"/>
                    <a:gd name="T8" fmla="*/ 208755 w 1324"/>
                    <a:gd name="T9" fmla="*/ 208170 h 1463"/>
                    <a:gd name="T10" fmla="*/ 214157 w 1324"/>
                    <a:gd name="T11" fmla="*/ 0 h 1463"/>
                    <a:gd name="T12" fmla="*/ 384783 w 1324"/>
                    <a:gd name="T13" fmla="*/ 101392 h 1463"/>
                    <a:gd name="T14" fmla="*/ 208755 w 1324"/>
                    <a:gd name="T15" fmla="*/ 208170 h 1463"/>
                    <a:gd name="T16" fmla="*/ 40035 w 1324"/>
                    <a:gd name="T17" fmla="*/ 103926 h 1463"/>
                    <a:gd name="T18" fmla="*/ 214157 w 1324"/>
                    <a:gd name="T19" fmla="*/ 0 h 14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24" h="1463">
                      <a:moveTo>
                        <a:pt x="657" y="657"/>
                      </a:moveTo>
                      <a:lnTo>
                        <a:pt x="1324" y="1073"/>
                      </a:lnTo>
                      <a:lnTo>
                        <a:pt x="674" y="1463"/>
                      </a:lnTo>
                      <a:lnTo>
                        <a:pt x="0" y="1057"/>
                      </a:lnTo>
                      <a:lnTo>
                        <a:pt x="657" y="657"/>
                      </a:lnTo>
                      <a:close/>
                      <a:moveTo>
                        <a:pt x="674" y="0"/>
                      </a:moveTo>
                      <a:lnTo>
                        <a:pt x="1211" y="320"/>
                      </a:lnTo>
                      <a:lnTo>
                        <a:pt x="657" y="657"/>
                      </a:lnTo>
                      <a:lnTo>
                        <a:pt x="126" y="328"/>
                      </a:lnTo>
                      <a:lnTo>
                        <a:pt x="674"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42" name="Freeform 486"/>
                <p:cNvSpPr>
                  <a:spLocks/>
                </p:cNvSpPr>
                <p:nvPr/>
              </p:nvSpPr>
              <p:spPr bwMode="auto">
                <a:xfrm>
                  <a:off x="9358971" y="3541945"/>
                  <a:ext cx="34925" cy="25400"/>
                </a:xfrm>
                <a:custGeom>
                  <a:avLst/>
                  <a:gdLst>
                    <a:gd name="T0" fmla="*/ 17620 w 111"/>
                    <a:gd name="T1" fmla="*/ 0 h 78"/>
                    <a:gd name="T2" fmla="*/ 22969 w 111"/>
                    <a:gd name="T3" fmla="*/ 651 h 78"/>
                    <a:gd name="T4" fmla="*/ 27688 w 111"/>
                    <a:gd name="T5" fmla="*/ 2605 h 78"/>
                    <a:gd name="T6" fmla="*/ 31464 w 111"/>
                    <a:gd name="T7" fmla="*/ 5536 h 78"/>
                    <a:gd name="T8" fmla="*/ 34296 w 111"/>
                    <a:gd name="T9" fmla="*/ 8467 h 78"/>
                    <a:gd name="T10" fmla="*/ 34925 w 111"/>
                    <a:gd name="T11" fmla="*/ 13026 h 78"/>
                    <a:gd name="T12" fmla="*/ 34296 w 111"/>
                    <a:gd name="T13" fmla="*/ 16933 h 78"/>
                    <a:gd name="T14" fmla="*/ 31464 w 111"/>
                    <a:gd name="T15" fmla="*/ 20515 h 78"/>
                    <a:gd name="T16" fmla="*/ 27688 w 111"/>
                    <a:gd name="T17" fmla="*/ 23121 h 78"/>
                    <a:gd name="T18" fmla="*/ 22969 w 111"/>
                    <a:gd name="T19" fmla="*/ 24749 h 78"/>
                    <a:gd name="T20" fmla="*/ 17620 w 111"/>
                    <a:gd name="T21" fmla="*/ 25400 h 78"/>
                    <a:gd name="T22" fmla="*/ 11956 w 111"/>
                    <a:gd name="T23" fmla="*/ 24749 h 78"/>
                    <a:gd name="T24" fmla="*/ 7237 w 111"/>
                    <a:gd name="T25" fmla="*/ 23121 h 78"/>
                    <a:gd name="T26" fmla="*/ 3461 w 111"/>
                    <a:gd name="T27" fmla="*/ 20515 h 78"/>
                    <a:gd name="T28" fmla="*/ 629 w 111"/>
                    <a:gd name="T29" fmla="*/ 16933 h 78"/>
                    <a:gd name="T30" fmla="*/ 0 w 111"/>
                    <a:gd name="T31" fmla="*/ 13026 h 78"/>
                    <a:gd name="T32" fmla="*/ 629 w 111"/>
                    <a:gd name="T33" fmla="*/ 8467 h 78"/>
                    <a:gd name="T34" fmla="*/ 3461 w 111"/>
                    <a:gd name="T35" fmla="*/ 5536 h 78"/>
                    <a:gd name="T36" fmla="*/ 7237 w 111"/>
                    <a:gd name="T37" fmla="*/ 2605 h 78"/>
                    <a:gd name="T38" fmla="*/ 11956 w 111"/>
                    <a:gd name="T39" fmla="*/ 651 h 78"/>
                    <a:gd name="T40" fmla="*/ 17620 w 111"/>
                    <a:gd name="T41" fmla="*/ 0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1" h="78">
                      <a:moveTo>
                        <a:pt x="56" y="0"/>
                      </a:moveTo>
                      <a:lnTo>
                        <a:pt x="73" y="2"/>
                      </a:lnTo>
                      <a:lnTo>
                        <a:pt x="88" y="8"/>
                      </a:lnTo>
                      <a:lnTo>
                        <a:pt x="100" y="17"/>
                      </a:lnTo>
                      <a:lnTo>
                        <a:pt x="109" y="26"/>
                      </a:lnTo>
                      <a:lnTo>
                        <a:pt x="111" y="40"/>
                      </a:lnTo>
                      <a:lnTo>
                        <a:pt x="109" y="52"/>
                      </a:lnTo>
                      <a:lnTo>
                        <a:pt x="100" y="63"/>
                      </a:lnTo>
                      <a:lnTo>
                        <a:pt x="88" y="71"/>
                      </a:lnTo>
                      <a:lnTo>
                        <a:pt x="73" y="76"/>
                      </a:lnTo>
                      <a:lnTo>
                        <a:pt x="56" y="78"/>
                      </a:lnTo>
                      <a:lnTo>
                        <a:pt x="38" y="76"/>
                      </a:lnTo>
                      <a:lnTo>
                        <a:pt x="23" y="71"/>
                      </a:lnTo>
                      <a:lnTo>
                        <a:pt x="11" y="63"/>
                      </a:lnTo>
                      <a:lnTo>
                        <a:pt x="2" y="52"/>
                      </a:lnTo>
                      <a:lnTo>
                        <a:pt x="0" y="40"/>
                      </a:lnTo>
                      <a:lnTo>
                        <a:pt x="2" y="26"/>
                      </a:lnTo>
                      <a:lnTo>
                        <a:pt x="11" y="17"/>
                      </a:lnTo>
                      <a:lnTo>
                        <a:pt x="23" y="8"/>
                      </a:lnTo>
                      <a:lnTo>
                        <a:pt x="38" y="2"/>
                      </a:lnTo>
                      <a:lnTo>
                        <a:pt x="56" y="0"/>
                      </a:lnTo>
                      <a:close/>
                    </a:path>
                  </a:pathLst>
                </a:custGeom>
                <a:solidFill>
                  <a:srgbClr val="C758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43" name="Freeform 487"/>
                <p:cNvSpPr>
                  <a:spLocks/>
                </p:cNvSpPr>
                <p:nvPr/>
              </p:nvSpPr>
              <p:spPr bwMode="auto">
                <a:xfrm>
                  <a:off x="9331984" y="3553057"/>
                  <a:ext cx="44450" cy="31750"/>
                </a:xfrm>
                <a:custGeom>
                  <a:avLst/>
                  <a:gdLst>
                    <a:gd name="T0" fmla="*/ 22065 w 139"/>
                    <a:gd name="T1" fmla="*/ 0 h 97"/>
                    <a:gd name="T2" fmla="*/ 29100 w 139"/>
                    <a:gd name="T3" fmla="*/ 655 h 97"/>
                    <a:gd name="T4" fmla="*/ 35176 w 139"/>
                    <a:gd name="T5" fmla="*/ 2946 h 97"/>
                    <a:gd name="T6" fmla="*/ 40293 w 139"/>
                    <a:gd name="T7" fmla="*/ 6219 h 97"/>
                    <a:gd name="T8" fmla="*/ 43171 w 139"/>
                    <a:gd name="T9" fmla="*/ 10474 h 97"/>
                    <a:gd name="T10" fmla="*/ 44450 w 139"/>
                    <a:gd name="T11" fmla="*/ 15711 h 97"/>
                    <a:gd name="T12" fmla="*/ 43171 w 139"/>
                    <a:gd name="T13" fmla="*/ 20948 h 97"/>
                    <a:gd name="T14" fmla="*/ 40293 w 139"/>
                    <a:gd name="T15" fmla="*/ 25204 h 97"/>
                    <a:gd name="T16" fmla="*/ 35176 w 139"/>
                    <a:gd name="T17" fmla="*/ 28477 h 97"/>
                    <a:gd name="T18" fmla="*/ 29100 w 139"/>
                    <a:gd name="T19" fmla="*/ 30768 h 97"/>
                    <a:gd name="T20" fmla="*/ 22065 w 139"/>
                    <a:gd name="T21" fmla="*/ 31750 h 97"/>
                    <a:gd name="T22" fmla="*/ 15030 w 139"/>
                    <a:gd name="T23" fmla="*/ 30768 h 97"/>
                    <a:gd name="T24" fmla="*/ 8954 w 139"/>
                    <a:gd name="T25" fmla="*/ 28477 h 97"/>
                    <a:gd name="T26" fmla="*/ 4157 w 139"/>
                    <a:gd name="T27" fmla="*/ 25204 h 97"/>
                    <a:gd name="T28" fmla="*/ 959 w 139"/>
                    <a:gd name="T29" fmla="*/ 20948 h 97"/>
                    <a:gd name="T30" fmla="*/ 0 w 139"/>
                    <a:gd name="T31" fmla="*/ 15711 h 97"/>
                    <a:gd name="T32" fmla="*/ 959 w 139"/>
                    <a:gd name="T33" fmla="*/ 10474 h 97"/>
                    <a:gd name="T34" fmla="*/ 4157 w 139"/>
                    <a:gd name="T35" fmla="*/ 6219 h 97"/>
                    <a:gd name="T36" fmla="*/ 8954 w 139"/>
                    <a:gd name="T37" fmla="*/ 2946 h 97"/>
                    <a:gd name="T38" fmla="*/ 15030 w 139"/>
                    <a:gd name="T39" fmla="*/ 655 h 97"/>
                    <a:gd name="T40" fmla="*/ 22065 w 139"/>
                    <a:gd name="T41" fmla="*/ 0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9" h="97">
                      <a:moveTo>
                        <a:pt x="69" y="0"/>
                      </a:moveTo>
                      <a:lnTo>
                        <a:pt x="91" y="2"/>
                      </a:lnTo>
                      <a:lnTo>
                        <a:pt x="110" y="9"/>
                      </a:lnTo>
                      <a:lnTo>
                        <a:pt x="126" y="19"/>
                      </a:lnTo>
                      <a:lnTo>
                        <a:pt x="135" y="32"/>
                      </a:lnTo>
                      <a:lnTo>
                        <a:pt x="139" y="48"/>
                      </a:lnTo>
                      <a:lnTo>
                        <a:pt x="135" y="64"/>
                      </a:lnTo>
                      <a:lnTo>
                        <a:pt x="126" y="77"/>
                      </a:lnTo>
                      <a:lnTo>
                        <a:pt x="110" y="87"/>
                      </a:lnTo>
                      <a:lnTo>
                        <a:pt x="91" y="94"/>
                      </a:lnTo>
                      <a:lnTo>
                        <a:pt x="69" y="97"/>
                      </a:lnTo>
                      <a:lnTo>
                        <a:pt x="47" y="94"/>
                      </a:lnTo>
                      <a:lnTo>
                        <a:pt x="28" y="87"/>
                      </a:lnTo>
                      <a:lnTo>
                        <a:pt x="13" y="77"/>
                      </a:lnTo>
                      <a:lnTo>
                        <a:pt x="3" y="64"/>
                      </a:lnTo>
                      <a:lnTo>
                        <a:pt x="0" y="48"/>
                      </a:lnTo>
                      <a:lnTo>
                        <a:pt x="3" y="32"/>
                      </a:lnTo>
                      <a:lnTo>
                        <a:pt x="13" y="19"/>
                      </a:lnTo>
                      <a:lnTo>
                        <a:pt x="28" y="9"/>
                      </a:lnTo>
                      <a:lnTo>
                        <a:pt x="47" y="2"/>
                      </a:lnTo>
                      <a:lnTo>
                        <a:pt x="69" y="0"/>
                      </a:lnTo>
                      <a:close/>
                    </a:path>
                  </a:pathLst>
                </a:custGeom>
                <a:solidFill>
                  <a:srgbClr val="C758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44" name="Freeform 488"/>
                <p:cNvSpPr>
                  <a:spLocks/>
                </p:cNvSpPr>
                <p:nvPr/>
              </p:nvSpPr>
              <p:spPr bwMode="auto">
                <a:xfrm>
                  <a:off x="9187521" y="3491145"/>
                  <a:ext cx="296863" cy="182563"/>
                </a:xfrm>
                <a:custGeom>
                  <a:avLst/>
                  <a:gdLst>
                    <a:gd name="T0" fmla="*/ 207931 w 938"/>
                    <a:gd name="T1" fmla="*/ 0 h 574"/>
                    <a:gd name="T2" fmla="*/ 296863 w 938"/>
                    <a:gd name="T3" fmla="*/ 55341 h 574"/>
                    <a:gd name="T4" fmla="*/ 88932 w 938"/>
                    <a:gd name="T5" fmla="*/ 182563 h 574"/>
                    <a:gd name="T6" fmla="*/ 0 w 938"/>
                    <a:gd name="T7" fmla="*/ 129130 h 574"/>
                    <a:gd name="T8" fmla="*/ 207931 w 938"/>
                    <a:gd name="T9" fmla="*/ 0 h 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8" h="574">
                      <a:moveTo>
                        <a:pt x="657" y="0"/>
                      </a:moveTo>
                      <a:lnTo>
                        <a:pt x="938" y="174"/>
                      </a:lnTo>
                      <a:lnTo>
                        <a:pt x="281" y="574"/>
                      </a:lnTo>
                      <a:lnTo>
                        <a:pt x="0" y="406"/>
                      </a:lnTo>
                      <a:lnTo>
                        <a:pt x="657" y="0"/>
                      </a:lnTo>
                      <a:close/>
                    </a:path>
                  </a:pathLst>
                </a:custGeom>
                <a:solidFill>
                  <a:srgbClr val="DDECB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45" name="Freeform 489"/>
                <p:cNvSpPr>
                  <a:spLocks noEditPoints="1"/>
                </p:cNvSpPr>
                <p:nvPr/>
              </p:nvSpPr>
              <p:spPr bwMode="auto">
                <a:xfrm>
                  <a:off x="9211334" y="3387957"/>
                  <a:ext cx="493713" cy="344488"/>
                </a:xfrm>
                <a:custGeom>
                  <a:avLst/>
                  <a:gdLst>
                    <a:gd name="T0" fmla="*/ 268088 w 1558"/>
                    <a:gd name="T1" fmla="*/ 311407 h 1083"/>
                    <a:gd name="T2" fmla="*/ 275377 w 1558"/>
                    <a:gd name="T3" fmla="*/ 330492 h 1083"/>
                    <a:gd name="T4" fmla="*/ 255729 w 1558"/>
                    <a:gd name="T5" fmla="*/ 344170 h 1083"/>
                    <a:gd name="T6" fmla="*/ 228477 w 1558"/>
                    <a:gd name="T7" fmla="*/ 339081 h 1083"/>
                    <a:gd name="T8" fmla="*/ 221822 w 1558"/>
                    <a:gd name="T9" fmla="*/ 319995 h 1083"/>
                    <a:gd name="T10" fmla="*/ 240836 w 1558"/>
                    <a:gd name="T11" fmla="*/ 306636 h 1083"/>
                    <a:gd name="T12" fmla="*/ 378365 w 1558"/>
                    <a:gd name="T13" fmla="*/ 279598 h 1083"/>
                    <a:gd name="T14" fmla="*/ 385971 w 1558"/>
                    <a:gd name="T15" fmla="*/ 296457 h 1083"/>
                    <a:gd name="T16" fmla="*/ 365690 w 1558"/>
                    <a:gd name="T17" fmla="*/ 306954 h 1083"/>
                    <a:gd name="T18" fmla="*/ 345092 w 1558"/>
                    <a:gd name="T19" fmla="*/ 296457 h 1083"/>
                    <a:gd name="T20" fmla="*/ 353014 w 1558"/>
                    <a:gd name="T21" fmla="*/ 279598 h 1083"/>
                    <a:gd name="T22" fmla="*/ 294073 w 1558"/>
                    <a:gd name="T23" fmla="*/ 196578 h 1083"/>
                    <a:gd name="T24" fmla="*/ 329881 w 1558"/>
                    <a:gd name="T25" fmla="*/ 213118 h 1083"/>
                    <a:gd name="T26" fmla="*/ 338121 w 1558"/>
                    <a:gd name="T27" fmla="*/ 243336 h 1083"/>
                    <a:gd name="T28" fmla="*/ 314354 w 1558"/>
                    <a:gd name="T29" fmla="*/ 268147 h 1083"/>
                    <a:gd name="T30" fmla="*/ 271574 w 1558"/>
                    <a:gd name="T31" fmla="*/ 274191 h 1083"/>
                    <a:gd name="T32" fmla="*/ 235765 w 1558"/>
                    <a:gd name="T33" fmla="*/ 257650 h 1083"/>
                    <a:gd name="T34" fmla="*/ 227526 w 1558"/>
                    <a:gd name="T35" fmla="*/ 227114 h 1083"/>
                    <a:gd name="T36" fmla="*/ 251293 w 1558"/>
                    <a:gd name="T37" fmla="*/ 202621 h 1083"/>
                    <a:gd name="T38" fmla="*/ 380584 w 1558"/>
                    <a:gd name="T39" fmla="*/ 138050 h 1083"/>
                    <a:gd name="T40" fmla="*/ 405618 w 1558"/>
                    <a:gd name="T41" fmla="*/ 147910 h 1083"/>
                    <a:gd name="T42" fmla="*/ 405618 w 1558"/>
                    <a:gd name="T43" fmla="*/ 168268 h 1083"/>
                    <a:gd name="T44" fmla="*/ 380584 w 1558"/>
                    <a:gd name="T45" fmla="*/ 178447 h 1083"/>
                    <a:gd name="T46" fmla="*/ 355866 w 1558"/>
                    <a:gd name="T47" fmla="*/ 168268 h 1083"/>
                    <a:gd name="T48" fmla="*/ 355866 w 1558"/>
                    <a:gd name="T49" fmla="*/ 147910 h 1083"/>
                    <a:gd name="T50" fmla="*/ 380584 w 1558"/>
                    <a:gd name="T51" fmla="*/ 138050 h 1083"/>
                    <a:gd name="T52" fmla="*/ 53237 w 1558"/>
                    <a:gd name="T53" fmla="*/ 139958 h 1083"/>
                    <a:gd name="T54" fmla="*/ 61160 w 1558"/>
                    <a:gd name="T55" fmla="*/ 161270 h 1083"/>
                    <a:gd name="T56" fmla="*/ 39294 w 1558"/>
                    <a:gd name="T57" fmla="*/ 176220 h 1083"/>
                    <a:gd name="T58" fmla="*/ 9190 w 1558"/>
                    <a:gd name="T59" fmla="*/ 170813 h 1083"/>
                    <a:gd name="T60" fmla="*/ 951 w 1558"/>
                    <a:gd name="T61" fmla="*/ 149501 h 1083"/>
                    <a:gd name="T62" fmla="*/ 22816 w 1558"/>
                    <a:gd name="T63" fmla="*/ 134233 h 1083"/>
                    <a:gd name="T64" fmla="*/ 484206 w 1558"/>
                    <a:gd name="T65" fmla="*/ 107195 h 1083"/>
                    <a:gd name="T66" fmla="*/ 492445 w 1558"/>
                    <a:gd name="T67" fmla="*/ 126599 h 1083"/>
                    <a:gd name="T68" fmla="*/ 469629 w 1558"/>
                    <a:gd name="T69" fmla="*/ 138050 h 1083"/>
                    <a:gd name="T70" fmla="*/ 447130 w 1558"/>
                    <a:gd name="T71" fmla="*/ 126599 h 1083"/>
                    <a:gd name="T72" fmla="*/ 455369 w 1558"/>
                    <a:gd name="T73" fmla="*/ 107195 h 1083"/>
                    <a:gd name="T74" fmla="*/ 315305 w 1558"/>
                    <a:gd name="T75" fmla="*/ 42306 h 1083"/>
                    <a:gd name="T76" fmla="*/ 335269 w 1558"/>
                    <a:gd name="T77" fmla="*/ 56619 h 1083"/>
                    <a:gd name="T78" fmla="*/ 327980 w 1558"/>
                    <a:gd name="T79" fmla="*/ 75705 h 1083"/>
                    <a:gd name="T80" fmla="*/ 300411 w 1558"/>
                    <a:gd name="T81" fmla="*/ 81112 h 1083"/>
                    <a:gd name="T82" fmla="*/ 280447 w 1558"/>
                    <a:gd name="T83" fmla="*/ 66798 h 1083"/>
                    <a:gd name="T84" fmla="*/ 287735 w 1558"/>
                    <a:gd name="T85" fmla="*/ 47713 h 1083"/>
                    <a:gd name="T86" fmla="*/ 257631 w 1558"/>
                    <a:gd name="T87" fmla="*/ 0 h 1083"/>
                    <a:gd name="T88" fmla="*/ 274426 w 1558"/>
                    <a:gd name="T89" fmla="*/ 8270 h 1083"/>
                    <a:gd name="T90" fmla="*/ 268405 w 1558"/>
                    <a:gd name="T91" fmla="*/ 22266 h 1083"/>
                    <a:gd name="T92" fmla="*/ 247490 w 1558"/>
                    <a:gd name="T93" fmla="*/ 22266 h 1083"/>
                    <a:gd name="T94" fmla="*/ 241152 w 1558"/>
                    <a:gd name="T95" fmla="*/ 8270 h 1083"/>
                    <a:gd name="T96" fmla="*/ 257631 w 1558"/>
                    <a:gd name="T97" fmla="*/ 0 h 10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58" h="1083">
                      <a:moveTo>
                        <a:pt x="784" y="961"/>
                      </a:moveTo>
                      <a:lnTo>
                        <a:pt x="807" y="964"/>
                      </a:lnTo>
                      <a:lnTo>
                        <a:pt x="828" y="970"/>
                      </a:lnTo>
                      <a:lnTo>
                        <a:pt x="846" y="979"/>
                      </a:lnTo>
                      <a:lnTo>
                        <a:pt x="859" y="991"/>
                      </a:lnTo>
                      <a:lnTo>
                        <a:pt x="869" y="1006"/>
                      </a:lnTo>
                      <a:lnTo>
                        <a:pt x="871" y="1023"/>
                      </a:lnTo>
                      <a:lnTo>
                        <a:pt x="869" y="1039"/>
                      </a:lnTo>
                      <a:lnTo>
                        <a:pt x="859" y="1053"/>
                      </a:lnTo>
                      <a:lnTo>
                        <a:pt x="846" y="1066"/>
                      </a:lnTo>
                      <a:lnTo>
                        <a:pt x="828" y="1075"/>
                      </a:lnTo>
                      <a:lnTo>
                        <a:pt x="807" y="1082"/>
                      </a:lnTo>
                      <a:lnTo>
                        <a:pt x="784" y="1083"/>
                      </a:lnTo>
                      <a:lnTo>
                        <a:pt x="760" y="1082"/>
                      </a:lnTo>
                      <a:lnTo>
                        <a:pt x="740" y="1075"/>
                      </a:lnTo>
                      <a:lnTo>
                        <a:pt x="721" y="1066"/>
                      </a:lnTo>
                      <a:lnTo>
                        <a:pt x="708" y="1053"/>
                      </a:lnTo>
                      <a:lnTo>
                        <a:pt x="700" y="1039"/>
                      </a:lnTo>
                      <a:lnTo>
                        <a:pt x="696" y="1023"/>
                      </a:lnTo>
                      <a:lnTo>
                        <a:pt x="700" y="1006"/>
                      </a:lnTo>
                      <a:lnTo>
                        <a:pt x="708" y="991"/>
                      </a:lnTo>
                      <a:lnTo>
                        <a:pt x="721" y="979"/>
                      </a:lnTo>
                      <a:lnTo>
                        <a:pt x="740" y="970"/>
                      </a:lnTo>
                      <a:lnTo>
                        <a:pt x="760" y="964"/>
                      </a:lnTo>
                      <a:lnTo>
                        <a:pt x="784" y="961"/>
                      </a:lnTo>
                      <a:close/>
                      <a:moveTo>
                        <a:pt x="1154" y="869"/>
                      </a:moveTo>
                      <a:lnTo>
                        <a:pt x="1175" y="872"/>
                      </a:lnTo>
                      <a:lnTo>
                        <a:pt x="1194" y="879"/>
                      </a:lnTo>
                      <a:lnTo>
                        <a:pt x="1209" y="889"/>
                      </a:lnTo>
                      <a:lnTo>
                        <a:pt x="1218" y="902"/>
                      </a:lnTo>
                      <a:lnTo>
                        <a:pt x="1222" y="918"/>
                      </a:lnTo>
                      <a:lnTo>
                        <a:pt x="1218" y="932"/>
                      </a:lnTo>
                      <a:lnTo>
                        <a:pt x="1209" y="945"/>
                      </a:lnTo>
                      <a:lnTo>
                        <a:pt x="1194" y="955"/>
                      </a:lnTo>
                      <a:lnTo>
                        <a:pt x="1175" y="962"/>
                      </a:lnTo>
                      <a:lnTo>
                        <a:pt x="1154" y="965"/>
                      </a:lnTo>
                      <a:lnTo>
                        <a:pt x="1132" y="962"/>
                      </a:lnTo>
                      <a:lnTo>
                        <a:pt x="1114" y="955"/>
                      </a:lnTo>
                      <a:lnTo>
                        <a:pt x="1099" y="945"/>
                      </a:lnTo>
                      <a:lnTo>
                        <a:pt x="1089" y="932"/>
                      </a:lnTo>
                      <a:lnTo>
                        <a:pt x="1087" y="918"/>
                      </a:lnTo>
                      <a:lnTo>
                        <a:pt x="1089" y="902"/>
                      </a:lnTo>
                      <a:lnTo>
                        <a:pt x="1099" y="889"/>
                      </a:lnTo>
                      <a:lnTo>
                        <a:pt x="1114" y="879"/>
                      </a:lnTo>
                      <a:lnTo>
                        <a:pt x="1132" y="872"/>
                      </a:lnTo>
                      <a:lnTo>
                        <a:pt x="1154" y="869"/>
                      </a:lnTo>
                      <a:close/>
                      <a:moveTo>
                        <a:pt x="893" y="615"/>
                      </a:moveTo>
                      <a:lnTo>
                        <a:pt x="928" y="618"/>
                      </a:lnTo>
                      <a:lnTo>
                        <a:pt x="962" y="625"/>
                      </a:lnTo>
                      <a:lnTo>
                        <a:pt x="992" y="637"/>
                      </a:lnTo>
                      <a:lnTo>
                        <a:pt x="1019" y="652"/>
                      </a:lnTo>
                      <a:lnTo>
                        <a:pt x="1041" y="670"/>
                      </a:lnTo>
                      <a:lnTo>
                        <a:pt x="1056" y="691"/>
                      </a:lnTo>
                      <a:lnTo>
                        <a:pt x="1067" y="714"/>
                      </a:lnTo>
                      <a:lnTo>
                        <a:pt x="1071" y="740"/>
                      </a:lnTo>
                      <a:lnTo>
                        <a:pt x="1067" y="765"/>
                      </a:lnTo>
                      <a:lnTo>
                        <a:pt x="1056" y="788"/>
                      </a:lnTo>
                      <a:lnTo>
                        <a:pt x="1041" y="810"/>
                      </a:lnTo>
                      <a:lnTo>
                        <a:pt x="1019" y="828"/>
                      </a:lnTo>
                      <a:lnTo>
                        <a:pt x="992" y="843"/>
                      </a:lnTo>
                      <a:lnTo>
                        <a:pt x="962" y="855"/>
                      </a:lnTo>
                      <a:lnTo>
                        <a:pt x="928" y="862"/>
                      </a:lnTo>
                      <a:lnTo>
                        <a:pt x="893" y="864"/>
                      </a:lnTo>
                      <a:lnTo>
                        <a:pt x="857" y="862"/>
                      </a:lnTo>
                      <a:lnTo>
                        <a:pt x="823" y="855"/>
                      </a:lnTo>
                      <a:lnTo>
                        <a:pt x="793" y="843"/>
                      </a:lnTo>
                      <a:lnTo>
                        <a:pt x="766" y="828"/>
                      </a:lnTo>
                      <a:lnTo>
                        <a:pt x="744" y="810"/>
                      </a:lnTo>
                      <a:lnTo>
                        <a:pt x="729" y="788"/>
                      </a:lnTo>
                      <a:lnTo>
                        <a:pt x="718" y="765"/>
                      </a:lnTo>
                      <a:lnTo>
                        <a:pt x="714" y="740"/>
                      </a:lnTo>
                      <a:lnTo>
                        <a:pt x="718" y="714"/>
                      </a:lnTo>
                      <a:lnTo>
                        <a:pt x="729" y="691"/>
                      </a:lnTo>
                      <a:lnTo>
                        <a:pt x="744" y="670"/>
                      </a:lnTo>
                      <a:lnTo>
                        <a:pt x="766" y="652"/>
                      </a:lnTo>
                      <a:lnTo>
                        <a:pt x="793" y="637"/>
                      </a:lnTo>
                      <a:lnTo>
                        <a:pt x="823" y="625"/>
                      </a:lnTo>
                      <a:lnTo>
                        <a:pt x="857" y="618"/>
                      </a:lnTo>
                      <a:lnTo>
                        <a:pt x="893" y="615"/>
                      </a:lnTo>
                      <a:close/>
                      <a:moveTo>
                        <a:pt x="1201" y="434"/>
                      </a:moveTo>
                      <a:lnTo>
                        <a:pt x="1226" y="436"/>
                      </a:lnTo>
                      <a:lnTo>
                        <a:pt x="1247" y="442"/>
                      </a:lnTo>
                      <a:lnTo>
                        <a:pt x="1265" y="452"/>
                      </a:lnTo>
                      <a:lnTo>
                        <a:pt x="1280" y="465"/>
                      </a:lnTo>
                      <a:lnTo>
                        <a:pt x="1290" y="480"/>
                      </a:lnTo>
                      <a:lnTo>
                        <a:pt x="1292" y="497"/>
                      </a:lnTo>
                      <a:lnTo>
                        <a:pt x="1290" y="514"/>
                      </a:lnTo>
                      <a:lnTo>
                        <a:pt x="1280" y="529"/>
                      </a:lnTo>
                      <a:lnTo>
                        <a:pt x="1265" y="542"/>
                      </a:lnTo>
                      <a:lnTo>
                        <a:pt x="1247" y="552"/>
                      </a:lnTo>
                      <a:lnTo>
                        <a:pt x="1226" y="558"/>
                      </a:lnTo>
                      <a:lnTo>
                        <a:pt x="1201" y="561"/>
                      </a:lnTo>
                      <a:lnTo>
                        <a:pt x="1177" y="558"/>
                      </a:lnTo>
                      <a:lnTo>
                        <a:pt x="1155" y="552"/>
                      </a:lnTo>
                      <a:lnTo>
                        <a:pt x="1137" y="542"/>
                      </a:lnTo>
                      <a:lnTo>
                        <a:pt x="1123" y="529"/>
                      </a:lnTo>
                      <a:lnTo>
                        <a:pt x="1114" y="514"/>
                      </a:lnTo>
                      <a:lnTo>
                        <a:pt x="1111" y="497"/>
                      </a:lnTo>
                      <a:lnTo>
                        <a:pt x="1114" y="480"/>
                      </a:lnTo>
                      <a:lnTo>
                        <a:pt x="1123" y="465"/>
                      </a:lnTo>
                      <a:lnTo>
                        <a:pt x="1137" y="452"/>
                      </a:lnTo>
                      <a:lnTo>
                        <a:pt x="1155" y="442"/>
                      </a:lnTo>
                      <a:lnTo>
                        <a:pt x="1177" y="436"/>
                      </a:lnTo>
                      <a:lnTo>
                        <a:pt x="1201" y="434"/>
                      </a:lnTo>
                      <a:close/>
                      <a:moveTo>
                        <a:pt x="98" y="419"/>
                      </a:moveTo>
                      <a:lnTo>
                        <a:pt x="124" y="422"/>
                      </a:lnTo>
                      <a:lnTo>
                        <a:pt x="147" y="429"/>
                      </a:lnTo>
                      <a:lnTo>
                        <a:pt x="168" y="440"/>
                      </a:lnTo>
                      <a:lnTo>
                        <a:pt x="183" y="453"/>
                      </a:lnTo>
                      <a:lnTo>
                        <a:pt x="193" y="470"/>
                      </a:lnTo>
                      <a:lnTo>
                        <a:pt x="197" y="488"/>
                      </a:lnTo>
                      <a:lnTo>
                        <a:pt x="193" y="507"/>
                      </a:lnTo>
                      <a:lnTo>
                        <a:pt x="183" y="522"/>
                      </a:lnTo>
                      <a:lnTo>
                        <a:pt x="168" y="537"/>
                      </a:lnTo>
                      <a:lnTo>
                        <a:pt x="147" y="548"/>
                      </a:lnTo>
                      <a:lnTo>
                        <a:pt x="124" y="554"/>
                      </a:lnTo>
                      <a:lnTo>
                        <a:pt x="98" y="556"/>
                      </a:lnTo>
                      <a:lnTo>
                        <a:pt x="72" y="554"/>
                      </a:lnTo>
                      <a:lnTo>
                        <a:pt x="48" y="548"/>
                      </a:lnTo>
                      <a:lnTo>
                        <a:pt x="29" y="537"/>
                      </a:lnTo>
                      <a:lnTo>
                        <a:pt x="13" y="522"/>
                      </a:lnTo>
                      <a:lnTo>
                        <a:pt x="3" y="507"/>
                      </a:lnTo>
                      <a:lnTo>
                        <a:pt x="0" y="488"/>
                      </a:lnTo>
                      <a:lnTo>
                        <a:pt x="3" y="470"/>
                      </a:lnTo>
                      <a:lnTo>
                        <a:pt x="13" y="453"/>
                      </a:lnTo>
                      <a:lnTo>
                        <a:pt x="29" y="440"/>
                      </a:lnTo>
                      <a:lnTo>
                        <a:pt x="48" y="429"/>
                      </a:lnTo>
                      <a:lnTo>
                        <a:pt x="72" y="422"/>
                      </a:lnTo>
                      <a:lnTo>
                        <a:pt x="98" y="419"/>
                      </a:lnTo>
                      <a:close/>
                      <a:moveTo>
                        <a:pt x="1482" y="328"/>
                      </a:moveTo>
                      <a:lnTo>
                        <a:pt x="1506" y="330"/>
                      </a:lnTo>
                      <a:lnTo>
                        <a:pt x="1528" y="337"/>
                      </a:lnTo>
                      <a:lnTo>
                        <a:pt x="1544" y="349"/>
                      </a:lnTo>
                      <a:lnTo>
                        <a:pt x="1554" y="364"/>
                      </a:lnTo>
                      <a:lnTo>
                        <a:pt x="1558" y="381"/>
                      </a:lnTo>
                      <a:lnTo>
                        <a:pt x="1554" y="398"/>
                      </a:lnTo>
                      <a:lnTo>
                        <a:pt x="1544" y="412"/>
                      </a:lnTo>
                      <a:lnTo>
                        <a:pt x="1528" y="423"/>
                      </a:lnTo>
                      <a:lnTo>
                        <a:pt x="1506" y="430"/>
                      </a:lnTo>
                      <a:lnTo>
                        <a:pt x="1482" y="434"/>
                      </a:lnTo>
                      <a:lnTo>
                        <a:pt x="1459" y="430"/>
                      </a:lnTo>
                      <a:lnTo>
                        <a:pt x="1437" y="423"/>
                      </a:lnTo>
                      <a:lnTo>
                        <a:pt x="1421" y="412"/>
                      </a:lnTo>
                      <a:lnTo>
                        <a:pt x="1411" y="398"/>
                      </a:lnTo>
                      <a:lnTo>
                        <a:pt x="1406" y="381"/>
                      </a:lnTo>
                      <a:lnTo>
                        <a:pt x="1411" y="364"/>
                      </a:lnTo>
                      <a:lnTo>
                        <a:pt x="1421" y="349"/>
                      </a:lnTo>
                      <a:lnTo>
                        <a:pt x="1437" y="337"/>
                      </a:lnTo>
                      <a:lnTo>
                        <a:pt x="1459" y="330"/>
                      </a:lnTo>
                      <a:lnTo>
                        <a:pt x="1482" y="328"/>
                      </a:lnTo>
                      <a:close/>
                      <a:moveTo>
                        <a:pt x="970" y="132"/>
                      </a:moveTo>
                      <a:lnTo>
                        <a:pt x="995" y="133"/>
                      </a:lnTo>
                      <a:lnTo>
                        <a:pt x="1016" y="140"/>
                      </a:lnTo>
                      <a:lnTo>
                        <a:pt x="1035" y="150"/>
                      </a:lnTo>
                      <a:lnTo>
                        <a:pt x="1049" y="162"/>
                      </a:lnTo>
                      <a:lnTo>
                        <a:pt x="1058" y="178"/>
                      </a:lnTo>
                      <a:lnTo>
                        <a:pt x="1061" y="195"/>
                      </a:lnTo>
                      <a:lnTo>
                        <a:pt x="1058" y="210"/>
                      </a:lnTo>
                      <a:lnTo>
                        <a:pt x="1049" y="226"/>
                      </a:lnTo>
                      <a:lnTo>
                        <a:pt x="1035" y="238"/>
                      </a:lnTo>
                      <a:lnTo>
                        <a:pt x="1016" y="248"/>
                      </a:lnTo>
                      <a:lnTo>
                        <a:pt x="995" y="255"/>
                      </a:lnTo>
                      <a:lnTo>
                        <a:pt x="970" y="257"/>
                      </a:lnTo>
                      <a:lnTo>
                        <a:pt x="948" y="255"/>
                      </a:lnTo>
                      <a:lnTo>
                        <a:pt x="926" y="248"/>
                      </a:lnTo>
                      <a:lnTo>
                        <a:pt x="908" y="238"/>
                      </a:lnTo>
                      <a:lnTo>
                        <a:pt x="893" y="226"/>
                      </a:lnTo>
                      <a:lnTo>
                        <a:pt x="885" y="210"/>
                      </a:lnTo>
                      <a:lnTo>
                        <a:pt x="880" y="195"/>
                      </a:lnTo>
                      <a:lnTo>
                        <a:pt x="885" y="178"/>
                      </a:lnTo>
                      <a:lnTo>
                        <a:pt x="893" y="162"/>
                      </a:lnTo>
                      <a:lnTo>
                        <a:pt x="908" y="150"/>
                      </a:lnTo>
                      <a:lnTo>
                        <a:pt x="926" y="140"/>
                      </a:lnTo>
                      <a:lnTo>
                        <a:pt x="948" y="133"/>
                      </a:lnTo>
                      <a:lnTo>
                        <a:pt x="970" y="132"/>
                      </a:lnTo>
                      <a:close/>
                      <a:moveTo>
                        <a:pt x="813" y="0"/>
                      </a:moveTo>
                      <a:lnTo>
                        <a:pt x="831" y="1"/>
                      </a:lnTo>
                      <a:lnTo>
                        <a:pt x="847" y="7"/>
                      </a:lnTo>
                      <a:lnTo>
                        <a:pt x="859" y="16"/>
                      </a:lnTo>
                      <a:lnTo>
                        <a:pt x="866" y="26"/>
                      </a:lnTo>
                      <a:lnTo>
                        <a:pt x="870" y="39"/>
                      </a:lnTo>
                      <a:lnTo>
                        <a:pt x="866" y="51"/>
                      </a:lnTo>
                      <a:lnTo>
                        <a:pt x="859" y="62"/>
                      </a:lnTo>
                      <a:lnTo>
                        <a:pt x="847" y="70"/>
                      </a:lnTo>
                      <a:lnTo>
                        <a:pt x="831" y="76"/>
                      </a:lnTo>
                      <a:lnTo>
                        <a:pt x="813" y="77"/>
                      </a:lnTo>
                      <a:lnTo>
                        <a:pt x="796" y="76"/>
                      </a:lnTo>
                      <a:lnTo>
                        <a:pt x="781" y="70"/>
                      </a:lnTo>
                      <a:lnTo>
                        <a:pt x="769" y="62"/>
                      </a:lnTo>
                      <a:lnTo>
                        <a:pt x="761" y="51"/>
                      </a:lnTo>
                      <a:lnTo>
                        <a:pt x="758" y="39"/>
                      </a:lnTo>
                      <a:lnTo>
                        <a:pt x="761" y="26"/>
                      </a:lnTo>
                      <a:lnTo>
                        <a:pt x="769" y="16"/>
                      </a:lnTo>
                      <a:lnTo>
                        <a:pt x="781" y="7"/>
                      </a:lnTo>
                      <a:lnTo>
                        <a:pt x="796" y="1"/>
                      </a:lnTo>
                      <a:lnTo>
                        <a:pt x="813" y="0"/>
                      </a:lnTo>
                      <a:close/>
                    </a:path>
                  </a:pathLst>
                </a:custGeom>
                <a:solidFill>
                  <a:srgbClr val="D0750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sp>
          <p:nvSpPr>
            <p:cNvPr id="32781" name="Left-Right Arrow 425"/>
            <p:cNvSpPr>
              <a:spLocks noChangeArrowheads="1"/>
            </p:cNvSpPr>
            <p:nvPr/>
          </p:nvSpPr>
          <p:spPr bwMode="auto">
            <a:xfrm rot="-8769007">
              <a:off x="5866333" y="2871489"/>
              <a:ext cx="376029" cy="128654"/>
            </a:xfrm>
            <a:prstGeom prst="leftRightArrow">
              <a:avLst>
                <a:gd name="adj1" fmla="val 50000"/>
                <a:gd name="adj2" fmla="val 49999"/>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32782" name="Left-Right Arrow 426"/>
            <p:cNvSpPr>
              <a:spLocks noChangeArrowheads="1"/>
            </p:cNvSpPr>
            <p:nvPr/>
          </p:nvSpPr>
          <p:spPr bwMode="auto">
            <a:xfrm rot="-5677143">
              <a:off x="6457733" y="2598504"/>
              <a:ext cx="376029" cy="128654"/>
            </a:xfrm>
            <a:prstGeom prst="leftRightArrow">
              <a:avLst>
                <a:gd name="adj1" fmla="val 50000"/>
                <a:gd name="adj2" fmla="val 49999"/>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32783" name="Left-Right Arrow 427"/>
            <p:cNvSpPr>
              <a:spLocks noChangeArrowheads="1"/>
            </p:cNvSpPr>
            <p:nvPr/>
          </p:nvSpPr>
          <p:spPr bwMode="auto">
            <a:xfrm rot="-2642654">
              <a:off x="6980247" y="2849863"/>
              <a:ext cx="376029" cy="128654"/>
            </a:xfrm>
            <a:prstGeom prst="leftRightArrow">
              <a:avLst>
                <a:gd name="adj1" fmla="val 50000"/>
                <a:gd name="adj2" fmla="val 49999"/>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32784" name="Left-Right Arrow 428"/>
            <p:cNvSpPr>
              <a:spLocks noChangeArrowheads="1"/>
            </p:cNvSpPr>
            <p:nvPr/>
          </p:nvSpPr>
          <p:spPr bwMode="auto">
            <a:xfrm>
              <a:off x="7284078" y="3257434"/>
              <a:ext cx="376029" cy="128654"/>
            </a:xfrm>
            <a:prstGeom prst="leftRightArrow">
              <a:avLst>
                <a:gd name="adj1" fmla="val 50000"/>
                <a:gd name="adj2" fmla="val 49999"/>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32785" name="Left-Right Arrow 429"/>
            <p:cNvSpPr>
              <a:spLocks noChangeArrowheads="1"/>
            </p:cNvSpPr>
            <p:nvPr/>
          </p:nvSpPr>
          <p:spPr bwMode="auto">
            <a:xfrm rot="-1934540">
              <a:off x="5962387" y="3839800"/>
              <a:ext cx="300549" cy="128654"/>
            </a:xfrm>
            <a:prstGeom prst="leftRightArrow">
              <a:avLst>
                <a:gd name="adj1" fmla="val 50000"/>
                <a:gd name="adj2" fmla="val 49999"/>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32786" name="Left-Right Arrow 430"/>
            <p:cNvSpPr>
              <a:spLocks noChangeArrowheads="1"/>
            </p:cNvSpPr>
            <p:nvPr/>
          </p:nvSpPr>
          <p:spPr bwMode="auto">
            <a:xfrm rot="-5400000">
              <a:off x="6631795" y="4090593"/>
              <a:ext cx="334780" cy="128654"/>
            </a:xfrm>
            <a:prstGeom prst="leftRightArrow">
              <a:avLst>
                <a:gd name="adj1" fmla="val 50000"/>
                <a:gd name="adj2" fmla="val 49995"/>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sp>
          <p:nvSpPr>
            <p:cNvPr id="32787" name="Left-Right Arrow 431"/>
            <p:cNvSpPr>
              <a:spLocks noChangeArrowheads="1"/>
            </p:cNvSpPr>
            <p:nvPr/>
          </p:nvSpPr>
          <p:spPr bwMode="auto">
            <a:xfrm rot="-7702199">
              <a:off x="7162673" y="3864827"/>
              <a:ext cx="316124" cy="128654"/>
            </a:xfrm>
            <a:prstGeom prst="leftRightArrow">
              <a:avLst>
                <a:gd name="adj1" fmla="val 50000"/>
                <a:gd name="adj2" fmla="val 49996"/>
              </a:avLst>
            </a:prstGeom>
            <a:solidFill>
              <a:srgbClr val="2693C2"/>
            </a:solidFill>
            <a:ln>
              <a:noFill/>
            </a:ln>
            <a:extLst>
              <a:ext uri="{91240B29-F687-4F45-9708-019B960494DF}">
                <a14:hiddenLine xmlns:a14="http://schemas.microsoft.com/office/drawing/2010/main" w="76200" algn="ctr">
                  <a:solidFill>
                    <a:srgbClr val="000000"/>
                  </a:solidFill>
                  <a:round/>
                  <a:headEnd/>
                  <a:tailEnd/>
                </a14:hiddenLine>
              </a:ext>
            </a:extLst>
          </p:spPr>
          <p:txBody>
            <a:bodyPr anchor="ctr"/>
            <a:lstStyle>
              <a:lvl1pPr>
                <a:spcBef>
                  <a:spcPts val="300"/>
                </a:spcBef>
                <a:spcAft>
                  <a:spcPts val="1200"/>
                </a:spcAft>
                <a:buSzPct val="80000"/>
                <a:buFont typeface="Arial" panose="020B0604020202020204" pitchFamily="34" charset="0"/>
                <a:buChar char="•"/>
                <a:defRPr sz="2600">
                  <a:solidFill>
                    <a:schemeClr val="tx1"/>
                  </a:solidFill>
                  <a:latin typeface="Arial" panose="020B0604020202020204" pitchFamily="34" charset="0"/>
                  <a:ea typeface="ＭＳ Ｐゴシック" panose="020B0600070205080204" pitchFamily="34" charset="-128"/>
                  <a:cs typeface="Avenir LT Std 55 Roman" panose="020B0703020203020204" pitchFamily="34" charset="0"/>
                </a:defRPr>
              </a:lvl1pPr>
              <a:lvl2pPr indent="-173038">
                <a:lnSpc>
                  <a:spcPts val="2200"/>
                </a:lnSpc>
                <a:spcAft>
                  <a:spcPts val="600"/>
                </a:spcAft>
                <a:buClr>
                  <a:srgbClr val="105572"/>
                </a:buClr>
                <a:buSzPct val="80000"/>
                <a:buFont typeface="Lucida Grande"/>
                <a:buChar char="-"/>
                <a:defRPr sz="22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2pPr>
              <a:lvl3pPr indent="-173038">
                <a:lnSpc>
                  <a:spcPts val="2700"/>
                </a:lnSpc>
                <a:spcAft>
                  <a:spcPts val="1200"/>
                </a:spcAft>
                <a:buClr>
                  <a:srgbClr val="105572"/>
                </a:buClr>
                <a:buSzPct val="80000"/>
                <a:buFont typeface="Lucida Grande"/>
                <a:buChar char="-"/>
                <a:defRPr sz="2400">
                  <a:solidFill>
                    <a:schemeClr val="tx1"/>
                  </a:solidFill>
                  <a:latin typeface="Arial" panose="020B0604020202020204" pitchFamily="34" charset="0"/>
                  <a:ea typeface="ＭＳ Ｐゴシック" panose="020B0600070205080204" pitchFamily="34" charset="-128"/>
                  <a:cs typeface="Avenir LT Std 65 Medium"/>
                </a:defRPr>
              </a:lvl3pPr>
              <a:lvl4pPr indent="-173038">
                <a:lnSpc>
                  <a:spcPts val="1800"/>
                </a:lnSpc>
                <a:spcAft>
                  <a:spcPts val="600"/>
                </a:spcAft>
                <a:buClr>
                  <a:srgbClr val="105572"/>
                </a:buClr>
                <a:buSzPct val="80000"/>
                <a:buFont typeface="Lucida Grande"/>
                <a:buChar char="-"/>
                <a:defRPr>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4pPr>
              <a:lvl5pPr indent="-176213">
                <a:lnSpc>
                  <a:spcPts val="1900"/>
                </a:lnSpc>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5pPr>
              <a:lvl6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6pPr>
              <a:lvl7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7pPr>
              <a:lvl8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8pPr>
              <a:lvl9pPr indent="-176213" defTabSz="457200" fontAlgn="base">
                <a:lnSpc>
                  <a:spcPts val="1900"/>
                </a:lnSpc>
                <a:spcBef>
                  <a:spcPct val="0"/>
                </a:spcBef>
                <a:spcAft>
                  <a:spcPts val="600"/>
                </a:spcAft>
                <a:buClr>
                  <a:srgbClr val="105572"/>
                </a:buClr>
                <a:buSzPct val="80000"/>
                <a:buFont typeface="Lucida Grande"/>
                <a:buChar char="-"/>
                <a:defRPr sz="1600">
                  <a:solidFill>
                    <a:schemeClr val="tx1"/>
                  </a:solidFill>
                  <a:latin typeface="Avenir LT Std 55 Roman" panose="020B0703020203020204" pitchFamily="34" charset="0"/>
                  <a:ea typeface="ＭＳ Ｐゴシック" panose="020B0600070205080204" pitchFamily="34" charset="-128"/>
                  <a:cs typeface="Avenir LT Std 55 Roman" panose="020B0703020203020204" pitchFamily="34" charset="0"/>
                </a:defRPr>
              </a:lvl9pPr>
            </a:lstStyle>
            <a:p>
              <a:pPr algn="ctr" eaLnBrk="1" hangingPunct="1">
                <a:spcBef>
                  <a:spcPct val="0"/>
                </a:spcBef>
                <a:spcAft>
                  <a:spcPct val="0"/>
                </a:spcAft>
                <a:buSzTx/>
                <a:buFontTx/>
                <a:buNone/>
              </a:pPr>
              <a:endParaRPr lang="en-US" sz="1800">
                <a:solidFill>
                  <a:srgbClr val="FFFFFF"/>
                </a:solidFill>
              </a:endParaRPr>
            </a:p>
          </p:txBody>
        </p:sp>
        <p:grpSp>
          <p:nvGrpSpPr>
            <p:cNvPr id="32788" name="Group 432"/>
            <p:cNvGrpSpPr>
              <a:grpSpLocks/>
            </p:cNvGrpSpPr>
            <p:nvPr/>
          </p:nvGrpSpPr>
          <p:grpSpPr bwMode="auto">
            <a:xfrm>
              <a:off x="6427423" y="1975203"/>
              <a:ext cx="426029" cy="479359"/>
              <a:chOff x="12974071" y="4011465"/>
              <a:chExt cx="546193" cy="614564"/>
            </a:xfrm>
          </p:grpSpPr>
          <p:grpSp>
            <p:nvGrpSpPr>
              <p:cNvPr id="32828" name="Group 472"/>
              <p:cNvGrpSpPr>
                <a:grpSpLocks/>
              </p:cNvGrpSpPr>
              <p:nvPr/>
            </p:nvGrpSpPr>
            <p:grpSpPr bwMode="auto">
              <a:xfrm>
                <a:off x="13152791" y="4011465"/>
                <a:ext cx="367473" cy="469550"/>
                <a:chOff x="8930867" y="2395247"/>
                <a:chExt cx="441920" cy="564676"/>
              </a:xfrm>
            </p:grpSpPr>
            <p:sp>
              <p:nvSpPr>
                <p:cNvPr id="32832" name="Freeform 476"/>
                <p:cNvSpPr>
                  <a:spLocks/>
                </p:cNvSpPr>
                <p:nvPr/>
              </p:nvSpPr>
              <p:spPr bwMode="white">
                <a:xfrm>
                  <a:off x="8930867" y="2395247"/>
                  <a:ext cx="441920" cy="564676"/>
                </a:xfrm>
                <a:custGeom>
                  <a:avLst/>
                  <a:gdLst>
                    <a:gd name="T0" fmla="*/ 43101 w 1620"/>
                    <a:gd name="T1" fmla="*/ 0 h 2068"/>
                    <a:gd name="T2" fmla="*/ 60014 w 1620"/>
                    <a:gd name="T3" fmla="*/ 0 h 2068"/>
                    <a:gd name="T4" fmla="*/ 82655 w 1620"/>
                    <a:gd name="T5" fmla="*/ 0 h 2068"/>
                    <a:gd name="T6" fmla="*/ 124392 w 1620"/>
                    <a:gd name="T7" fmla="*/ 0 h 2068"/>
                    <a:gd name="T8" fmla="*/ 252876 w 1620"/>
                    <a:gd name="T9" fmla="*/ 0 h 2068"/>
                    <a:gd name="T10" fmla="*/ 263788 w 1620"/>
                    <a:gd name="T11" fmla="*/ 0 h 2068"/>
                    <a:gd name="T12" fmla="*/ 272517 w 1620"/>
                    <a:gd name="T13" fmla="*/ 819 h 2068"/>
                    <a:gd name="T14" fmla="*/ 284247 w 1620"/>
                    <a:gd name="T15" fmla="*/ 5734 h 2068"/>
                    <a:gd name="T16" fmla="*/ 432372 w 1620"/>
                    <a:gd name="T17" fmla="*/ 152910 h 2068"/>
                    <a:gd name="T18" fmla="*/ 439192 w 1620"/>
                    <a:gd name="T19" fmla="*/ 163559 h 2068"/>
                    <a:gd name="T20" fmla="*/ 441920 w 1620"/>
                    <a:gd name="T21" fmla="*/ 176120 h 2068"/>
                    <a:gd name="T22" fmla="*/ 441920 w 1620"/>
                    <a:gd name="T23" fmla="*/ 181854 h 2068"/>
                    <a:gd name="T24" fmla="*/ 441920 w 1620"/>
                    <a:gd name="T25" fmla="*/ 196872 h 2068"/>
                    <a:gd name="T26" fmla="*/ 441920 w 1620"/>
                    <a:gd name="T27" fmla="*/ 231277 h 2068"/>
                    <a:gd name="T28" fmla="*/ 441920 w 1620"/>
                    <a:gd name="T29" fmla="*/ 260767 h 2068"/>
                    <a:gd name="T30" fmla="*/ 441920 w 1620"/>
                    <a:gd name="T31" fmla="*/ 293806 h 2068"/>
                    <a:gd name="T32" fmla="*/ 441920 w 1620"/>
                    <a:gd name="T33" fmla="*/ 329576 h 2068"/>
                    <a:gd name="T34" fmla="*/ 441920 w 1620"/>
                    <a:gd name="T35" fmla="*/ 419138 h 2068"/>
                    <a:gd name="T36" fmla="*/ 441920 w 1620"/>
                    <a:gd name="T37" fmla="*/ 493409 h 2068"/>
                    <a:gd name="T38" fmla="*/ 441920 w 1620"/>
                    <a:gd name="T39" fmla="*/ 513888 h 2068"/>
                    <a:gd name="T40" fmla="*/ 441920 w 1620"/>
                    <a:gd name="T41" fmla="*/ 527268 h 2068"/>
                    <a:gd name="T42" fmla="*/ 441920 w 1620"/>
                    <a:gd name="T43" fmla="*/ 531910 h 2068"/>
                    <a:gd name="T44" fmla="*/ 438647 w 1620"/>
                    <a:gd name="T45" fmla="*/ 546108 h 2068"/>
                    <a:gd name="T46" fmla="*/ 429644 w 1620"/>
                    <a:gd name="T47" fmla="*/ 557304 h 2068"/>
                    <a:gd name="T48" fmla="*/ 416551 w 1620"/>
                    <a:gd name="T49" fmla="*/ 563584 h 2068"/>
                    <a:gd name="T50" fmla="*/ 32735 w 1620"/>
                    <a:gd name="T51" fmla="*/ 564676 h 2068"/>
                    <a:gd name="T52" fmla="*/ 18550 w 1620"/>
                    <a:gd name="T53" fmla="*/ 561399 h 2068"/>
                    <a:gd name="T54" fmla="*/ 7365 w 1620"/>
                    <a:gd name="T55" fmla="*/ 552389 h 2068"/>
                    <a:gd name="T56" fmla="*/ 1091 w 1620"/>
                    <a:gd name="T57" fmla="*/ 539555 h 2068"/>
                    <a:gd name="T58" fmla="*/ 0 w 1620"/>
                    <a:gd name="T59" fmla="*/ 32766 h 2068"/>
                    <a:gd name="T60" fmla="*/ 3273 w 1620"/>
                    <a:gd name="T61" fmla="*/ 18568 h 2068"/>
                    <a:gd name="T62" fmla="*/ 12276 w 1620"/>
                    <a:gd name="T63" fmla="*/ 7372 h 2068"/>
                    <a:gd name="T64" fmla="*/ 25369 w 1620"/>
                    <a:gd name="T65" fmla="*/ 1092 h 2068"/>
                    <a:gd name="T66" fmla="*/ 33826 w 1620"/>
                    <a:gd name="T67" fmla="*/ 0 h 20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0" h="2068">
                      <a:moveTo>
                        <a:pt x="138" y="0"/>
                      </a:moveTo>
                      <a:lnTo>
                        <a:pt x="158" y="0"/>
                      </a:lnTo>
                      <a:lnTo>
                        <a:pt x="186" y="0"/>
                      </a:lnTo>
                      <a:lnTo>
                        <a:pt x="220" y="0"/>
                      </a:lnTo>
                      <a:lnTo>
                        <a:pt x="260" y="0"/>
                      </a:lnTo>
                      <a:lnTo>
                        <a:pt x="303" y="0"/>
                      </a:lnTo>
                      <a:lnTo>
                        <a:pt x="352" y="0"/>
                      </a:lnTo>
                      <a:lnTo>
                        <a:pt x="456" y="0"/>
                      </a:lnTo>
                      <a:lnTo>
                        <a:pt x="510" y="0"/>
                      </a:lnTo>
                      <a:lnTo>
                        <a:pt x="927" y="0"/>
                      </a:lnTo>
                      <a:lnTo>
                        <a:pt x="950" y="0"/>
                      </a:lnTo>
                      <a:lnTo>
                        <a:pt x="967" y="0"/>
                      </a:lnTo>
                      <a:lnTo>
                        <a:pt x="974" y="0"/>
                      </a:lnTo>
                      <a:lnTo>
                        <a:pt x="999" y="3"/>
                      </a:lnTo>
                      <a:lnTo>
                        <a:pt x="1022" y="10"/>
                      </a:lnTo>
                      <a:lnTo>
                        <a:pt x="1042" y="21"/>
                      </a:lnTo>
                      <a:lnTo>
                        <a:pt x="1060" y="35"/>
                      </a:lnTo>
                      <a:lnTo>
                        <a:pt x="1585" y="560"/>
                      </a:lnTo>
                      <a:lnTo>
                        <a:pt x="1600" y="578"/>
                      </a:lnTo>
                      <a:lnTo>
                        <a:pt x="1610" y="599"/>
                      </a:lnTo>
                      <a:lnTo>
                        <a:pt x="1618" y="620"/>
                      </a:lnTo>
                      <a:lnTo>
                        <a:pt x="1620" y="645"/>
                      </a:lnTo>
                      <a:lnTo>
                        <a:pt x="1620" y="652"/>
                      </a:lnTo>
                      <a:lnTo>
                        <a:pt x="1620" y="666"/>
                      </a:lnTo>
                      <a:lnTo>
                        <a:pt x="1620" y="691"/>
                      </a:lnTo>
                      <a:lnTo>
                        <a:pt x="1620" y="721"/>
                      </a:lnTo>
                      <a:lnTo>
                        <a:pt x="1620" y="757"/>
                      </a:lnTo>
                      <a:lnTo>
                        <a:pt x="1620" y="847"/>
                      </a:lnTo>
                      <a:lnTo>
                        <a:pt x="1620" y="899"/>
                      </a:lnTo>
                      <a:lnTo>
                        <a:pt x="1620" y="955"/>
                      </a:lnTo>
                      <a:lnTo>
                        <a:pt x="1620" y="1015"/>
                      </a:lnTo>
                      <a:lnTo>
                        <a:pt x="1620" y="1076"/>
                      </a:lnTo>
                      <a:lnTo>
                        <a:pt x="1620" y="1140"/>
                      </a:lnTo>
                      <a:lnTo>
                        <a:pt x="1620" y="1207"/>
                      </a:lnTo>
                      <a:lnTo>
                        <a:pt x="1620" y="1472"/>
                      </a:lnTo>
                      <a:lnTo>
                        <a:pt x="1620" y="1535"/>
                      </a:lnTo>
                      <a:lnTo>
                        <a:pt x="1620" y="1596"/>
                      </a:lnTo>
                      <a:lnTo>
                        <a:pt x="1620" y="1807"/>
                      </a:lnTo>
                      <a:lnTo>
                        <a:pt x="1620" y="1847"/>
                      </a:lnTo>
                      <a:lnTo>
                        <a:pt x="1620" y="1882"/>
                      </a:lnTo>
                      <a:lnTo>
                        <a:pt x="1620" y="1909"/>
                      </a:lnTo>
                      <a:lnTo>
                        <a:pt x="1620" y="1931"/>
                      </a:lnTo>
                      <a:lnTo>
                        <a:pt x="1620" y="1943"/>
                      </a:lnTo>
                      <a:lnTo>
                        <a:pt x="1620" y="1948"/>
                      </a:lnTo>
                      <a:lnTo>
                        <a:pt x="1616" y="1976"/>
                      </a:lnTo>
                      <a:lnTo>
                        <a:pt x="1608" y="2000"/>
                      </a:lnTo>
                      <a:lnTo>
                        <a:pt x="1593" y="2023"/>
                      </a:lnTo>
                      <a:lnTo>
                        <a:pt x="1575" y="2041"/>
                      </a:lnTo>
                      <a:lnTo>
                        <a:pt x="1552" y="2056"/>
                      </a:lnTo>
                      <a:lnTo>
                        <a:pt x="1527" y="2064"/>
                      </a:lnTo>
                      <a:lnTo>
                        <a:pt x="1500" y="2068"/>
                      </a:lnTo>
                      <a:lnTo>
                        <a:pt x="120" y="2068"/>
                      </a:lnTo>
                      <a:lnTo>
                        <a:pt x="93" y="2064"/>
                      </a:lnTo>
                      <a:lnTo>
                        <a:pt x="68" y="2056"/>
                      </a:lnTo>
                      <a:lnTo>
                        <a:pt x="45" y="2041"/>
                      </a:lnTo>
                      <a:lnTo>
                        <a:pt x="27" y="2023"/>
                      </a:lnTo>
                      <a:lnTo>
                        <a:pt x="12" y="2000"/>
                      </a:lnTo>
                      <a:lnTo>
                        <a:pt x="4" y="1976"/>
                      </a:lnTo>
                      <a:lnTo>
                        <a:pt x="0" y="1948"/>
                      </a:lnTo>
                      <a:lnTo>
                        <a:pt x="0" y="120"/>
                      </a:lnTo>
                      <a:lnTo>
                        <a:pt x="4" y="92"/>
                      </a:lnTo>
                      <a:lnTo>
                        <a:pt x="12" y="68"/>
                      </a:lnTo>
                      <a:lnTo>
                        <a:pt x="27" y="45"/>
                      </a:lnTo>
                      <a:lnTo>
                        <a:pt x="45" y="27"/>
                      </a:lnTo>
                      <a:lnTo>
                        <a:pt x="68" y="12"/>
                      </a:lnTo>
                      <a:lnTo>
                        <a:pt x="93" y="4"/>
                      </a:lnTo>
                      <a:lnTo>
                        <a:pt x="120" y="0"/>
                      </a:lnTo>
                      <a:lnTo>
                        <a:pt x="124" y="0"/>
                      </a:lnTo>
                      <a:lnTo>
                        <a:pt x="1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33" name="Freeform 477"/>
                <p:cNvSpPr>
                  <a:spLocks noEditPoints="1"/>
                </p:cNvSpPr>
                <p:nvPr/>
              </p:nvSpPr>
              <p:spPr bwMode="auto">
                <a:xfrm>
                  <a:off x="8963602" y="2427982"/>
                  <a:ext cx="376450" cy="499206"/>
                </a:xfrm>
                <a:custGeom>
                  <a:avLst/>
                  <a:gdLst>
                    <a:gd name="T0" fmla="*/ 232963 w 1380"/>
                    <a:gd name="T1" fmla="*/ 0 h 1828"/>
                    <a:gd name="T2" fmla="*/ 233508 w 1380"/>
                    <a:gd name="T3" fmla="*/ 0 h 1828"/>
                    <a:gd name="T4" fmla="*/ 376450 w 1380"/>
                    <a:gd name="T5" fmla="*/ 143372 h 1828"/>
                    <a:gd name="T6" fmla="*/ 376450 w 1380"/>
                    <a:gd name="T7" fmla="*/ 143372 h 1828"/>
                    <a:gd name="T8" fmla="*/ 232963 w 1380"/>
                    <a:gd name="T9" fmla="*/ 143372 h 1828"/>
                    <a:gd name="T10" fmla="*/ 232963 w 1380"/>
                    <a:gd name="T11" fmla="*/ 0 h 1828"/>
                    <a:gd name="T12" fmla="*/ 0 w 1380"/>
                    <a:gd name="T13" fmla="*/ 0 h 1828"/>
                    <a:gd name="T14" fmla="*/ 193135 w 1380"/>
                    <a:gd name="T15" fmla="*/ 0 h 1828"/>
                    <a:gd name="T16" fmla="*/ 193135 w 1380"/>
                    <a:gd name="T17" fmla="*/ 183516 h 1828"/>
                    <a:gd name="T18" fmla="*/ 376450 w 1380"/>
                    <a:gd name="T19" fmla="*/ 183516 h 1828"/>
                    <a:gd name="T20" fmla="*/ 376450 w 1380"/>
                    <a:gd name="T21" fmla="*/ 499206 h 1828"/>
                    <a:gd name="T22" fmla="*/ 0 w 1380"/>
                    <a:gd name="T23" fmla="*/ 499206 h 1828"/>
                    <a:gd name="T24" fmla="*/ 0 w 1380"/>
                    <a:gd name="T25" fmla="*/ 0 h 18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0" h="1828">
                      <a:moveTo>
                        <a:pt x="854" y="0"/>
                      </a:moveTo>
                      <a:lnTo>
                        <a:pt x="856" y="0"/>
                      </a:lnTo>
                      <a:lnTo>
                        <a:pt x="1380" y="525"/>
                      </a:lnTo>
                      <a:lnTo>
                        <a:pt x="854" y="525"/>
                      </a:lnTo>
                      <a:lnTo>
                        <a:pt x="854" y="0"/>
                      </a:lnTo>
                      <a:close/>
                      <a:moveTo>
                        <a:pt x="0" y="0"/>
                      </a:moveTo>
                      <a:lnTo>
                        <a:pt x="708" y="0"/>
                      </a:lnTo>
                      <a:lnTo>
                        <a:pt x="708" y="672"/>
                      </a:lnTo>
                      <a:lnTo>
                        <a:pt x="1380" y="672"/>
                      </a:lnTo>
                      <a:lnTo>
                        <a:pt x="1380" y="1828"/>
                      </a:lnTo>
                      <a:lnTo>
                        <a:pt x="0" y="1828"/>
                      </a:lnTo>
                      <a:lnTo>
                        <a:pt x="0"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34" name="Freeform 478"/>
                <p:cNvSpPr>
                  <a:spLocks noEditPoints="1"/>
                </p:cNvSpPr>
                <p:nvPr/>
              </p:nvSpPr>
              <p:spPr bwMode="auto">
                <a:xfrm>
                  <a:off x="9026344" y="2575289"/>
                  <a:ext cx="225052" cy="294614"/>
                </a:xfrm>
                <a:custGeom>
                  <a:avLst/>
                  <a:gdLst>
                    <a:gd name="T0" fmla="*/ 0 w 828"/>
                    <a:gd name="T1" fmla="*/ 262152 h 1080"/>
                    <a:gd name="T2" fmla="*/ 163625 w 828"/>
                    <a:gd name="T3" fmla="*/ 262152 h 1080"/>
                    <a:gd name="T4" fmla="*/ 163625 w 828"/>
                    <a:gd name="T5" fmla="*/ 294614 h 1080"/>
                    <a:gd name="T6" fmla="*/ 0 w 828"/>
                    <a:gd name="T7" fmla="*/ 294614 h 1080"/>
                    <a:gd name="T8" fmla="*/ 0 w 828"/>
                    <a:gd name="T9" fmla="*/ 262152 h 1080"/>
                    <a:gd name="T10" fmla="*/ 0 w 828"/>
                    <a:gd name="T11" fmla="*/ 174859 h 1080"/>
                    <a:gd name="T12" fmla="*/ 225052 w 828"/>
                    <a:gd name="T13" fmla="*/ 174859 h 1080"/>
                    <a:gd name="T14" fmla="*/ 225052 w 828"/>
                    <a:gd name="T15" fmla="*/ 207048 h 1080"/>
                    <a:gd name="T16" fmla="*/ 0 w 828"/>
                    <a:gd name="T17" fmla="*/ 207048 h 1080"/>
                    <a:gd name="T18" fmla="*/ 0 w 828"/>
                    <a:gd name="T19" fmla="*/ 174859 h 1080"/>
                    <a:gd name="T20" fmla="*/ 0 w 828"/>
                    <a:gd name="T21" fmla="*/ 87293 h 1080"/>
                    <a:gd name="T22" fmla="*/ 225052 w 828"/>
                    <a:gd name="T23" fmla="*/ 87293 h 1080"/>
                    <a:gd name="T24" fmla="*/ 225052 w 828"/>
                    <a:gd name="T25" fmla="*/ 119755 h 1080"/>
                    <a:gd name="T26" fmla="*/ 0 w 828"/>
                    <a:gd name="T27" fmla="*/ 119755 h 1080"/>
                    <a:gd name="T28" fmla="*/ 0 w 828"/>
                    <a:gd name="T29" fmla="*/ 87293 h 1080"/>
                    <a:gd name="T30" fmla="*/ 0 w 828"/>
                    <a:gd name="T31" fmla="*/ 0 h 1080"/>
                    <a:gd name="T32" fmla="*/ 82084 w 828"/>
                    <a:gd name="T33" fmla="*/ 0 h 1080"/>
                    <a:gd name="T34" fmla="*/ 82084 w 828"/>
                    <a:gd name="T35" fmla="*/ 32735 h 1080"/>
                    <a:gd name="T36" fmla="*/ 0 w 828"/>
                    <a:gd name="T37" fmla="*/ 32735 h 1080"/>
                    <a:gd name="T38" fmla="*/ 0 w 828"/>
                    <a:gd name="T39" fmla="*/ 0 h 10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8" h="1080">
                      <a:moveTo>
                        <a:pt x="0" y="961"/>
                      </a:moveTo>
                      <a:lnTo>
                        <a:pt x="602" y="961"/>
                      </a:lnTo>
                      <a:lnTo>
                        <a:pt x="602" y="1080"/>
                      </a:lnTo>
                      <a:lnTo>
                        <a:pt x="0" y="1080"/>
                      </a:lnTo>
                      <a:lnTo>
                        <a:pt x="0" y="961"/>
                      </a:lnTo>
                      <a:close/>
                      <a:moveTo>
                        <a:pt x="0" y="641"/>
                      </a:moveTo>
                      <a:lnTo>
                        <a:pt x="828" y="641"/>
                      </a:lnTo>
                      <a:lnTo>
                        <a:pt x="828" y="759"/>
                      </a:lnTo>
                      <a:lnTo>
                        <a:pt x="0" y="759"/>
                      </a:lnTo>
                      <a:lnTo>
                        <a:pt x="0" y="641"/>
                      </a:lnTo>
                      <a:close/>
                      <a:moveTo>
                        <a:pt x="0" y="320"/>
                      </a:moveTo>
                      <a:lnTo>
                        <a:pt x="828" y="320"/>
                      </a:lnTo>
                      <a:lnTo>
                        <a:pt x="828" y="439"/>
                      </a:lnTo>
                      <a:lnTo>
                        <a:pt x="0" y="439"/>
                      </a:lnTo>
                      <a:lnTo>
                        <a:pt x="0" y="320"/>
                      </a:lnTo>
                      <a:close/>
                      <a:moveTo>
                        <a:pt x="0" y="0"/>
                      </a:moveTo>
                      <a:lnTo>
                        <a:pt x="302" y="0"/>
                      </a:lnTo>
                      <a:lnTo>
                        <a:pt x="302" y="120"/>
                      </a:lnTo>
                      <a:lnTo>
                        <a:pt x="0" y="120"/>
                      </a:lnTo>
                      <a:lnTo>
                        <a:pt x="0" y="0"/>
                      </a:lnTo>
                      <a:close/>
                    </a:path>
                  </a:pathLst>
                </a:custGeom>
                <a:solidFill>
                  <a:srgbClr val="BFBFB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829" name="Group 473"/>
              <p:cNvGrpSpPr>
                <a:grpSpLocks/>
              </p:cNvGrpSpPr>
              <p:nvPr/>
            </p:nvGrpSpPr>
            <p:grpSpPr bwMode="auto">
              <a:xfrm>
                <a:off x="12974071" y="4149498"/>
                <a:ext cx="276959" cy="476531"/>
                <a:chOff x="3799840" y="1029568"/>
                <a:chExt cx="401955" cy="691599"/>
              </a:xfrm>
            </p:grpSpPr>
            <p:sp>
              <p:nvSpPr>
                <p:cNvPr id="32830" name="Freeform 474"/>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31" name="Freeform 475"/>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32789" name="Group 433"/>
            <p:cNvGrpSpPr>
              <a:grpSpLocks/>
            </p:cNvGrpSpPr>
            <p:nvPr/>
          </p:nvGrpSpPr>
          <p:grpSpPr bwMode="auto">
            <a:xfrm>
              <a:off x="6437732" y="4302811"/>
              <a:ext cx="550642" cy="638475"/>
              <a:chOff x="13047505" y="3360758"/>
              <a:chExt cx="705955" cy="818559"/>
            </a:xfrm>
          </p:grpSpPr>
          <p:grpSp>
            <p:nvGrpSpPr>
              <p:cNvPr id="32814" name="Group 458"/>
              <p:cNvGrpSpPr>
                <a:grpSpLocks/>
              </p:cNvGrpSpPr>
              <p:nvPr/>
            </p:nvGrpSpPr>
            <p:grpSpPr bwMode="auto">
              <a:xfrm>
                <a:off x="13269659" y="3360758"/>
                <a:ext cx="276959" cy="476532"/>
                <a:chOff x="3799840" y="2055728"/>
                <a:chExt cx="401955" cy="691599"/>
              </a:xfrm>
            </p:grpSpPr>
            <p:sp>
              <p:nvSpPr>
                <p:cNvPr id="32826" name="Freeform 470"/>
                <p:cNvSpPr>
                  <a:spLocks/>
                </p:cNvSpPr>
                <p:nvPr/>
              </p:nvSpPr>
              <p:spPr bwMode="white">
                <a:xfrm>
                  <a:off x="3799840" y="205572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27" name="Freeform 471"/>
                <p:cNvSpPr>
                  <a:spLocks noEditPoints="1"/>
                </p:cNvSpPr>
                <p:nvPr/>
              </p:nvSpPr>
              <p:spPr bwMode="auto">
                <a:xfrm>
                  <a:off x="3835307" y="209119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E367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815" name="Group 459"/>
              <p:cNvGrpSpPr>
                <a:grpSpLocks/>
              </p:cNvGrpSpPr>
              <p:nvPr/>
            </p:nvGrpSpPr>
            <p:grpSpPr bwMode="auto">
              <a:xfrm>
                <a:off x="13476501" y="3475635"/>
                <a:ext cx="276959" cy="476532"/>
                <a:chOff x="3799840" y="1029568"/>
                <a:chExt cx="401955" cy="691599"/>
              </a:xfrm>
            </p:grpSpPr>
            <p:sp>
              <p:nvSpPr>
                <p:cNvPr id="32824" name="Freeform 468"/>
                <p:cNvSpPr>
                  <a:spLocks/>
                </p:cNvSpPr>
                <p:nvPr/>
              </p:nvSpPr>
              <p:spPr bwMode="white">
                <a:xfrm>
                  <a:off x="3799840" y="1029568"/>
                  <a:ext cx="401955" cy="691599"/>
                </a:xfrm>
                <a:custGeom>
                  <a:avLst/>
                  <a:gdLst>
                    <a:gd name="T0" fmla="*/ 219033 w 1358"/>
                    <a:gd name="T1" fmla="*/ 1184 h 2337"/>
                    <a:gd name="T2" fmla="*/ 250408 w 1358"/>
                    <a:gd name="T3" fmla="*/ 9766 h 2337"/>
                    <a:gd name="T4" fmla="*/ 277935 w 1358"/>
                    <a:gd name="T5" fmla="*/ 25746 h 2337"/>
                    <a:gd name="T6" fmla="*/ 300430 w 1358"/>
                    <a:gd name="T7" fmla="*/ 48237 h 2337"/>
                    <a:gd name="T8" fmla="*/ 316710 w 1358"/>
                    <a:gd name="T9" fmla="*/ 75759 h 2337"/>
                    <a:gd name="T10" fmla="*/ 325293 w 1358"/>
                    <a:gd name="T11" fmla="*/ 107424 h 2337"/>
                    <a:gd name="T12" fmla="*/ 325589 w 1358"/>
                    <a:gd name="T13" fmla="*/ 140569 h 2337"/>
                    <a:gd name="T14" fmla="*/ 317302 w 1358"/>
                    <a:gd name="T15" fmla="*/ 171050 h 2337"/>
                    <a:gd name="T16" fmla="*/ 302206 w 1358"/>
                    <a:gd name="T17" fmla="*/ 197980 h 2337"/>
                    <a:gd name="T18" fmla="*/ 303094 w 1358"/>
                    <a:gd name="T19" fmla="*/ 210409 h 2337"/>
                    <a:gd name="T20" fmla="*/ 327069 w 1358"/>
                    <a:gd name="T21" fmla="*/ 212777 h 2337"/>
                    <a:gd name="T22" fmla="*/ 349861 w 1358"/>
                    <a:gd name="T23" fmla="*/ 221951 h 2337"/>
                    <a:gd name="T24" fmla="*/ 369692 w 1358"/>
                    <a:gd name="T25" fmla="*/ 236748 h 2337"/>
                    <a:gd name="T26" fmla="*/ 384788 w 1358"/>
                    <a:gd name="T27" fmla="*/ 256279 h 2337"/>
                    <a:gd name="T28" fmla="*/ 393963 w 1358"/>
                    <a:gd name="T29" fmla="*/ 279362 h 2337"/>
                    <a:gd name="T30" fmla="*/ 397811 w 1358"/>
                    <a:gd name="T31" fmla="*/ 317834 h 2337"/>
                    <a:gd name="T32" fmla="*/ 400475 w 1358"/>
                    <a:gd name="T33" fmla="*/ 364887 h 2337"/>
                    <a:gd name="T34" fmla="*/ 401955 w 1358"/>
                    <a:gd name="T35" fmla="*/ 407502 h 2337"/>
                    <a:gd name="T36" fmla="*/ 401363 w 1358"/>
                    <a:gd name="T37" fmla="*/ 448637 h 2337"/>
                    <a:gd name="T38" fmla="*/ 399587 w 1358"/>
                    <a:gd name="T39" fmla="*/ 491547 h 2337"/>
                    <a:gd name="T40" fmla="*/ 396035 w 1358"/>
                    <a:gd name="T41" fmla="*/ 538601 h 2337"/>
                    <a:gd name="T42" fmla="*/ 391891 w 1358"/>
                    <a:gd name="T43" fmla="*/ 575593 h 2337"/>
                    <a:gd name="T44" fmla="*/ 382124 w 1358"/>
                    <a:gd name="T45" fmla="*/ 595124 h 2337"/>
                    <a:gd name="T46" fmla="*/ 366436 w 1358"/>
                    <a:gd name="T47" fmla="*/ 609921 h 2337"/>
                    <a:gd name="T48" fmla="*/ 356964 w 1358"/>
                    <a:gd name="T49" fmla="*/ 633892 h 2337"/>
                    <a:gd name="T50" fmla="*/ 353413 w 1358"/>
                    <a:gd name="T51" fmla="*/ 654015 h 2337"/>
                    <a:gd name="T52" fmla="*/ 343645 w 1358"/>
                    <a:gd name="T53" fmla="*/ 671180 h 2337"/>
                    <a:gd name="T54" fmla="*/ 328549 w 1358"/>
                    <a:gd name="T55" fmla="*/ 683609 h 2337"/>
                    <a:gd name="T56" fmla="*/ 309902 w 1358"/>
                    <a:gd name="T57" fmla="*/ 691007 h 2337"/>
                    <a:gd name="T58" fmla="*/ 102413 w 1358"/>
                    <a:gd name="T59" fmla="*/ 691599 h 2337"/>
                    <a:gd name="T60" fmla="*/ 82285 w 1358"/>
                    <a:gd name="T61" fmla="*/ 688048 h 2337"/>
                    <a:gd name="T62" fmla="*/ 65118 w 1358"/>
                    <a:gd name="T63" fmla="*/ 677986 h 2337"/>
                    <a:gd name="T64" fmla="*/ 52686 w 1358"/>
                    <a:gd name="T65" fmla="*/ 663485 h 2337"/>
                    <a:gd name="T66" fmla="*/ 45287 w 1358"/>
                    <a:gd name="T67" fmla="*/ 644249 h 2337"/>
                    <a:gd name="T68" fmla="*/ 44695 w 1358"/>
                    <a:gd name="T69" fmla="*/ 615544 h 2337"/>
                    <a:gd name="T70" fmla="*/ 26343 w 1358"/>
                    <a:gd name="T71" fmla="*/ 603115 h 2337"/>
                    <a:gd name="T72" fmla="*/ 13912 w 1358"/>
                    <a:gd name="T73" fmla="*/ 585654 h 2337"/>
                    <a:gd name="T74" fmla="*/ 7696 w 1358"/>
                    <a:gd name="T75" fmla="*/ 564643 h 2337"/>
                    <a:gd name="T76" fmla="*/ 3552 w 1358"/>
                    <a:gd name="T77" fmla="*/ 514038 h 2337"/>
                    <a:gd name="T78" fmla="*/ 888 w 1358"/>
                    <a:gd name="T79" fmla="*/ 469648 h 2337"/>
                    <a:gd name="T80" fmla="*/ 0 w 1358"/>
                    <a:gd name="T81" fmla="*/ 428217 h 2337"/>
                    <a:gd name="T82" fmla="*/ 296 w 1358"/>
                    <a:gd name="T83" fmla="*/ 386786 h 2337"/>
                    <a:gd name="T84" fmla="*/ 2368 w 1358"/>
                    <a:gd name="T85" fmla="*/ 342100 h 2337"/>
                    <a:gd name="T86" fmla="*/ 5624 w 1358"/>
                    <a:gd name="T87" fmla="*/ 292087 h 2337"/>
                    <a:gd name="T88" fmla="*/ 11248 w 1358"/>
                    <a:gd name="T89" fmla="*/ 267525 h 2337"/>
                    <a:gd name="T90" fmla="*/ 23679 w 1358"/>
                    <a:gd name="T91" fmla="*/ 246218 h 2337"/>
                    <a:gd name="T92" fmla="*/ 41143 w 1358"/>
                    <a:gd name="T93" fmla="*/ 228757 h 2337"/>
                    <a:gd name="T94" fmla="*/ 63046 w 1358"/>
                    <a:gd name="T95" fmla="*/ 216920 h 2337"/>
                    <a:gd name="T96" fmla="*/ 87317 w 1358"/>
                    <a:gd name="T97" fmla="*/ 211001 h 2337"/>
                    <a:gd name="T98" fmla="*/ 111884 w 1358"/>
                    <a:gd name="T99" fmla="*/ 209226 h 2337"/>
                    <a:gd name="T100" fmla="*/ 93829 w 1358"/>
                    <a:gd name="T101" fmla="*/ 184663 h 2337"/>
                    <a:gd name="T102" fmla="*/ 81989 w 1358"/>
                    <a:gd name="T103" fmla="*/ 155957 h 2337"/>
                    <a:gd name="T104" fmla="*/ 77845 w 1358"/>
                    <a:gd name="T105" fmla="*/ 123997 h 2337"/>
                    <a:gd name="T106" fmla="*/ 82285 w 1358"/>
                    <a:gd name="T107" fmla="*/ 91148 h 2337"/>
                    <a:gd name="T108" fmla="*/ 94717 w 1358"/>
                    <a:gd name="T109" fmla="*/ 61554 h 2337"/>
                    <a:gd name="T110" fmla="*/ 114548 w 1358"/>
                    <a:gd name="T111" fmla="*/ 36400 h 2337"/>
                    <a:gd name="T112" fmla="*/ 139411 w 1358"/>
                    <a:gd name="T113" fmla="*/ 16868 h 2337"/>
                    <a:gd name="T114" fmla="*/ 169307 w 1358"/>
                    <a:gd name="T115" fmla="*/ 4143 h 2337"/>
                    <a:gd name="T116" fmla="*/ 202161 w 1358"/>
                    <a:gd name="T117" fmla="*/ 0 h 2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25" name="Freeform 469"/>
                <p:cNvSpPr>
                  <a:spLocks noEditPoints="1"/>
                </p:cNvSpPr>
                <p:nvPr/>
              </p:nvSpPr>
              <p:spPr bwMode="auto">
                <a:xfrm>
                  <a:off x="3835307" y="1065035"/>
                  <a:ext cx="331022" cy="620666"/>
                </a:xfrm>
                <a:custGeom>
                  <a:avLst/>
                  <a:gdLst>
                    <a:gd name="T0" fmla="*/ 182684 w 1118"/>
                    <a:gd name="T1" fmla="*/ 205705 h 2097"/>
                    <a:gd name="T2" fmla="*/ 222655 w 1118"/>
                    <a:gd name="T3" fmla="*/ 207481 h 2097"/>
                    <a:gd name="T4" fmla="*/ 276543 w 1118"/>
                    <a:gd name="T5" fmla="*/ 211032 h 2097"/>
                    <a:gd name="T6" fmla="*/ 305263 w 1118"/>
                    <a:gd name="T7" fmla="*/ 222871 h 2097"/>
                    <a:gd name="T8" fmla="*/ 323028 w 1118"/>
                    <a:gd name="T9" fmla="*/ 248918 h 2097"/>
                    <a:gd name="T10" fmla="*/ 328357 w 1118"/>
                    <a:gd name="T11" fmla="*/ 308409 h 2097"/>
                    <a:gd name="T12" fmla="*/ 331022 w 1118"/>
                    <a:gd name="T13" fmla="*/ 372340 h 2097"/>
                    <a:gd name="T14" fmla="*/ 329838 w 1118"/>
                    <a:gd name="T15" fmla="*/ 433016 h 2097"/>
                    <a:gd name="T16" fmla="*/ 325692 w 1118"/>
                    <a:gd name="T17" fmla="*/ 500203 h 2097"/>
                    <a:gd name="T18" fmla="*/ 317698 w 1118"/>
                    <a:gd name="T19" fmla="*/ 539568 h 2097"/>
                    <a:gd name="T20" fmla="*/ 298749 w 1118"/>
                    <a:gd name="T21" fmla="*/ 549927 h 2097"/>
                    <a:gd name="T22" fmla="*/ 291347 w 1118"/>
                    <a:gd name="T23" fmla="*/ 551111 h 2097"/>
                    <a:gd name="T24" fmla="*/ 288978 w 1118"/>
                    <a:gd name="T25" fmla="*/ 552295 h 2097"/>
                    <a:gd name="T26" fmla="*/ 285425 w 1118"/>
                    <a:gd name="T27" fmla="*/ 604683 h 2097"/>
                    <a:gd name="T28" fmla="*/ 275062 w 1118"/>
                    <a:gd name="T29" fmla="*/ 618002 h 2097"/>
                    <a:gd name="T30" fmla="*/ 66915 w 1118"/>
                    <a:gd name="T31" fmla="*/ 620666 h 2097"/>
                    <a:gd name="T32" fmla="*/ 50926 w 1118"/>
                    <a:gd name="T33" fmla="*/ 614450 h 2097"/>
                    <a:gd name="T34" fmla="*/ 44709 w 1118"/>
                    <a:gd name="T35" fmla="*/ 598468 h 2097"/>
                    <a:gd name="T36" fmla="*/ 40267 w 1118"/>
                    <a:gd name="T37" fmla="*/ 551999 h 2097"/>
                    <a:gd name="T38" fmla="*/ 38195 w 1118"/>
                    <a:gd name="T39" fmla="*/ 550519 h 2097"/>
                    <a:gd name="T40" fmla="*/ 24871 w 1118"/>
                    <a:gd name="T41" fmla="*/ 548151 h 2097"/>
                    <a:gd name="T42" fmla="*/ 9179 w 1118"/>
                    <a:gd name="T43" fmla="*/ 533056 h 2097"/>
                    <a:gd name="T44" fmla="*/ 3553 w 1118"/>
                    <a:gd name="T45" fmla="*/ 476525 h 2097"/>
                    <a:gd name="T46" fmla="*/ 296 w 1118"/>
                    <a:gd name="T47" fmla="*/ 412593 h 2097"/>
                    <a:gd name="T48" fmla="*/ 296 w 1118"/>
                    <a:gd name="T49" fmla="*/ 351918 h 2097"/>
                    <a:gd name="T50" fmla="*/ 3849 w 1118"/>
                    <a:gd name="T51" fmla="*/ 284731 h 2097"/>
                    <a:gd name="T52" fmla="*/ 11547 w 1118"/>
                    <a:gd name="T53" fmla="*/ 239150 h 2097"/>
                    <a:gd name="T54" fmla="*/ 34346 w 1118"/>
                    <a:gd name="T55" fmla="*/ 217248 h 2097"/>
                    <a:gd name="T56" fmla="*/ 74317 w 1118"/>
                    <a:gd name="T57" fmla="*/ 209552 h 2097"/>
                    <a:gd name="T58" fmla="*/ 122283 w 1118"/>
                    <a:gd name="T59" fmla="*/ 206593 h 2097"/>
                    <a:gd name="T60" fmla="*/ 159589 w 1118"/>
                    <a:gd name="T61" fmla="*/ 205409 h 2097"/>
                    <a:gd name="T62" fmla="*/ 192455 w 1118"/>
                    <a:gd name="T63" fmla="*/ 3552 h 2097"/>
                    <a:gd name="T64" fmla="*/ 225024 w 1118"/>
                    <a:gd name="T65" fmla="*/ 21606 h 2097"/>
                    <a:gd name="T66" fmla="*/ 247526 w 1118"/>
                    <a:gd name="T67" fmla="*/ 51500 h 2097"/>
                    <a:gd name="T68" fmla="*/ 255817 w 1118"/>
                    <a:gd name="T69" fmla="*/ 88497 h 2097"/>
                    <a:gd name="T70" fmla="*/ 247526 w 1118"/>
                    <a:gd name="T71" fmla="*/ 126087 h 2097"/>
                    <a:gd name="T72" fmla="*/ 225024 w 1118"/>
                    <a:gd name="T73" fmla="*/ 155980 h 2097"/>
                    <a:gd name="T74" fmla="*/ 192455 w 1118"/>
                    <a:gd name="T75" fmla="*/ 173739 h 2097"/>
                    <a:gd name="T76" fmla="*/ 153668 w 1118"/>
                    <a:gd name="T77" fmla="*/ 176699 h 2097"/>
                    <a:gd name="T78" fmla="*/ 118434 w 1118"/>
                    <a:gd name="T79" fmla="*/ 163380 h 2097"/>
                    <a:gd name="T80" fmla="*/ 92082 w 1118"/>
                    <a:gd name="T81" fmla="*/ 137038 h 2097"/>
                    <a:gd name="T82" fmla="*/ 79054 w 1118"/>
                    <a:gd name="T83" fmla="*/ 101816 h 2097"/>
                    <a:gd name="T84" fmla="*/ 81423 w 1118"/>
                    <a:gd name="T85" fmla="*/ 62747 h 2097"/>
                    <a:gd name="T86" fmla="*/ 99780 w 1118"/>
                    <a:gd name="T87" fmla="*/ 30190 h 2097"/>
                    <a:gd name="T88" fmla="*/ 129389 w 1118"/>
                    <a:gd name="T89" fmla="*/ 7991 h 2097"/>
                    <a:gd name="T90" fmla="*/ 166695 w 1118"/>
                    <a:gd name="T91" fmla="*/ 0 h 20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rgbClr val="2693C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816" name="Group 460"/>
              <p:cNvGrpSpPr>
                <a:grpSpLocks/>
              </p:cNvGrpSpPr>
              <p:nvPr/>
            </p:nvGrpSpPr>
            <p:grpSpPr bwMode="auto">
              <a:xfrm>
                <a:off x="13047505" y="3614096"/>
                <a:ext cx="362278" cy="379348"/>
                <a:chOff x="14296501" y="3153250"/>
                <a:chExt cx="521030" cy="545581"/>
              </a:xfrm>
            </p:grpSpPr>
            <p:sp>
              <p:nvSpPr>
                <p:cNvPr id="32821" name="Freeform 465"/>
                <p:cNvSpPr>
                  <a:spLocks/>
                </p:cNvSpPr>
                <p:nvPr/>
              </p:nvSpPr>
              <p:spPr bwMode="white">
                <a:xfrm>
                  <a:off x="14296501" y="3153250"/>
                  <a:ext cx="521030" cy="545581"/>
                </a:xfrm>
                <a:custGeom>
                  <a:avLst/>
                  <a:gdLst>
                    <a:gd name="T0" fmla="*/ 273350 w 1908"/>
                    <a:gd name="T1" fmla="*/ 0 h 1998"/>
                    <a:gd name="T2" fmla="*/ 301203 w 1908"/>
                    <a:gd name="T3" fmla="*/ 1365 h 1998"/>
                    <a:gd name="T4" fmla="*/ 330969 w 1908"/>
                    <a:gd name="T5" fmla="*/ 3823 h 1998"/>
                    <a:gd name="T6" fmla="*/ 361007 w 1908"/>
                    <a:gd name="T7" fmla="*/ 7373 h 1998"/>
                    <a:gd name="T8" fmla="*/ 391046 w 1908"/>
                    <a:gd name="T9" fmla="*/ 12288 h 1998"/>
                    <a:gd name="T10" fmla="*/ 419992 w 1908"/>
                    <a:gd name="T11" fmla="*/ 19114 h 1998"/>
                    <a:gd name="T12" fmla="*/ 447026 w 1908"/>
                    <a:gd name="T13" fmla="*/ 27852 h 1998"/>
                    <a:gd name="T14" fmla="*/ 471057 w 1908"/>
                    <a:gd name="T15" fmla="*/ 38502 h 1998"/>
                    <a:gd name="T16" fmla="*/ 491538 w 1908"/>
                    <a:gd name="T17" fmla="*/ 50790 h 1998"/>
                    <a:gd name="T18" fmla="*/ 507376 w 1908"/>
                    <a:gd name="T19" fmla="*/ 65808 h 1998"/>
                    <a:gd name="T20" fmla="*/ 517480 w 1908"/>
                    <a:gd name="T21" fmla="*/ 83011 h 1998"/>
                    <a:gd name="T22" fmla="*/ 521030 w 1908"/>
                    <a:gd name="T23" fmla="*/ 103218 h 1998"/>
                    <a:gd name="T24" fmla="*/ 521030 w 1908"/>
                    <a:gd name="T25" fmla="*/ 110318 h 1998"/>
                    <a:gd name="T26" fmla="*/ 521030 w 1908"/>
                    <a:gd name="T27" fmla="*/ 177764 h 1998"/>
                    <a:gd name="T28" fmla="*/ 521030 w 1908"/>
                    <a:gd name="T29" fmla="*/ 227189 h 1998"/>
                    <a:gd name="T30" fmla="*/ 521030 w 1908"/>
                    <a:gd name="T31" fmla="*/ 263233 h 1998"/>
                    <a:gd name="T32" fmla="*/ 521030 w 1908"/>
                    <a:gd name="T33" fmla="*/ 299551 h 1998"/>
                    <a:gd name="T34" fmla="*/ 521030 w 1908"/>
                    <a:gd name="T35" fmla="*/ 351706 h 1998"/>
                    <a:gd name="T36" fmla="*/ 521030 w 1908"/>
                    <a:gd name="T37" fmla="*/ 383108 h 1998"/>
                    <a:gd name="T38" fmla="*/ 521030 w 1908"/>
                    <a:gd name="T39" fmla="*/ 410141 h 1998"/>
                    <a:gd name="T40" fmla="*/ 521030 w 1908"/>
                    <a:gd name="T41" fmla="*/ 444821 h 1998"/>
                    <a:gd name="T42" fmla="*/ 521030 w 1908"/>
                    <a:gd name="T43" fmla="*/ 449463 h 1998"/>
                    <a:gd name="T44" fmla="*/ 518026 w 1908"/>
                    <a:gd name="T45" fmla="*/ 462843 h 1998"/>
                    <a:gd name="T46" fmla="*/ 505465 w 1908"/>
                    <a:gd name="T47" fmla="*/ 479773 h 1998"/>
                    <a:gd name="T48" fmla="*/ 483619 w 1908"/>
                    <a:gd name="T49" fmla="*/ 498068 h 1998"/>
                    <a:gd name="T50" fmla="*/ 457403 w 1908"/>
                    <a:gd name="T51" fmla="*/ 512813 h 1998"/>
                    <a:gd name="T52" fmla="*/ 427638 w 1908"/>
                    <a:gd name="T53" fmla="*/ 524282 h 1998"/>
                    <a:gd name="T54" fmla="*/ 395688 w 1908"/>
                    <a:gd name="T55" fmla="*/ 533020 h 1998"/>
                    <a:gd name="T56" fmla="*/ 361553 w 1908"/>
                    <a:gd name="T57" fmla="*/ 539027 h 1998"/>
                    <a:gd name="T58" fmla="*/ 327146 w 1908"/>
                    <a:gd name="T59" fmla="*/ 542850 h 1998"/>
                    <a:gd name="T60" fmla="*/ 293284 w 1908"/>
                    <a:gd name="T61" fmla="*/ 544762 h 1998"/>
                    <a:gd name="T62" fmla="*/ 260242 w 1908"/>
                    <a:gd name="T63" fmla="*/ 545581 h 1998"/>
                    <a:gd name="T64" fmla="*/ 227746 w 1908"/>
                    <a:gd name="T65" fmla="*/ 544762 h 1998"/>
                    <a:gd name="T66" fmla="*/ 193884 w 1908"/>
                    <a:gd name="T67" fmla="*/ 542850 h 1998"/>
                    <a:gd name="T68" fmla="*/ 159477 w 1908"/>
                    <a:gd name="T69" fmla="*/ 539027 h 1998"/>
                    <a:gd name="T70" fmla="*/ 125342 w 1908"/>
                    <a:gd name="T71" fmla="*/ 533020 h 1998"/>
                    <a:gd name="T72" fmla="*/ 93392 w 1908"/>
                    <a:gd name="T73" fmla="*/ 524282 h 1998"/>
                    <a:gd name="T74" fmla="*/ 63627 w 1908"/>
                    <a:gd name="T75" fmla="*/ 512813 h 1998"/>
                    <a:gd name="T76" fmla="*/ 37411 w 1908"/>
                    <a:gd name="T77" fmla="*/ 498068 h 1998"/>
                    <a:gd name="T78" fmla="*/ 15565 w 1908"/>
                    <a:gd name="T79" fmla="*/ 479773 h 1998"/>
                    <a:gd name="T80" fmla="*/ 3004 w 1908"/>
                    <a:gd name="T81" fmla="*/ 462843 h 1998"/>
                    <a:gd name="T82" fmla="*/ 0 w 1908"/>
                    <a:gd name="T83" fmla="*/ 449463 h 1998"/>
                    <a:gd name="T84" fmla="*/ 0 w 1908"/>
                    <a:gd name="T85" fmla="*/ 444821 h 1998"/>
                    <a:gd name="T86" fmla="*/ 0 w 1908"/>
                    <a:gd name="T87" fmla="*/ 383108 h 1998"/>
                    <a:gd name="T88" fmla="*/ 0 w 1908"/>
                    <a:gd name="T89" fmla="*/ 334776 h 1998"/>
                    <a:gd name="T90" fmla="*/ 0 w 1908"/>
                    <a:gd name="T91" fmla="*/ 299551 h 1998"/>
                    <a:gd name="T92" fmla="*/ 0 w 1908"/>
                    <a:gd name="T93" fmla="*/ 263233 h 1998"/>
                    <a:gd name="T94" fmla="*/ 0 w 1908"/>
                    <a:gd name="T95" fmla="*/ 209986 h 1998"/>
                    <a:gd name="T96" fmla="*/ 0 w 1908"/>
                    <a:gd name="T97" fmla="*/ 177764 h 1998"/>
                    <a:gd name="T98" fmla="*/ 0 w 1908"/>
                    <a:gd name="T99" fmla="*/ 149366 h 1998"/>
                    <a:gd name="T100" fmla="*/ 0 w 1908"/>
                    <a:gd name="T101" fmla="*/ 110318 h 1998"/>
                    <a:gd name="T102" fmla="*/ 0 w 1908"/>
                    <a:gd name="T103" fmla="*/ 103218 h 1998"/>
                    <a:gd name="T104" fmla="*/ 3550 w 1908"/>
                    <a:gd name="T105" fmla="*/ 83011 h 1998"/>
                    <a:gd name="T106" fmla="*/ 13654 w 1908"/>
                    <a:gd name="T107" fmla="*/ 65808 h 1998"/>
                    <a:gd name="T108" fmla="*/ 29492 w 1908"/>
                    <a:gd name="T109" fmla="*/ 50790 h 1998"/>
                    <a:gd name="T110" fmla="*/ 49973 w 1908"/>
                    <a:gd name="T111" fmla="*/ 38502 h 1998"/>
                    <a:gd name="T112" fmla="*/ 74004 w 1908"/>
                    <a:gd name="T113" fmla="*/ 27852 h 1998"/>
                    <a:gd name="T114" fmla="*/ 101038 w 1908"/>
                    <a:gd name="T115" fmla="*/ 19114 h 1998"/>
                    <a:gd name="T116" fmla="*/ 129984 w 1908"/>
                    <a:gd name="T117" fmla="*/ 12288 h 1998"/>
                    <a:gd name="T118" fmla="*/ 160023 w 1908"/>
                    <a:gd name="T119" fmla="*/ 7373 h 1998"/>
                    <a:gd name="T120" fmla="*/ 190061 w 1908"/>
                    <a:gd name="T121" fmla="*/ 3823 h 1998"/>
                    <a:gd name="T122" fmla="*/ 219554 w 1908"/>
                    <a:gd name="T123" fmla="*/ 1365 h 1998"/>
                    <a:gd name="T124" fmla="*/ 247680 w 1908"/>
                    <a:gd name="T125" fmla="*/ 0 h 19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22" name="Freeform 466"/>
                <p:cNvSpPr>
                  <a:spLocks noEditPoints="1"/>
                </p:cNvSpPr>
                <p:nvPr/>
              </p:nvSpPr>
              <p:spPr bwMode="auto">
                <a:xfrm>
                  <a:off x="14329236" y="3185985"/>
                  <a:ext cx="455560" cy="480111"/>
                </a:xfrm>
                <a:custGeom>
                  <a:avLst/>
                  <a:gdLst>
                    <a:gd name="T0" fmla="*/ 447640 w 1668"/>
                    <a:gd name="T1" fmla="*/ 426037 h 1758"/>
                    <a:gd name="T2" fmla="*/ 415412 w 1668"/>
                    <a:gd name="T3" fmla="*/ 448431 h 1758"/>
                    <a:gd name="T4" fmla="*/ 374171 w 1668"/>
                    <a:gd name="T5" fmla="*/ 463725 h 1758"/>
                    <a:gd name="T6" fmla="*/ 327741 w 1668"/>
                    <a:gd name="T7" fmla="*/ 473283 h 1758"/>
                    <a:gd name="T8" fmla="*/ 281857 w 1668"/>
                    <a:gd name="T9" fmla="*/ 478199 h 1758"/>
                    <a:gd name="T10" fmla="*/ 240070 w 1668"/>
                    <a:gd name="T11" fmla="*/ 480111 h 1758"/>
                    <a:gd name="T12" fmla="*/ 204019 w 1668"/>
                    <a:gd name="T13" fmla="*/ 479838 h 1758"/>
                    <a:gd name="T14" fmla="*/ 163051 w 1668"/>
                    <a:gd name="T15" fmla="*/ 477380 h 1758"/>
                    <a:gd name="T16" fmla="*/ 119079 w 1668"/>
                    <a:gd name="T17" fmla="*/ 471918 h 1758"/>
                    <a:gd name="T18" fmla="*/ 76200 w 1668"/>
                    <a:gd name="T19" fmla="*/ 462086 h 1758"/>
                    <a:gd name="T20" fmla="*/ 37690 w 1668"/>
                    <a:gd name="T21" fmla="*/ 447066 h 1758"/>
                    <a:gd name="T22" fmla="*/ 7647 w 1668"/>
                    <a:gd name="T23" fmla="*/ 425764 h 1758"/>
                    <a:gd name="T24" fmla="*/ 12563 w 1668"/>
                    <a:gd name="T25" fmla="*/ 276105 h 1758"/>
                    <a:gd name="T26" fmla="*/ 58447 w 1668"/>
                    <a:gd name="T27" fmla="*/ 294676 h 1758"/>
                    <a:gd name="T28" fmla="*/ 112798 w 1668"/>
                    <a:gd name="T29" fmla="*/ 306692 h 1758"/>
                    <a:gd name="T30" fmla="*/ 170698 w 1668"/>
                    <a:gd name="T31" fmla="*/ 313793 h 1758"/>
                    <a:gd name="T32" fmla="*/ 227507 w 1668"/>
                    <a:gd name="T33" fmla="*/ 315704 h 1758"/>
                    <a:gd name="T34" fmla="*/ 284588 w 1668"/>
                    <a:gd name="T35" fmla="*/ 313793 h 1758"/>
                    <a:gd name="T36" fmla="*/ 342762 w 1668"/>
                    <a:gd name="T37" fmla="*/ 306692 h 1758"/>
                    <a:gd name="T38" fmla="*/ 397113 w 1668"/>
                    <a:gd name="T39" fmla="*/ 294676 h 1758"/>
                    <a:gd name="T40" fmla="*/ 442997 w 1668"/>
                    <a:gd name="T41" fmla="*/ 276105 h 1758"/>
                    <a:gd name="T42" fmla="*/ 250995 w 1668"/>
                    <a:gd name="T43" fmla="*/ 273 h 1758"/>
                    <a:gd name="T44" fmla="*/ 316543 w 1668"/>
                    <a:gd name="T45" fmla="*/ 5735 h 1758"/>
                    <a:gd name="T46" fmla="*/ 372805 w 1668"/>
                    <a:gd name="T47" fmla="*/ 16113 h 1758"/>
                    <a:gd name="T48" fmla="*/ 416777 w 1668"/>
                    <a:gd name="T49" fmla="*/ 31133 h 1758"/>
                    <a:gd name="T50" fmla="*/ 445455 w 1668"/>
                    <a:gd name="T51" fmla="*/ 49158 h 1758"/>
                    <a:gd name="T52" fmla="*/ 455560 w 1668"/>
                    <a:gd name="T53" fmla="*/ 70460 h 1758"/>
                    <a:gd name="T54" fmla="*/ 445455 w 1668"/>
                    <a:gd name="T55" fmla="*/ 91216 h 1758"/>
                    <a:gd name="T56" fmla="*/ 416777 w 1668"/>
                    <a:gd name="T57" fmla="*/ 109240 h 1758"/>
                    <a:gd name="T58" fmla="*/ 372805 w 1668"/>
                    <a:gd name="T59" fmla="*/ 124261 h 1758"/>
                    <a:gd name="T60" fmla="*/ 316543 w 1668"/>
                    <a:gd name="T61" fmla="*/ 134639 h 1758"/>
                    <a:gd name="T62" fmla="*/ 250995 w 1668"/>
                    <a:gd name="T63" fmla="*/ 140101 h 1758"/>
                    <a:gd name="T64" fmla="*/ 181896 w 1668"/>
                    <a:gd name="T65" fmla="*/ 139008 h 1758"/>
                    <a:gd name="T66" fmla="*/ 119079 w 1668"/>
                    <a:gd name="T67" fmla="*/ 131635 h 1758"/>
                    <a:gd name="T68" fmla="*/ 66641 w 1668"/>
                    <a:gd name="T69" fmla="*/ 119891 h 1758"/>
                    <a:gd name="T70" fmla="*/ 27312 w 1668"/>
                    <a:gd name="T71" fmla="*/ 103778 h 1758"/>
                    <a:gd name="T72" fmla="*/ 4643 w 1668"/>
                    <a:gd name="T73" fmla="*/ 84115 h 1758"/>
                    <a:gd name="T74" fmla="*/ 819 w 1668"/>
                    <a:gd name="T75" fmla="*/ 63086 h 1758"/>
                    <a:gd name="T76" fmla="*/ 17753 w 1668"/>
                    <a:gd name="T77" fmla="*/ 42877 h 1758"/>
                    <a:gd name="T78" fmla="*/ 51892 w 1668"/>
                    <a:gd name="T79" fmla="*/ 25398 h 1758"/>
                    <a:gd name="T80" fmla="*/ 100234 w 1668"/>
                    <a:gd name="T81" fmla="*/ 12016 h 1758"/>
                    <a:gd name="T82" fmla="*/ 160047 w 1668"/>
                    <a:gd name="T83" fmla="*/ 3277 h 1758"/>
                    <a:gd name="T84" fmla="*/ 227507 w 1668"/>
                    <a:gd name="T85" fmla="*/ 0 h 17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23" name="Freeform 467"/>
                <p:cNvSpPr>
                  <a:spLocks/>
                </p:cNvSpPr>
                <p:nvPr/>
              </p:nvSpPr>
              <p:spPr bwMode="auto">
                <a:xfrm>
                  <a:off x="14329236" y="3318288"/>
                  <a:ext cx="455560" cy="143215"/>
                </a:xfrm>
                <a:custGeom>
                  <a:avLst/>
                  <a:gdLst>
                    <a:gd name="T0" fmla="*/ 0 w 1668"/>
                    <a:gd name="T1" fmla="*/ 0 h 524"/>
                    <a:gd name="T2" fmla="*/ 9832 w 1668"/>
                    <a:gd name="T3" fmla="*/ 6286 h 524"/>
                    <a:gd name="T4" fmla="*/ 21849 w 1668"/>
                    <a:gd name="T5" fmla="*/ 12846 h 524"/>
                    <a:gd name="T6" fmla="*/ 36052 w 1668"/>
                    <a:gd name="T7" fmla="*/ 18858 h 524"/>
                    <a:gd name="T8" fmla="*/ 51346 w 1668"/>
                    <a:gd name="T9" fmla="*/ 24325 h 524"/>
                    <a:gd name="T10" fmla="*/ 68826 w 1668"/>
                    <a:gd name="T11" fmla="*/ 29518 h 524"/>
                    <a:gd name="T12" fmla="*/ 88217 w 1668"/>
                    <a:gd name="T13" fmla="*/ 34711 h 524"/>
                    <a:gd name="T14" fmla="*/ 108701 w 1668"/>
                    <a:gd name="T15" fmla="*/ 38810 h 524"/>
                    <a:gd name="T16" fmla="*/ 130277 w 1668"/>
                    <a:gd name="T17" fmla="*/ 42637 h 524"/>
                    <a:gd name="T18" fmla="*/ 153219 w 1668"/>
                    <a:gd name="T19" fmla="*/ 45916 h 524"/>
                    <a:gd name="T20" fmla="*/ 177253 w 1668"/>
                    <a:gd name="T21" fmla="*/ 47829 h 524"/>
                    <a:gd name="T22" fmla="*/ 202107 w 1668"/>
                    <a:gd name="T23" fmla="*/ 49469 h 524"/>
                    <a:gd name="T24" fmla="*/ 227507 w 1668"/>
                    <a:gd name="T25" fmla="*/ 49743 h 524"/>
                    <a:gd name="T26" fmla="*/ 253453 w 1668"/>
                    <a:gd name="T27" fmla="*/ 49469 h 524"/>
                    <a:gd name="T28" fmla="*/ 278307 w 1668"/>
                    <a:gd name="T29" fmla="*/ 47829 h 524"/>
                    <a:gd name="T30" fmla="*/ 302068 w 1668"/>
                    <a:gd name="T31" fmla="*/ 45916 h 524"/>
                    <a:gd name="T32" fmla="*/ 325283 w 1668"/>
                    <a:gd name="T33" fmla="*/ 42637 h 524"/>
                    <a:gd name="T34" fmla="*/ 346859 w 1668"/>
                    <a:gd name="T35" fmla="*/ 38810 h 524"/>
                    <a:gd name="T36" fmla="*/ 367343 w 1668"/>
                    <a:gd name="T37" fmla="*/ 34711 h 524"/>
                    <a:gd name="T38" fmla="*/ 386734 w 1668"/>
                    <a:gd name="T39" fmla="*/ 29518 h 524"/>
                    <a:gd name="T40" fmla="*/ 404214 w 1668"/>
                    <a:gd name="T41" fmla="*/ 24325 h 524"/>
                    <a:gd name="T42" fmla="*/ 419508 w 1668"/>
                    <a:gd name="T43" fmla="*/ 18858 h 524"/>
                    <a:gd name="T44" fmla="*/ 433711 w 1668"/>
                    <a:gd name="T45" fmla="*/ 12846 h 524"/>
                    <a:gd name="T46" fmla="*/ 445728 w 1668"/>
                    <a:gd name="T47" fmla="*/ 6286 h 524"/>
                    <a:gd name="T48" fmla="*/ 455560 w 1668"/>
                    <a:gd name="T49" fmla="*/ 0 h 524"/>
                    <a:gd name="T50" fmla="*/ 455560 w 1668"/>
                    <a:gd name="T51" fmla="*/ 93472 h 524"/>
                    <a:gd name="T52" fmla="*/ 445728 w 1668"/>
                    <a:gd name="T53" fmla="*/ 100032 h 524"/>
                    <a:gd name="T54" fmla="*/ 433711 w 1668"/>
                    <a:gd name="T55" fmla="*/ 106318 h 524"/>
                    <a:gd name="T56" fmla="*/ 419508 w 1668"/>
                    <a:gd name="T57" fmla="*/ 112331 h 524"/>
                    <a:gd name="T58" fmla="*/ 404214 w 1668"/>
                    <a:gd name="T59" fmla="*/ 118070 h 524"/>
                    <a:gd name="T60" fmla="*/ 386734 w 1668"/>
                    <a:gd name="T61" fmla="*/ 123537 h 524"/>
                    <a:gd name="T62" fmla="*/ 367343 w 1668"/>
                    <a:gd name="T63" fmla="*/ 128183 h 524"/>
                    <a:gd name="T64" fmla="*/ 346859 w 1668"/>
                    <a:gd name="T65" fmla="*/ 132829 h 524"/>
                    <a:gd name="T66" fmla="*/ 325283 w 1668"/>
                    <a:gd name="T67" fmla="*/ 136382 h 524"/>
                    <a:gd name="T68" fmla="*/ 302068 w 1668"/>
                    <a:gd name="T69" fmla="*/ 139389 h 524"/>
                    <a:gd name="T70" fmla="*/ 278307 w 1668"/>
                    <a:gd name="T71" fmla="*/ 141575 h 524"/>
                    <a:gd name="T72" fmla="*/ 253453 w 1668"/>
                    <a:gd name="T73" fmla="*/ 142942 h 524"/>
                    <a:gd name="T74" fmla="*/ 227507 w 1668"/>
                    <a:gd name="T75" fmla="*/ 143215 h 524"/>
                    <a:gd name="T76" fmla="*/ 202107 w 1668"/>
                    <a:gd name="T77" fmla="*/ 142942 h 524"/>
                    <a:gd name="T78" fmla="*/ 177253 w 1668"/>
                    <a:gd name="T79" fmla="*/ 141575 h 524"/>
                    <a:gd name="T80" fmla="*/ 153219 w 1668"/>
                    <a:gd name="T81" fmla="*/ 139389 h 524"/>
                    <a:gd name="T82" fmla="*/ 130277 w 1668"/>
                    <a:gd name="T83" fmla="*/ 136382 h 524"/>
                    <a:gd name="T84" fmla="*/ 108701 w 1668"/>
                    <a:gd name="T85" fmla="*/ 132829 h 524"/>
                    <a:gd name="T86" fmla="*/ 88217 w 1668"/>
                    <a:gd name="T87" fmla="*/ 128183 h 524"/>
                    <a:gd name="T88" fmla="*/ 68826 w 1668"/>
                    <a:gd name="T89" fmla="*/ 123537 h 524"/>
                    <a:gd name="T90" fmla="*/ 51346 w 1668"/>
                    <a:gd name="T91" fmla="*/ 118070 h 524"/>
                    <a:gd name="T92" fmla="*/ 36052 w 1668"/>
                    <a:gd name="T93" fmla="*/ 112331 h 524"/>
                    <a:gd name="T94" fmla="*/ 21849 w 1668"/>
                    <a:gd name="T95" fmla="*/ 106318 h 524"/>
                    <a:gd name="T96" fmla="*/ 9832 w 1668"/>
                    <a:gd name="T97" fmla="*/ 100032 h 524"/>
                    <a:gd name="T98" fmla="*/ 0 w 1668"/>
                    <a:gd name="T99" fmla="*/ 93472 h 524"/>
                    <a:gd name="T100" fmla="*/ 0 w 166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5B94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817" name="Group 461"/>
              <p:cNvGrpSpPr>
                <a:grpSpLocks/>
              </p:cNvGrpSpPr>
              <p:nvPr/>
            </p:nvGrpSpPr>
            <p:grpSpPr bwMode="auto">
              <a:xfrm>
                <a:off x="13341319" y="3771399"/>
                <a:ext cx="319240" cy="407918"/>
                <a:chOff x="8930867" y="1612772"/>
                <a:chExt cx="441920" cy="564676"/>
              </a:xfrm>
            </p:grpSpPr>
            <p:sp>
              <p:nvSpPr>
                <p:cNvPr id="32818" name="Freeform 462"/>
                <p:cNvSpPr>
                  <a:spLocks/>
                </p:cNvSpPr>
                <p:nvPr/>
              </p:nvSpPr>
              <p:spPr bwMode="white">
                <a:xfrm>
                  <a:off x="8930867" y="1612772"/>
                  <a:ext cx="441920" cy="564676"/>
                </a:xfrm>
                <a:custGeom>
                  <a:avLst/>
                  <a:gdLst>
                    <a:gd name="T0" fmla="*/ 43101 w 1620"/>
                    <a:gd name="T1" fmla="*/ 0 h 2068"/>
                    <a:gd name="T2" fmla="*/ 60014 w 1620"/>
                    <a:gd name="T3" fmla="*/ 0 h 2068"/>
                    <a:gd name="T4" fmla="*/ 82655 w 1620"/>
                    <a:gd name="T5" fmla="*/ 0 h 2068"/>
                    <a:gd name="T6" fmla="*/ 124392 w 1620"/>
                    <a:gd name="T7" fmla="*/ 0 h 2068"/>
                    <a:gd name="T8" fmla="*/ 252876 w 1620"/>
                    <a:gd name="T9" fmla="*/ 0 h 2068"/>
                    <a:gd name="T10" fmla="*/ 263788 w 1620"/>
                    <a:gd name="T11" fmla="*/ 0 h 2068"/>
                    <a:gd name="T12" fmla="*/ 272517 w 1620"/>
                    <a:gd name="T13" fmla="*/ 819 h 2068"/>
                    <a:gd name="T14" fmla="*/ 284247 w 1620"/>
                    <a:gd name="T15" fmla="*/ 5734 h 2068"/>
                    <a:gd name="T16" fmla="*/ 432372 w 1620"/>
                    <a:gd name="T17" fmla="*/ 152910 h 2068"/>
                    <a:gd name="T18" fmla="*/ 439192 w 1620"/>
                    <a:gd name="T19" fmla="*/ 163559 h 2068"/>
                    <a:gd name="T20" fmla="*/ 441920 w 1620"/>
                    <a:gd name="T21" fmla="*/ 176120 h 2068"/>
                    <a:gd name="T22" fmla="*/ 441920 w 1620"/>
                    <a:gd name="T23" fmla="*/ 181854 h 2068"/>
                    <a:gd name="T24" fmla="*/ 441920 w 1620"/>
                    <a:gd name="T25" fmla="*/ 196872 h 2068"/>
                    <a:gd name="T26" fmla="*/ 441920 w 1620"/>
                    <a:gd name="T27" fmla="*/ 231277 h 2068"/>
                    <a:gd name="T28" fmla="*/ 441920 w 1620"/>
                    <a:gd name="T29" fmla="*/ 260767 h 2068"/>
                    <a:gd name="T30" fmla="*/ 441920 w 1620"/>
                    <a:gd name="T31" fmla="*/ 293806 h 2068"/>
                    <a:gd name="T32" fmla="*/ 441920 w 1620"/>
                    <a:gd name="T33" fmla="*/ 329576 h 2068"/>
                    <a:gd name="T34" fmla="*/ 441920 w 1620"/>
                    <a:gd name="T35" fmla="*/ 419138 h 2068"/>
                    <a:gd name="T36" fmla="*/ 441920 w 1620"/>
                    <a:gd name="T37" fmla="*/ 493409 h 2068"/>
                    <a:gd name="T38" fmla="*/ 441920 w 1620"/>
                    <a:gd name="T39" fmla="*/ 513888 h 2068"/>
                    <a:gd name="T40" fmla="*/ 441920 w 1620"/>
                    <a:gd name="T41" fmla="*/ 527268 h 2068"/>
                    <a:gd name="T42" fmla="*/ 441920 w 1620"/>
                    <a:gd name="T43" fmla="*/ 531910 h 2068"/>
                    <a:gd name="T44" fmla="*/ 438647 w 1620"/>
                    <a:gd name="T45" fmla="*/ 546108 h 2068"/>
                    <a:gd name="T46" fmla="*/ 429644 w 1620"/>
                    <a:gd name="T47" fmla="*/ 557304 h 2068"/>
                    <a:gd name="T48" fmla="*/ 416551 w 1620"/>
                    <a:gd name="T49" fmla="*/ 563584 h 2068"/>
                    <a:gd name="T50" fmla="*/ 32735 w 1620"/>
                    <a:gd name="T51" fmla="*/ 564676 h 2068"/>
                    <a:gd name="T52" fmla="*/ 18550 w 1620"/>
                    <a:gd name="T53" fmla="*/ 561399 h 2068"/>
                    <a:gd name="T54" fmla="*/ 7365 w 1620"/>
                    <a:gd name="T55" fmla="*/ 552389 h 2068"/>
                    <a:gd name="T56" fmla="*/ 1091 w 1620"/>
                    <a:gd name="T57" fmla="*/ 539555 h 2068"/>
                    <a:gd name="T58" fmla="*/ 0 w 1620"/>
                    <a:gd name="T59" fmla="*/ 32766 h 2068"/>
                    <a:gd name="T60" fmla="*/ 3273 w 1620"/>
                    <a:gd name="T61" fmla="*/ 18568 h 2068"/>
                    <a:gd name="T62" fmla="*/ 12276 w 1620"/>
                    <a:gd name="T63" fmla="*/ 7372 h 2068"/>
                    <a:gd name="T64" fmla="*/ 25369 w 1620"/>
                    <a:gd name="T65" fmla="*/ 1092 h 2068"/>
                    <a:gd name="T66" fmla="*/ 33826 w 1620"/>
                    <a:gd name="T67" fmla="*/ 0 h 20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0" h="2068">
                      <a:moveTo>
                        <a:pt x="138" y="0"/>
                      </a:moveTo>
                      <a:lnTo>
                        <a:pt x="158" y="0"/>
                      </a:lnTo>
                      <a:lnTo>
                        <a:pt x="186" y="0"/>
                      </a:lnTo>
                      <a:lnTo>
                        <a:pt x="220" y="0"/>
                      </a:lnTo>
                      <a:lnTo>
                        <a:pt x="260" y="0"/>
                      </a:lnTo>
                      <a:lnTo>
                        <a:pt x="303" y="0"/>
                      </a:lnTo>
                      <a:lnTo>
                        <a:pt x="352" y="0"/>
                      </a:lnTo>
                      <a:lnTo>
                        <a:pt x="456" y="0"/>
                      </a:lnTo>
                      <a:lnTo>
                        <a:pt x="510" y="0"/>
                      </a:lnTo>
                      <a:lnTo>
                        <a:pt x="927" y="0"/>
                      </a:lnTo>
                      <a:lnTo>
                        <a:pt x="950" y="0"/>
                      </a:lnTo>
                      <a:lnTo>
                        <a:pt x="967" y="0"/>
                      </a:lnTo>
                      <a:lnTo>
                        <a:pt x="974" y="0"/>
                      </a:lnTo>
                      <a:lnTo>
                        <a:pt x="999" y="3"/>
                      </a:lnTo>
                      <a:lnTo>
                        <a:pt x="1022" y="10"/>
                      </a:lnTo>
                      <a:lnTo>
                        <a:pt x="1042" y="21"/>
                      </a:lnTo>
                      <a:lnTo>
                        <a:pt x="1060" y="35"/>
                      </a:lnTo>
                      <a:lnTo>
                        <a:pt x="1585" y="560"/>
                      </a:lnTo>
                      <a:lnTo>
                        <a:pt x="1600" y="578"/>
                      </a:lnTo>
                      <a:lnTo>
                        <a:pt x="1610" y="599"/>
                      </a:lnTo>
                      <a:lnTo>
                        <a:pt x="1618" y="620"/>
                      </a:lnTo>
                      <a:lnTo>
                        <a:pt x="1620" y="645"/>
                      </a:lnTo>
                      <a:lnTo>
                        <a:pt x="1620" y="652"/>
                      </a:lnTo>
                      <a:lnTo>
                        <a:pt x="1620" y="666"/>
                      </a:lnTo>
                      <a:lnTo>
                        <a:pt x="1620" y="691"/>
                      </a:lnTo>
                      <a:lnTo>
                        <a:pt x="1620" y="721"/>
                      </a:lnTo>
                      <a:lnTo>
                        <a:pt x="1620" y="757"/>
                      </a:lnTo>
                      <a:lnTo>
                        <a:pt x="1620" y="847"/>
                      </a:lnTo>
                      <a:lnTo>
                        <a:pt x="1620" y="899"/>
                      </a:lnTo>
                      <a:lnTo>
                        <a:pt x="1620" y="955"/>
                      </a:lnTo>
                      <a:lnTo>
                        <a:pt x="1620" y="1015"/>
                      </a:lnTo>
                      <a:lnTo>
                        <a:pt x="1620" y="1076"/>
                      </a:lnTo>
                      <a:lnTo>
                        <a:pt x="1620" y="1140"/>
                      </a:lnTo>
                      <a:lnTo>
                        <a:pt x="1620" y="1207"/>
                      </a:lnTo>
                      <a:lnTo>
                        <a:pt x="1620" y="1472"/>
                      </a:lnTo>
                      <a:lnTo>
                        <a:pt x="1620" y="1535"/>
                      </a:lnTo>
                      <a:lnTo>
                        <a:pt x="1620" y="1596"/>
                      </a:lnTo>
                      <a:lnTo>
                        <a:pt x="1620" y="1807"/>
                      </a:lnTo>
                      <a:lnTo>
                        <a:pt x="1620" y="1847"/>
                      </a:lnTo>
                      <a:lnTo>
                        <a:pt x="1620" y="1882"/>
                      </a:lnTo>
                      <a:lnTo>
                        <a:pt x="1620" y="1909"/>
                      </a:lnTo>
                      <a:lnTo>
                        <a:pt x="1620" y="1931"/>
                      </a:lnTo>
                      <a:lnTo>
                        <a:pt x="1620" y="1943"/>
                      </a:lnTo>
                      <a:lnTo>
                        <a:pt x="1620" y="1948"/>
                      </a:lnTo>
                      <a:lnTo>
                        <a:pt x="1616" y="1976"/>
                      </a:lnTo>
                      <a:lnTo>
                        <a:pt x="1608" y="2000"/>
                      </a:lnTo>
                      <a:lnTo>
                        <a:pt x="1593" y="2023"/>
                      </a:lnTo>
                      <a:lnTo>
                        <a:pt x="1575" y="2041"/>
                      </a:lnTo>
                      <a:lnTo>
                        <a:pt x="1552" y="2056"/>
                      </a:lnTo>
                      <a:lnTo>
                        <a:pt x="1527" y="2064"/>
                      </a:lnTo>
                      <a:lnTo>
                        <a:pt x="1500" y="2068"/>
                      </a:lnTo>
                      <a:lnTo>
                        <a:pt x="120" y="2068"/>
                      </a:lnTo>
                      <a:lnTo>
                        <a:pt x="93" y="2064"/>
                      </a:lnTo>
                      <a:lnTo>
                        <a:pt x="68" y="2056"/>
                      </a:lnTo>
                      <a:lnTo>
                        <a:pt x="45" y="2041"/>
                      </a:lnTo>
                      <a:lnTo>
                        <a:pt x="27" y="2023"/>
                      </a:lnTo>
                      <a:lnTo>
                        <a:pt x="12" y="2000"/>
                      </a:lnTo>
                      <a:lnTo>
                        <a:pt x="4" y="1976"/>
                      </a:lnTo>
                      <a:lnTo>
                        <a:pt x="0" y="1948"/>
                      </a:lnTo>
                      <a:lnTo>
                        <a:pt x="0" y="120"/>
                      </a:lnTo>
                      <a:lnTo>
                        <a:pt x="4" y="92"/>
                      </a:lnTo>
                      <a:lnTo>
                        <a:pt x="12" y="68"/>
                      </a:lnTo>
                      <a:lnTo>
                        <a:pt x="27" y="45"/>
                      </a:lnTo>
                      <a:lnTo>
                        <a:pt x="45" y="27"/>
                      </a:lnTo>
                      <a:lnTo>
                        <a:pt x="68" y="12"/>
                      </a:lnTo>
                      <a:lnTo>
                        <a:pt x="93" y="4"/>
                      </a:lnTo>
                      <a:lnTo>
                        <a:pt x="120" y="0"/>
                      </a:lnTo>
                      <a:lnTo>
                        <a:pt x="124" y="0"/>
                      </a:lnTo>
                      <a:lnTo>
                        <a:pt x="13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19" name="Freeform 463"/>
                <p:cNvSpPr>
                  <a:spLocks noEditPoints="1"/>
                </p:cNvSpPr>
                <p:nvPr/>
              </p:nvSpPr>
              <p:spPr bwMode="auto">
                <a:xfrm>
                  <a:off x="8963602" y="1645507"/>
                  <a:ext cx="376450" cy="499206"/>
                </a:xfrm>
                <a:custGeom>
                  <a:avLst/>
                  <a:gdLst>
                    <a:gd name="T0" fmla="*/ 232963 w 1380"/>
                    <a:gd name="T1" fmla="*/ 0 h 1828"/>
                    <a:gd name="T2" fmla="*/ 233508 w 1380"/>
                    <a:gd name="T3" fmla="*/ 0 h 1828"/>
                    <a:gd name="T4" fmla="*/ 376450 w 1380"/>
                    <a:gd name="T5" fmla="*/ 143372 h 1828"/>
                    <a:gd name="T6" fmla="*/ 376450 w 1380"/>
                    <a:gd name="T7" fmla="*/ 143372 h 1828"/>
                    <a:gd name="T8" fmla="*/ 232963 w 1380"/>
                    <a:gd name="T9" fmla="*/ 143372 h 1828"/>
                    <a:gd name="T10" fmla="*/ 232963 w 1380"/>
                    <a:gd name="T11" fmla="*/ 0 h 1828"/>
                    <a:gd name="T12" fmla="*/ 0 w 1380"/>
                    <a:gd name="T13" fmla="*/ 0 h 1828"/>
                    <a:gd name="T14" fmla="*/ 193135 w 1380"/>
                    <a:gd name="T15" fmla="*/ 0 h 1828"/>
                    <a:gd name="T16" fmla="*/ 193135 w 1380"/>
                    <a:gd name="T17" fmla="*/ 183516 h 1828"/>
                    <a:gd name="T18" fmla="*/ 376450 w 1380"/>
                    <a:gd name="T19" fmla="*/ 183516 h 1828"/>
                    <a:gd name="T20" fmla="*/ 376450 w 1380"/>
                    <a:gd name="T21" fmla="*/ 499206 h 1828"/>
                    <a:gd name="T22" fmla="*/ 0 w 1380"/>
                    <a:gd name="T23" fmla="*/ 499206 h 1828"/>
                    <a:gd name="T24" fmla="*/ 0 w 1380"/>
                    <a:gd name="T25" fmla="*/ 0 h 18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0" h="1828">
                      <a:moveTo>
                        <a:pt x="854" y="0"/>
                      </a:moveTo>
                      <a:lnTo>
                        <a:pt x="856" y="0"/>
                      </a:lnTo>
                      <a:lnTo>
                        <a:pt x="1380" y="525"/>
                      </a:lnTo>
                      <a:lnTo>
                        <a:pt x="854" y="525"/>
                      </a:lnTo>
                      <a:lnTo>
                        <a:pt x="854" y="0"/>
                      </a:lnTo>
                      <a:close/>
                      <a:moveTo>
                        <a:pt x="0" y="0"/>
                      </a:moveTo>
                      <a:lnTo>
                        <a:pt x="708" y="0"/>
                      </a:lnTo>
                      <a:lnTo>
                        <a:pt x="708" y="672"/>
                      </a:lnTo>
                      <a:lnTo>
                        <a:pt x="1380" y="672"/>
                      </a:lnTo>
                      <a:lnTo>
                        <a:pt x="1380" y="1828"/>
                      </a:lnTo>
                      <a:lnTo>
                        <a:pt x="0" y="1828"/>
                      </a:lnTo>
                      <a:lnTo>
                        <a:pt x="0"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20" name="Freeform 464"/>
                <p:cNvSpPr>
                  <a:spLocks noEditPoints="1"/>
                </p:cNvSpPr>
                <p:nvPr/>
              </p:nvSpPr>
              <p:spPr bwMode="auto">
                <a:xfrm>
                  <a:off x="9026344" y="1792814"/>
                  <a:ext cx="225052" cy="294614"/>
                </a:xfrm>
                <a:custGeom>
                  <a:avLst/>
                  <a:gdLst>
                    <a:gd name="T0" fmla="*/ 0 w 828"/>
                    <a:gd name="T1" fmla="*/ 262152 h 1080"/>
                    <a:gd name="T2" fmla="*/ 163625 w 828"/>
                    <a:gd name="T3" fmla="*/ 262152 h 1080"/>
                    <a:gd name="T4" fmla="*/ 163625 w 828"/>
                    <a:gd name="T5" fmla="*/ 294614 h 1080"/>
                    <a:gd name="T6" fmla="*/ 0 w 828"/>
                    <a:gd name="T7" fmla="*/ 294614 h 1080"/>
                    <a:gd name="T8" fmla="*/ 0 w 828"/>
                    <a:gd name="T9" fmla="*/ 262152 h 1080"/>
                    <a:gd name="T10" fmla="*/ 0 w 828"/>
                    <a:gd name="T11" fmla="*/ 174859 h 1080"/>
                    <a:gd name="T12" fmla="*/ 225052 w 828"/>
                    <a:gd name="T13" fmla="*/ 174859 h 1080"/>
                    <a:gd name="T14" fmla="*/ 225052 w 828"/>
                    <a:gd name="T15" fmla="*/ 207048 h 1080"/>
                    <a:gd name="T16" fmla="*/ 0 w 828"/>
                    <a:gd name="T17" fmla="*/ 207048 h 1080"/>
                    <a:gd name="T18" fmla="*/ 0 w 828"/>
                    <a:gd name="T19" fmla="*/ 174859 h 1080"/>
                    <a:gd name="T20" fmla="*/ 0 w 828"/>
                    <a:gd name="T21" fmla="*/ 87293 h 1080"/>
                    <a:gd name="T22" fmla="*/ 225052 w 828"/>
                    <a:gd name="T23" fmla="*/ 87293 h 1080"/>
                    <a:gd name="T24" fmla="*/ 225052 w 828"/>
                    <a:gd name="T25" fmla="*/ 119755 h 1080"/>
                    <a:gd name="T26" fmla="*/ 0 w 828"/>
                    <a:gd name="T27" fmla="*/ 119755 h 1080"/>
                    <a:gd name="T28" fmla="*/ 0 w 828"/>
                    <a:gd name="T29" fmla="*/ 87293 h 1080"/>
                    <a:gd name="T30" fmla="*/ 0 w 828"/>
                    <a:gd name="T31" fmla="*/ 0 h 1080"/>
                    <a:gd name="T32" fmla="*/ 82084 w 828"/>
                    <a:gd name="T33" fmla="*/ 0 h 1080"/>
                    <a:gd name="T34" fmla="*/ 82084 w 828"/>
                    <a:gd name="T35" fmla="*/ 32735 h 1080"/>
                    <a:gd name="T36" fmla="*/ 0 w 828"/>
                    <a:gd name="T37" fmla="*/ 32735 h 1080"/>
                    <a:gd name="T38" fmla="*/ 0 w 828"/>
                    <a:gd name="T39" fmla="*/ 0 h 10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8" h="1080">
                      <a:moveTo>
                        <a:pt x="0" y="961"/>
                      </a:moveTo>
                      <a:lnTo>
                        <a:pt x="602" y="961"/>
                      </a:lnTo>
                      <a:lnTo>
                        <a:pt x="602" y="1080"/>
                      </a:lnTo>
                      <a:lnTo>
                        <a:pt x="0" y="1080"/>
                      </a:lnTo>
                      <a:lnTo>
                        <a:pt x="0" y="961"/>
                      </a:lnTo>
                      <a:close/>
                      <a:moveTo>
                        <a:pt x="0" y="641"/>
                      </a:moveTo>
                      <a:lnTo>
                        <a:pt x="828" y="641"/>
                      </a:lnTo>
                      <a:lnTo>
                        <a:pt x="828" y="759"/>
                      </a:lnTo>
                      <a:lnTo>
                        <a:pt x="0" y="759"/>
                      </a:lnTo>
                      <a:lnTo>
                        <a:pt x="0" y="641"/>
                      </a:lnTo>
                      <a:close/>
                      <a:moveTo>
                        <a:pt x="0" y="320"/>
                      </a:moveTo>
                      <a:lnTo>
                        <a:pt x="828" y="320"/>
                      </a:lnTo>
                      <a:lnTo>
                        <a:pt x="828" y="439"/>
                      </a:lnTo>
                      <a:lnTo>
                        <a:pt x="0" y="439"/>
                      </a:lnTo>
                      <a:lnTo>
                        <a:pt x="0" y="320"/>
                      </a:lnTo>
                      <a:close/>
                      <a:moveTo>
                        <a:pt x="0" y="0"/>
                      </a:moveTo>
                      <a:lnTo>
                        <a:pt x="302" y="0"/>
                      </a:lnTo>
                      <a:lnTo>
                        <a:pt x="302" y="120"/>
                      </a:lnTo>
                      <a:lnTo>
                        <a:pt x="0" y="120"/>
                      </a:lnTo>
                      <a:lnTo>
                        <a:pt x="0" y="0"/>
                      </a:lnTo>
                      <a:close/>
                    </a:path>
                  </a:pathLst>
                </a:custGeom>
                <a:solidFill>
                  <a:srgbClr val="BFBFB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nvGrpSpPr>
            <p:cNvPr id="32790" name="Group 434"/>
            <p:cNvGrpSpPr>
              <a:grpSpLocks/>
            </p:cNvGrpSpPr>
            <p:nvPr/>
          </p:nvGrpSpPr>
          <p:grpSpPr bwMode="auto">
            <a:xfrm>
              <a:off x="5996504" y="2893606"/>
              <a:ext cx="1364390" cy="995345"/>
              <a:chOff x="1770863" y="3963609"/>
              <a:chExt cx="1856256" cy="1354168"/>
            </a:xfrm>
          </p:grpSpPr>
          <p:grpSp>
            <p:nvGrpSpPr>
              <p:cNvPr id="32791" name="Group 435"/>
              <p:cNvGrpSpPr>
                <a:grpSpLocks/>
              </p:cNvGrpSpPr>
              <p:nvPr/>
            </p:nvGrpSpPr>
            <p:grpSpPr bwMode="auto">
              <a:xfrm>
                <a:off x="1770863" y="3963609"/>
                <a:ext cx="1856256" cy="1186262"/>
                <a:chOff x="1770863" y="3963609"/>
                <a:chExt cx="1856256" cy="1186262"/>
              </a:xfrm>
            </p:grpSpPr>
            <p:sp>
              <p:nvSpPr>
                <p:cNvPr id="32812" name="Freeform 456"/>
                <p:cNvSpPr>
                  <a:spLocks/>
                </p:cNvSpPr>
                <p:nvPr/>
              </p:nvSpPr>
              <p:spPr bwMode="auto">
                <a:xfrm>
                  <a:off x="1770863" y="3963609"/>
                  <a:ext cx="1856256" cy="1186262"/>
                </a:xfrm>
                <a:custGeom>
                  <a:avLst/>
                  <a:gdLst>
                    <a:gd name="T0" fmla="*/ 338026 w 4179"/>
                    <a:gd name="T1" fmla="*/ 1184929 h 2670"/>
                    <a:gd name="T2" fmla="*/ 268733 w 4179"/>
                    <a:gd name="T3" fmla="*/ 1171156 h 2670"/>
                    <a:gd name="T4" fmla="*/ 205214 w 4179"/>
                    <a:gd name="T5" fmla="*/ 1146276 h 2670"/>
                    <a:gd name="T6" fmla="*/ 147470 w 4179"/>
                    <a:gd name="T7" fmla="*/ 1110288 h 2670"/>
                    <a:gd name="T8" fmla="*/ 97721 w 4179"/>
                    <a:gd name="T9" fmla="*/ 1064970 h 2670"/>
                    <a:gd name="T10" fmla="*/ 56856 w 4179"/>
                    <a:gd name="T11" fmla="*/ 1011655 h 2670"/>
                    <a:gd name="T12" fmla="*/ 26651 w 4179"/>
                    <a:gd name="T13" fmla="*/ 951675 h 2670"/>
                    <a:gd name="T14" fmla="*/ 7107 w 4179"/>
                    <a:gd name="T15" fmla="*/ 885920 h 2670"/>
                    <a:gd name="T16" fmla="*/ 0 w 4179"/>
                    <a:gd name="T17" fmla="*/ 815722 h 2670"/>
                    <a:gd name="T18" fmla="*/ 5774 w 4179"/>
                    <a:gd name="T19" fmla="*/ 749966 h 2670"/>
                    <a:gd name="T20" fmla="*/ 23098 w 4179"/>
                    <a:gd name="T21" fmla="*/ 688210 h 2670"/>
                    <a:gd name="T22" fmla="*/ 50637 w 4179"/>
                    <a:gd name="T23" fmla="*/ 630452 h 2670"/>
                    <a:gd name="T24" fmla="*/ 87061 w 4179"/>
                    <a:gd name="T25" fmla="*/ 578025 h 2670"/>
                    <a:gd name="T26" fmla="*/ 132368 w 4179"/>
                    <a:gd name="T27" fmla="*/ 533596 h 2670"/>
                    <a:gd name="T28" fmla="*/ 184337 w 4179"/>
                    <a:gd name="T29" fmla="*/ 495831 h 2670"/>
                    <a:gd name="T30" fmla="*/ 242970 w 4179"/>
                    <a:gd name="T31" fmla="*/ 468285 h 2670"/>
                    <a:gd name="T32" fmla="*/ 274507 w 4179"/>
                    <a:gd name="T33" fmla="*/ 449624 h 2670"/>
                    <a:gd name="T34" fmla="*/ 280726 w 4179"/>
                    <a:gd name="T35" fmla="*/ 384758 h 2670"/>
                    <a:gd name="T36" fmla="*/ 299826 w 4179"/>
                    <a:gd name="T37" fmla="*/ 324778 h 2670"/>
                    <a:gd name="T38" fmla="*/ 329586 w 4179"/>
                    <a:gd name="T39" fmla="*/ 270130 h 2670"/>
                    <a:gd name="T40" fmla="*/ 369119 w 4179"/>
                    <a:gd name="T41" fmla="*/ 223479 h 2670"/>
                    <a:gd name="T42" fmla="*/ 417091 w 4179"/>
                    <a:gd name="T43" fmla="*/ 184382 h 2670"/>
                    <a:gd name="T44" fmla="*/ 471726 w 4179"/>
                    <a:gd name="T45" fmla="*/ 154170 h 2670"/>
                    <a:gd name="T46" fmla="*/ 532580 w 4179"/>
                    <a:gd name="T47" fmla="*/ 135509 h 2670"/>
                    <a:gd name="T48" fmla="*/ 596987 w 4179"/>
                    <a:gd name="T49" fmla="*/ 129289 h 2670"/>
                    <a:gd name="T50" fmla="*/ 649845 w 4179"/>
                    <a:gd name="T51" fmla="*/ 133288 h 2670"/>
                    <a:gd name="T52" fmla="*/ 700482 w 4179"/>
                    <a:gd name="T53" fmla="*/ 145728 h 2670"/>
                    <a:gd name="T54" fmla="*/ 744013 w 4179"/>
                    <a:gd name="T55" fmla="*/ 99522 h 2670"/>
                    <a:gd name="T56" fmla="*/ 794206 w 4179"/>
                    <a:gd name="T57" fmla="*/ 61312 h 2670"/>
                    <a:gd name="T58" fmla="*/ 849729 w 4179"/>
                    <a:gd name="T59" fmla="*/ 31545 h 2670"/>
                    <a:gd name="T60" fmla="*/ 909250 w 4179"/>
                    <a:gd name="T61" fmla="*/ 11107 h 2670"/>
                    <a:gd name="T62" fmla="*/ 972325 w 4179"/>
                    <a:gd name="T63" fmla="*/ 889 h 2670"/>
                    <a:gd name="T64" fmla="*/ 1038508 w 4179"/>
                    <a:gd name="T65" fmla="*/ 889 h 2670"/>
                    <a:gd name="T66" fmla="*/ 1104692 w 4179"/>
                    <a:gd name="T67" fmla="*/ 12884 h 2670"/>
                    <a:gd name="T68" fmla="*/ 1167323 w 4179"/>
                    <a:gd name="T69" fmla="*/ 35099 h 2670"/>
                    <a:gd name="T70" fmla="*/ 1223734 w 4179"/>
                    <a:gd name="T71" fmla="*/ 66644 h 2670"/>
                    <a:gd name="T72" fmla="*/ 1273927 w 4179"/>
                    <a:gd name="T73" fmla="*/ 108407 h 2670"/>
                    <a:gd name="T74" fmla="*/ 1317013 w 4179"/>
                    <a:gd name="T75" fmla="*/ 156835 h 2670"/>
                    <a:gd name="T76" fmla="*/ 1351216 w 4179"/>
                    <a:gd name="T77" fmla="*/ 213705 h 2670"/>
                    <a:gd name="T78" fmla="*/ 1375646 w 4179"/>
                    <a:gd name="T79" fmla="*/ 275906 h 2670"/>
                    <a:gd name="T80" fmla="*/ 1440053 w 4179"/>
                    <a:gd name="T81" fmla="*/ 283903 h 2670"/>
                    <a:gd name="T82" fmla="*/ 1500018 w 4179"/>
                    <a:gd name="T83" fmla="*/ 303452 h 2670"/>
                    <a:gd name="T84" fmla="*/ 1553765 w 4179"/>
                    <a:gd name="T85" fmla="*/ 333220 h 2670"/>
                    <a:gd name="T86" fmla="*/ 1601293 w 4179"/>
                    <a:gd name="T87" fmla="*/ 372762 h 2670"/>
                    <a:gd name="T88" fmla="*/ 1639937 w 4179"/>
                    <a:gd name="T89" fmla="*/ 419857 h 2670"/>
                    <a:gd name="T90" fmla="*/ 1669253 w 4179"/>
                    <a:gd name="T91" fmla="*/ 474505 h 2670"/>
                    <a:gd name="T92" fmla="*/ 1687465 w 4179"/>
                    <a:gd name="T93" fmla="*/ 534484 h 2670"/>
                    <a:gd name="T94" fmla="*/ 1694128 w 4179"/>
                    <a:gd name="T95" fmla="*/ 598463 h 2670"/>
                    <a:gd name="T96" fmla="*/ 1689242 w 4179"/>
                    <a:gd name="T97" fmla="*/ 653555 h 2670"/>
                    <a:gd name="T98" fmla="*/ 1740767 w 4179"/>
                    <a:gd name="T99" fmla="*/ 682878 h 2670"/>
                    <a:gd name="T100" fmla="*/ 1783409 w 4179"/>
                    <a:gd name="T101" fmla="*/ 721532 h 2670"/>
                    <a:gd name="T102" fmla="*/ 1818056 w 4179"/>
                    <a:gd name="T103" fmla="*/ 768182 h 2670"/>
                    <a:gd name="T104" fmla="*/ 1842042 w 4179"/>
                    <a:gd name="T105" fmla="*/ 820609 h 2670"/>
                    <a:gd name="T106" fmla="*/ 1854479 w 4179"/>
                    <a:gd name="T107" fmla="*/ 877923 h 2670"/>
                    <a:gd name="T108" fmla="*/ 1854479 w 4179"/>
                    <a:gd name="T109" fmla="*/ 938347 h 2670"/>
                    <a:gd name="T110" fmla="*/ 1841154 w 4179"/>
                    <a:gd name="T111" fmla="*/ 995216 h 2670"/>
                    <a:gd name="T112" fmla="*/ 1817168 w 4179"/>
                    <a:gd name="T113" fmla="*/ 1048087 h 2670"/>
                    <a:gd name="T114" fmla="*/ 1783409 w 4179"/>
                    <a:gd name="T115" fmla="*/ 1093849 h 2670"/>
                    <a:gd name="T116" fmla="*/ 1740767 w 4179"/>
                    <a:gd name="T117" fmla="*/ 1132058 h 2670"/>
                    <a:gd name="T118" fmla="*/ 1691019 w 4179"/>
                    <a:gd name="T119" fmla="*/ 1161382 h 2670"/>
                    <a:gd name="T120" fmla="*/ 1635495 w 4179"/>
                    <a:gd name="T121" fmla="*/ 1179598 h 2670"/>
                    <a:gd name="T122" fmla="*/ 1575530 w 4179"/>
                    <a:gd name="T123" fmla="*/ 1186262 h 26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179" h="2670">
                      <a:moveTo>
                        <a:pt x="841" y="2670"/>
                      </a:moveTo>
                      <a:lnTo>
                        <a:pt x="761" y="2667"/>
                      </a:lnTo>
                      <a:lnTo>
                        <a:pt x="681" y="2655"/>
                      </a:lnTo>
                      <a:lnTo>
                        <a:pt x="605" y="2636"/>
                      </a:lnTo>
                      <a:lnTo>
                        <a:pt x="532" y="2612"/>
                      </a:lnTo>
                      <a:lnTo>
                        <a:pt x="462" y="2580"/>
                      </a:lnTo>
                      <a:lnTo>
                        <a:pt x="396" y="2543"/>
                      </a:lnTo>
                      <a:lnTo>
                        <a:pt x="332" y="2499"/>
                      </a:lnTo>
                      <a:lnTo>
                        <a:pt x="274" y="2451"/>
                      </a:lnTo>
                      <a:lnTo>
                        <a:pt x="220" y="2397"/>
                      </a:lnTo>
                      <a:lnTo>
                        <a:pt x="172" y="2340"/>
                      </a:lnTo>
                      <a:lnTo>
                        <a:pt x="128" y="2277"/>
                      </a:lnTo>
                      <a:lnTo>
                        <a:pt x="90" y="2212"/>
                      </a:lnTo>
                      <a:lnTo>
                        <a:pt x="60" y="2142"/>
                      </a:lnTo>
                      <a:lnTo>
                        <a:pt x="34" y="2069"/>
                      </a:lnTo>
                      <a:lnTo>
                        <a:pt x="16" y="1994"/>
                      </a:lnTo>
                      <a:lnTo>
                        <a:pt x="4" y="1916"/>
                      </a:lnTo>
                      <a:lnTo>
                        <a:pt x="0" y="1836"/>
                      </a:lnTo>
                      <a:lnTo>
                        <a:pt x="3" y="1761"/>
                      </a:lnTo>
                      <a:lnTo>
                        <a:pt x="13" y="1688"/>
                      </a:lnTo>
                      <a:lnTo>
                        <a:pt x="30" y="1618"/>
                      </a:lnTo>
                      <a:lnTo>
                        <a:pt x="52" y="1549"/>
                      </a:lnTo>
                      <a:lnTo>
                        <a:pt x="80" y="1483"/>
                      </a:lnTo>
                      <a:lnTo>
                        <a:pt x="114" y="1419"/>
                      </a:lnTo>
                      <a:lnTo>
                        <a:pt x="152" y="1359"/>
                      </a:lnTo>
                      <a:lnTo>
                        <a:pt x="196" y="1301"/>
                      </a:lnTo>
                      <a:lnTo>
                        <a:pt x="245" y="1249"/>
                      </a:lnTo>
                      <a:lnTo>
                        <a:pt x="298" y="1201"/>
                      </a:lnTo>
                      <a:lnTo>
                        <a:pt x="354" y="1156"/>
                      </a:lnTo>
                      <a:lnTo>
                        <a:pt x="415" y="1116"/>
                      </a:lnTo>
                      <a:lnTo>
                        <a:pt x="479" y="1083"/>
                      </a:lnTo>
                      <a:lnTo>
                        <a:pt x="547" y="1054"/>
                      </a:lnTo>
                      <a:lnTo>
                        <a:pt x="618" y="1031"/>
                      </a:lnTo>
                      <a:lnTo>
                        <a:pt x="618" y="1012"/>
                      </a:lnTo>
                      <a:lnTo>
                        <a:pt x="621" y="938"/>
                      </a:lnTo>
                      <a:lnTo>
                        <a:pt x="632" y="866"/>
                      </a:lnTo>
                      <a:lnTo>
                        <a:pt x="650" y="797"/>
                      </a:lnTo>
                      <a:lnTo>
                        <a:pt x="675" y="731"/>
                      </a:lnTo>
                      <a:lnTo>
                        <a:pt x="706" y="668"/>
                      </a:lnTo>
                      <a:lnTo>
                        <a:pt x="742" y="608"/>
                      </a:lnTo>
                      <a:lnTo>
                        <a:pt x="784" y="554"/>
                      </a:lnTo>
                      <a:lnTo>
                        <a:pt x="831" y="503"/>
                      </a:lnTo>
                      <a:lnTo>
                        <a:pt x="882" y="455"/>
                      </a:lnTo>
                      <a:lnTo>
                        <a:pt x="939" y="415"/>
                      </a:lnTo>
                      <a:lnTo>
                        <a:pt x="998" y="378"/>
                      </a:lnTo>
                      <a:lnTo>
                        <a:pt x="1062" y="347"/>
                      </a:lnTo>
                      <a:lnTo>
                        <a:pt x="1129" y="323"/>
                      </a:lnTo>
                      <a:lnTo>
                        <a:pt x="1199" y="305"/>
                      </a:lnTo>
                      <a:lnTo>
                        <a:pt x="1271" y="295"/>
                      </a:lnTo>
                      <a:lnTo>
                        <a:pt x="1344" y="291"/>
                      </a:lnTo>
                      <a:lnTo>
                        <a:pt x="1405" y="293"/>
                      </a:lnTo>
                      <a:lnTo>
                        <a:pt x="1463" y="300"/>
                      </a:lnTo>
                      <a:lnTo>
                        <a:pt x="1521" y="312"/>
                      </a:lnTo>
                      <a:lnTo>
                        <a:pt x="1577" y="328"/>
                      </a:lnTo>
                      <a:lnTo>
                        <a:pt x="1624" y="274"/>
                      </a:lnTo>
                      <a:lnTo>
                        <a:pt x="1675" y="224"/>
                      </a:lnTo>
                      <a:lnTo>
                        <a:pt x="1730" y="178"/>
                      </a:lnTo>
                      <a:lnTo>
                        <a:pt x="1788" y="138"/>
                      </a:lnTo>
                      <a:lnTo>
                        <a:pt x="1849" y="102"/>
                      </a:lnTo>
                      <a:lnTo>
                        <a:pt x="1913" y="71"/>
                      </a:lnTo>
                      <a:lnTo>
                        <a:pt x="1979" y="46"/>
                      </a:lnTo>
                      <a:lnTo>
                        <a:pt x="2047" y="25"/>
                      </a:lnTo>
                      <a:lnTo>
                        <a:pt x="2118" y="11"/>
                      </a:lnTo>
                      <a:lnTo>
                        <a:pt x="2189" y="2"/>
                      </a:lnTo>
                      <a:lnTo>
                        <a:pt x="2261" y="0"/>
                      </a:lnTo>
                      <a:lnTo>
                        <a:pt x="2338" y="2"/>
                      </a:lnTo>
                      <a:lnTo>
                        <a:pt x="2414" y="13"/>
                      </a:lnTo>
                      <a:lnTo>
                        <a:pt x="2487" y="29"/>
                      </a:lnTo>
                      <a:lnTo>
                        <a:pt x="2559" y="51"/>
                      </a:lnTo>
                      <a:lnTo>
                        <a:pt x="2628" y="79"/>
                      </a:lnTo>
                      <a:lnTo>
                        <a:pt x="2693" y="112"/>
                      </a:lnTo>
                      <a:lnTo>
                        <a:pt x="2755" y="150"/>
                      </a:lnTo>
                      <a:lnTo>
                        <a:pt x="2814" y="195"/>
                      </a:lnTo>
                      <a:lnTo>
                        <a:pt x="2868" y="244"/>
                      </a:lnTo>
                      <a:lnTo>
                        <a:pt x="2920" y="296"/>
                      </a:lnTo>
                      <a:lnTo>
                        <a:pt x="2965" y="353"/>
                      </a:lnTo>
                      <a:lnTo>
                        <a:pt x="3006" y="415"/>
                      </a:lnTo>
                      <a:lnTo>
                        <a:pt x="3042" y="481"/>
                      </a:lnTo>
                      <a:lnTo>
                        <a:pt x="3073" y="550"/>
                      </a:lnTo>
                      <a:lnTo>
                        <a:pt x="3097" y="621"/>
                      </a:lnTo>
                      <a:lnTo>
                        <a:pt x="3171" y="626"/>
                      </a:lnTo>
                      <a:lnTo>
                        <a:pt x="3242" y="639"/>
                      </a:lnTo>
                      <a:lnTo>
                        <a:pt x="3310" y="657"/>
                      </a:lnTo>
                      <a:lnTo>
                        <a:pt x="3377" y="683"/>
                      </a:lnTo>
                      <a:lnTo>
                        <a:pt x="3439" y="713"/>
                      </a:lnTo>
                      <a:lnTo>
                        <a:pt x="3498" y="750"/>
                      </a:lnTo>
                      <a:lnTo>
                        <a:pt x="3553" y="792"/>
                      </a:lnTo>
                      <a:lnTo>
                        <a:pt x="3605" y="839"/>
                      </a:lnTo>
                      <a:lnTo>
                        <a:pt x="3651" y="890"/>
                      </a:lnTo>
                      <a:lnTo>
                        <a:pt x="3692" y="945"/>
                      </a:lnTo>
                      <a:lnTo>
                        <a:pt x="3728" y="1005"/>
                      </a:lnTo>
                      <a:lnTo>
                        <a:pt x="3758" y="1068"/>
                      </a:lnTo>
                      <a:lnTo>
                        <a:pt x="3782" y="1134"/>
                      </a:lnTo>
                      <a:lnTo>
                        <a:pt x="3799" y="1203"/>
                      </a:lnTo>
                      <a:lnTo>
                        <a:pt x="3811" y="1273"/>
                      </a:lnTo>
                      <a:lnTo>
                        <a:pt x="3814" y="1347"/>
                      </a:lnTo>
                      <a:lnTo>
                        <a:pt x="3811" y="1409"/>
                      </a:lnTo>
                      <a:lnTo>
                        <a:pt x="3803" y="1471"/>
                      </a:lnTo>
                      <a:lnTo>
                        <a:pt x="3862" y="1500"/>
                      </a:lnTo>
                      <a:lnTo>
                        <a:pt x="3919" y="1537"/>
                      </a:lnTo>
                      <a:lnTo>
                        <a:pt x="3969" y="1578"/>
                      </a:lnTo>
                      <a:lnTo>
                        <a:pt x="4015" y="1624"/>
                      </a:lnTo>
                      <a:lnTo>
                        <a:pt x="4057" y="1674"/>
                      </a:lnTo>
                      <a:lnTo>
                        <a:pt x="4093" y="1729"/>
                      </a:lnTo>
                      <a:lnTo>
                        <a:pt x="4122" y="1786"/>
                      </a:lnTo>
                      <a:lnTo>
                        <a:pt x="4147" y="1847"/>
                      </a:lnTo>
                      <a:lnTo>
                        <a:pt x="4163" y="1910"/>
                      </a:lnTo>
                      <a:lnTo>
                        <a:pt x="4175" y="1976"/>
                      </a:lnTo>
                      <a:lnTo>
                        <a:pt x="4179" y="2043"/>
                      </a:lnTo>
                      <a:lnTo>
                        <a:pt x="4175" y="2112"/>
                      </a:lnTo>
                      <a:lnTo>
                        <a:pt x="4163" y="2177"/>
                      </a:lnTo>
                      <a:lnTo>
                        <a:pt x="4145" y="2240"/>
                      </a:lnTo>
                      <a:lnTo>
                        <a:pt x="4122" y="2302"/>
                      </a:lnTo>
                      <a:lnTo>
                        <a:pt x="4091" y="2359"/>
                      </a:lnTo>
                      <a:lnTo>
                        <a:pt x="4057" y="2413"/>
                      </a:lnTo>
                      <a:lnTo>
                        <a:pt x="4015" y="2462"/>
                      </a:lnTo>
                      <a:lnTo>
                        <a:pt x="3969" y="2508"/>
                      </a:lnTo>
                      <a:lnTo>
                        <a:pt x="3919" y="2548"/>
                      </a:lnTo>
                      <a:lnTo>
                        <a:pt x="3865" y="2584"/>
                      </a:lnTo>
                      <a:lnTo>
                        <a:pt x="3807" y="2614"/>
                      </a:lnTo>
                      <a:lnTo>
                        <a:pt x="3746" y="2637"/>
                      </a:lnTo>
                      <a:lnTo>
                        <a:pt x="3682" y="2655"/>
                      </a:lnTo>
                      <a:lnTo>
                        <a:pt x="3615" y="2667"/>
                      </a:lnTo>
                      <a:lnTo>
                        <a:pt x="3547" y="2670"/>
                      </a:lnTo>
                      <a:lnTo>
                        <a:pt x="841" y="2670"/>
                      </a:lnTo>
                      <a:close/>
                    </a:path>
                  </a:pathLst>
                </a:custGeom>
                <a:gradFill rotWithShape="1">
                  <a:gsLst>
                    <a:gs pos="0">
                      <a:srgbClr val="C8EBFF"/>
                    </a:gs>
                    <a:gs pos="100000">
                      <a:srgbClr val="379BE6"/>
                    </a:gs>
                  </a:gsLst>
                  <a:lin ang="1800000"/>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13" name="Freeform 457"/>
                <p:cNvSpPr>
                  <a:spLocks/>
                </p:cNvSpPr>
                <p:nvPr/>
              </p:nvSpPr>
              <p:spPr bwMode="auto">
                <a:xfrm>
                  <a:off x="1796540" y="3982907"/>
                  <a:ext cx="1804902" cy="1147666"/>
                </a:xfrm>
                <a:custGeom>
                  <a:avLst/>
                  <a:gdLst>
                    <a:gd name="T0" fmla="*/ 1021177 w 2706"/>
                    <a:gd name="T1" fmla="*/ 2674 h 1717"/>
                    <a:gd name="T2" fmla="*/ 1101217 w 2706"/>
                    <a:gd name="T3" fmla="*/ 22058 h 1717"/>
                    <a:gd name="T4" fmla="*/ 1172586 w 2706"/>
                    <a:gd name="T5" fmla="*/ 56815 h 1717"/>
                    <a:gd name="T6" fmla="*/ 1234617 w 2706"/>
                    <a:gd name="T7" fmla="*/ 106946 h 1717"/>
                    <a:gd name="T8" fmla="*/ 1283975 w 2706"/>
                    <a:gd name="T9" fmla="*/ 169109 h 1717"/>
                    <a:gd name="T10" fmla="*/ 1319326 w 2706"/>
                    <a:gd name="T11" fmla="*/ 241966 h 1717"/>
                    <a:gd name="T12" fmla="*/ 1344672 w 2706"/>
                    <a:gd name="T13" fmla="*/ 280065 h 1717"/>
                    <a:gd name="T14" fmla="*/ 1418042 w 2706"/>
                    <a:gd name="T15" fmla="*/ 289423 h 1717"/>
                    <a:gd name="T16" fmla="*/ 1484742 w 2706"/>
                    <a:gd name="T17" fmla="*/ 315491 h 1717"/>
                    <a:gd name="T18" fmla="*/ 1542771 w 2706"/>
                    <a:gd name="T19" fmla="*/ 355596 h 1717"/>
                    <a:gd name="T20" fmla="*/ 1589461 w 2706"/>
                    <a:gd name="T21" fmla="*/ 408401 h 1717"/>
                    <a:gd name="T22" fmla="*/ 1623478 w 2706"/>
                    <a:gd name="T23" fmla="*/ 471232 h 1717"/>
                    <a:gd name="T24" fmla="*/ 1641487 w 2706"/>
                    <a:gd name="T25" fmla="*/ 542752 h 1717"/>
                    <a:gd name="T26" fmla="*/ 1641487 w 2706"/>
                    <a:gd name="T27" fmla="*/ 616946 h 1717"/>
                    <a:gd name="T28" fmla="*/ 1662831 w 2706"/>
                    <a:gd name="T29" fmla="*/ 664403 h 1717"/>
                    <a:gd name="T30" fmla="*/ 1715524 w 2706"/>
                    <a:gd name="T31" fmla="*/ 698492 h 1717"/>
                    <a:gd name="T32" fmla="*/ 1757545 w 2706"/>
                    <a:gd name="T33" fmla="*/ 743944 h 1717"/>
                    <a:gd name="T34" fmla="*/ 1787560 w 2706"/>
                    <a:gd name="T35" fmla="*/ 798086 h 1717"/>
                    <a:gd name="T36" fmla="*/ 1803568 w 2706"/>
                    <a:gd name="T37" fmla="*/ 860248 h 1717"/>
                    <a:gd name="T38" fmla="*/ 1802901 w 2706"/>
                    <a:gd name="T39" fmla="*/ 927090 h 1717"/>
                    <a:gd name="T40" fmla="*/ 1785559 w 2706"/>
                    <a:gd name="T41" fmla="*/ 991926 h 1717"/>
                    <a:gd name="T42" fmla="*/ 1752876 w 2706"/>
                    <a:gd name="T43" fmla="*/ 1048072 h 1717"/>
                    <a:gd name="T44" fmla="*/ 1706853 w 2706"/>
                    <a:gd name="T45" fmla="*/ 1094193 h 1717"/>
                    <a:gd name="T46" fmla="*/ 1650158 w 2706"/>
                    <a:gd name="T47" fmla="*/ 1127614 h 1717"/>
                    <a:gd name="T48" fmla="*/ 1585459 w 2706"/>
                    <a:gd name="T49" fmla="*/ 1145661 h 1717"/>
                    <a:gd name="T50" fmla="*/ 347507 w 2706"/>
                    <a:gd name="T51" fmla="*/ 1147666 h 1717"/>
                    <a:gd name="T52" fmla="*/ 268134 w 2706"/>
                    <a:gd name="T53" fmla="*/ 1138977 h 1717"/>
                    <a:gd name="T54" fmla="*/ 194764 w 2706"/>
                    <a:gd name="T55" fmla="*/ 1112908 h 1717"/>
                    <a:gd name="T56" fmla="*/ 130065 w 2706"/>
                    <a:gd name="T57" fmla="*/ 1072135 h 1717"/>
                    <a:gd name="T58" fmla="*/ 76705 w 2706"/>
                    <a:gd name="T59" fmla="*/ 1017994 h 1717"/>
                    <a:gd name="T60" fmla="*/ 36018 w 2706"/>
                    <a:gd name="T61" fmla="*/ 953158 h 1717"/>
                    <a:gd name="T62" fmla="*/ 9338 w 2706"/>
                    <a:gd name="T63" fmla="*/ 879632 h 1717"/>
                    <a:gd name="T64" fmla="*/ 0 w 2706"/>
                    <a:gd name="T65" fmla="*/ 799423 h 1717"/>
                    <a:gd name="T66" fmla="*/ 10005 w 2706"/>
                    <a:gd name="T67" fmla="*/ 718545 h 1717"/>
                    <a:gd name="T68" fmla="*/ 36685 w 2706"/>
                    <a:gd name="T69" fmla="*/ 644351 h 1717"/>
                    <a:gd name="T70" fmla="*/ 79373 w 2706"/>
                    <a:gd name="T71" fmla="*/ 578846 h 1717"/>
                    <a:gd name="T72" fmla="*/ 134734 w 2706"/>
                    <a:gd name="T73" fmla="*/ 524705 h 1717"/>
                    <a:gd name="T74" fmla="*/ 200767 w 2706"/>
                    <a:gd name="T75" fmla="*/ 483263 h 1717"/>
                    <a:gd name="T76" fmla="*/ 276138 w 2706"/>
                    <a:gd name="T77" fmla="*/ 458532 h 1717"/>
                    <a:gd name="T78" fmla="*/ 276805 w 2706"/>
                    <a:gd name="T79" fmla="*/ 391022 h 1717"/>
                    <a:gd name="T80" fmla="*/ 294814 w 2706"/>
                    <a:gd name="T81" fmla="*/ 320838 h 1717"/>
                    <a:gd name="T82" fmla="*/ 327497 w 2706"/>
                    <a:gd name="T83" fmla="*/ 258676 h 1717"/>
                    <a:gd name="T84" fmla="*/ 374187 w 2706"/>
                    <a:gd name="T85" fmla="*/ 206540 h 1717"/>
                    <a:gd name="T86" fmla="*/ 432216 w 2706"/>
                    <a:gd name="T87" fmla="*/ 166435 h 1717"/>
                    <a:gd name="T88" fmla="*/ 498916 w 2706"/>
                    <a:gd name="T89" fmla="*/ 141035 h 1717"/>
                    <a:gd name="T90" fmla="*/ 572286 w 2706"/>
                    <a:gd name="T91" fmla="*/ 131009 h 1717"/>
                    <a:gd name="T92" fmla="*/ 630315 w 2706"/>
                    <a:gd name="T93" fmla="*/ 137693 h 1717"/>
                    <a:gd name="T94" fmla="*/ 684342 w 2706"/>
                    <a:gd name="T95" fmla="*/ 153735 h 1717"/>
                    <a:gd name="T96" fmla="*/ 734367 w 2706"/>
                    <a:gd name="T97" fmla="*/ 96920 h 1717"/>
                    <a:gd name="T98" fmla="*/ 793730 w 2706"/>
                    <a:gd name="T99" fmla="*/ 52136 h 1717"/>
                    <a:gd name="T100" fmla="*/ 863098 w 2706"/>
                    <a:gd name="T101" fmla="*/ 19384 h 1717"/>
                    <a:gd name="T102" fmla="*/ 939136 w 2706"/>
                    <a:gd name="T103" fmla="*/ 2674 h 17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rotWithShape="1">
                  <a:gsLst>
                    <a:gs pos="0">
                      <a:srgbClr val="FFFFFF"/>
                    </a:gs>
                    <a:gs pos="9000">
                      <a:srgbClr val="FFFFFF"/>
                    </a:gs>
                    <a:gs pos="100000">
                      <a:srgbClr val="389EE7"/>
                    </a:gs>
                  </a:gsLst>
                  <a:lin ang="1800000"/>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792" name="Group 436"/>
              <p:cNvGrpSpPr>
                <a:grpSpLocks/>
              </p:cNvGrpSpPr>
              <p:nvPr/>
            </p:nvGrpSpPr>
            <p:grpSpPr bwMode="auto">
              <a:xfrm>
                <a:off x="2467017" y="4426951"/>
                <a:ext cx="816471" cy="890826"/>
                <a:chOff x="2467017" y="4426951"/>
                <a:chExt cx="816471" cy="890826"/>
              </a:xfrm>
            </p:grpSpPr>
            <p:grpSp>
              <p:nvGrpSpPr>
                <p:cNvPr id="32793" name="Group 437"/>
                <p:cNvGrpSpPr>
                  <a:grpSpLocks/>
                </p:cNvGrpSpPr>
                <p:nvPr/>
              </p:nvGrpSpPr>
              <p:grpSpPr bwMode="auto">
                <a:xfrm>
                  <a:off x="2467017" y="4823032"/>
                  <a:ext cx="816471" cy="494745"/>
                  <a:chOff x="2467017" y="4823032"/>
                  <a:chExt cx="816471" cy="494745"/>
                </a:xfrm>
              </p:grpSpPr>
              <p:sp>
                <p:nvSpPr>
                  <p:cNvPr id="32808" name="Freeform 452"/>
                  <p:cNvSpPr>
                    <a:spLocks/>
                  </p:cNvSpPr>
                  <p:nvPr/>
                </p:nvSpPr>
                <p:spPr bwMode="auto">
                  <a:xfrm>
                    <a:off x="2467017" y="4823032"/>
                    <a:ext cx="816471" cy="494745"/>
                  </a:xfrm>
                  <a:custGeom>
                    <a:avLst/>
                    <a:gdLst>
                      <a:gd name="T0" fmla="*/ 408093 w 2857"/>
                      <a:gd name="T1" fmla="*/ 0 h 1727"/>
                      <a:gd name="T2" fmla="*/ 414380 w 2857"/>
                      <a:gd name="T3" fmla="*/ 286 h 1727"/>
                      <a:gd name="T4" fmla="*/ 419810 w 2857"/>
                      <a:gd name="T5" fmla="*/ 1719 h 1727"/>
                      <a:gd name="T6" fmla="*/ 424668 w 2857"/>
                      <a:gd name="T7" fmla="*/ 3724 h 1727"/>
                      <a:gd name="T8" fmla="*/ 807612 w 2857"/>
                      <a:gd name="T9" fmla="*/ 234051 h 1727"/>
                      <a:gd name="T10" fmla="*/ 812756 w 2857"/>
                      <a:gd name="T11" fmla="*/ 238062 h 1727"/>
                      <a:gd name="T12" fmla="*/ 815328 w 2857"/>
                      <a:gd name="T13" fmla="*/ 242359 h 1727"/>
                      <a:gd name="T14" fmla="*/ 816471 w 2857"/>
                      <a:gd name="T15" fmla="*/ 247229 h 1727"/>
                      <a:gd name="T16" fmla="*/ 815328 w 2857"/>
                      <a:gd name="T17" fmla="*/ 252099 h 1727"/>
                      <a:gd name="T18" fmla="*/ 812756 w 2857"/>
                      <a:gd name="T19" fmla="*/ 256397 h 1727"/>
                      <a:gd name="T20" fmla="*/ 807612 w 2857"/>
                      <a:gd name="T21" fmla="*/ 260407 h 1727"/>
                      <a:gd name="T22" fmla="*/ 424668 w 2857"/>
                      <a:gd name="T23" fmla="*/ 490734 h 1727"/>
                      <a:gd name="T24" fmla="*/ 419810 w 2857"/>
                      <a:gd name="T25" fmla="*/ 493026 h 1727"/>
                      <a:gd name="T26" fmla="*/ 414380 w 2857"/>
                      <a:gd name="T27" fmla="*/ 493886 h 1727"/>
                      <a:gd name="T28" fmla="*/ 408093 w 2857"/>
                      <a:gd name="T29" fmla="*/ 494745 h 1727"/>
                      <a:gd name="T30" fmla="*/ 402091 w 2857"/>
                      <a:gd name="T31" fmla="*/ 493886 h 1727"/>
                      <a:gd name="T32" fmla="*/ 396376 w 2857"/>
                      <a:gd name="T33" fmla="*/ 493026 h 1727"/>
                      <a:gd name="T34" fmla="*/ 391803 w 2857"/>
                      <a:gd name="T35" fmla="*/ 490734 h 1727"/>
                      <a:gd name="T36" fmla="*/ 8859 w 2857"/>
                      <a:gd name="T37" fmla="*/ 260407 h 1727"/>
                      <a:gd name="T38" fmla="*/ 4572 w 2857"/>
                      <a:gd name="T39" fmla="*/ 256969 h 1727"/>
                      <a:gd name="T40" fmla="*/ 1429 w 2857"/>
                      <a:gd name="T41" fmla="*/ 253245 h 1727"/>
                      <a:gd name="T42" fmla="*/ 0 w 2857"/>
                      <a:gd name="T43" fmla="*/ 249521 h 1727"/>
                      <a:gd name="T44" fmla="*/ 0 w 2857"/>
                      <a:gd name="T45" fmla="*/ 245224 h 1727"/>
                      <a:gd name="T46" fmla="*/ 1429 w 2857"/>
                      <a:gd name="T47" fmla="*/ 241213 h 1727"/>
                      <a:gd name="T48" fmla="*/ 4572 w 2857"/>
                      <a:gd name="T49" fmla="*/ 237203 h 1727"/>
                      <a:gd name="T50" fmla="*/ 8859 w 2857"/>
                      <a:gd name="T51" fmla="*/ 234051 h 1727"/>
                      <a:gd name="T52" fmla="*/ 391803 w 2857"/>
                      <a:gd name="T53" fmla="*/ 3724 h 1727"/>
                      <a:gd name="T54" fmla="*/ 396376 w 2857"/>
                      <a:gd name="T55" fmla="*/ 1719 h 1727"/>
                      <a:gd name="T56" fmla="*/ 402091 w 2857"/>
                      <a:gd name="T57" fmla="*/ 286 h 1727"/>
                      <a:gd name="T58" fmla="*/ 408093 w 2857"/>
                      <a:gd name="T59" fmla="*/ 0 h 17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09" name="Freeform 453"/>
                  <p:cNvSpPr>
                    <a:spLocks/>
                  </p:cNvSpPr>
                  <p:nvPr/>
                </p:nvSpPr>
                <p:spPr bwMode="auto">
                  <a:xfrm>
                    <a:off x="2524213" y="4860210"/>
                    <a:ext cx="702079" cy="420390"/>
                  </a:xfrm>
                  <a:custGeom>
                    <a:avLst/>
                    <a:gdLst>
                      <a:gd name="T0" fmla="*/ 351182 w 2455"/>
                      <a:gd name="T1" fmla="*/ 0 h 1473"/>
                      <a:gd name="T2" fmla="*/ 702079 w 2455"/>
                      <a:gd name="T3" fmla="*/ 210052 h 1473"/>
                      <a:gd name="T4" fmla="*/ 351182 w 2455"/>
                      <a:gd name="T5" fmla="*/ 420390 h 1473"/>
                      <a:gd name="T6" fmla="*/ 0 w 2455"/>
                      <a:gd name="T7" fmla="*/ 210052 h 1473"/>
                      <a:gd name="T8" fmla="*/ 351182 w 2455"/>
                      <a:gd name="T9" fmla="*/ 0 h 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10" name="Freeform 454"/>
                  <p:cNvSpPr>
                    <a:spLocks/>
                  </p:cNvSpPr>
                  <p:nvPr/>
                </p:nvSpPr>
                <p:spPr bwMode="auto">
                  <a:xfrm>
                    <a:off x="2791603" y="5026078"/>
                    <a:ext cx="326016" cy="148710"/>
                  </a:xfrm>
                  <a:custGeom>
                    <a:avLst/>
                    <a:gdLst>
                      <a:gd name="T0" fmla="*/ 34257 w 1142"/>
                      <a:gd name="T1" fmla="*/ 0 h 516"/>
                      <a:gd name="T2" fmla="*/ 70513 w 1142"/>
                      <a:gd name="T3" fmla="*/ 7781 h 516"/>
                      <a:gd name="T4" fmla="*/ 105912 w 1142"/>
                      <a:gd name="T5" fmla="*/ 16427 h 516"/>
                      <a:gd name="T6" fmla="*/ 141026 w 1142"/>
                      <a:gd name="T7" fmla="*/ 26226 h 516"/>
                      <a:gd name="T8" fmla="*/ 174427 w 1142"/>
                      <a:gd name="T9" fmla="*/ 37178 h 516"/>
                      <a:gd name="T10" fmla="*/ 207257 w 1142"/>
                      <a:gd name="T11" fmla="*/ 49570 h 516"/>
                      <a:gd name="T12" fmla="*/ 238660 w 1142"/>
                      <a:gd name="T13" fmla="*/ 63115 h 516"/>
                      <a:gd name="T14" fmla="*/ 268920 w 1142"/>
                      <a:gd name="T15" fmla="*/ 77237 h 516"/>
                      <a:gd name="T16" fmla="*/ 298325 w 1142"/>
                      <a:gd name="T17" fmla="*/ 93088 h 516"/>
                      <a:gd name="T18" fmla="*/ 326016 w 1142"/>
                      <a:gd name="T19" fmla="*/ 109515 h 516"/>
                      <a:gd name="T20" fmla="*/ 260927 w 1142"/>
                      <a:gd name="T21" fmla="*/ 148710 h 516"/>
                      <a:gd name="T22" fmla="*/ 232379 w 1142"/>
                      <a:gd name="T23" fmla="*/ 133724 h 516"/>
                      <a:gd name="T24" fmla="*/ 202404 w 1142"/>
                      <a:gd name="T25" fmla="*/ 119890 h 516"/>
                      <a:gd name="T26" fmla="*/ 171287 w 1142"/>
                      <a:gd name="T27" fmla="*/ 107210 h 516"/>
                      <a:gd name="T28" fmla="*/ 139028 w 1142"/>
                      <a:gd name="T29" fmla="*/ 95393 h 516"/>
                      <a:gd name="T30" fmla="*/ 105627 w 1142"/>
                      <a:gd name="T31" fmla="*/ 85018 h 516"/>
                      <a:gd name="T32" fmla="*/ 71655 w 1142"/>
                      <a:gd name="T33" fmla="*/ 76084 h 516"/>
                      <a:gd name="T34" fmla="*/ 36256 w 1142"/>
                      <a:gd name="T35" fmla="*/ 68015 h 516"/>
                      <a:gd name="T36" fmla="*/ 0 w 1142"/>
                      <a:gd name="T37" fmla="*/ 61386 h 516"/>
                      <a:gd name="T38" fmla="*/ 9706 w 1142"/>
                      <a:gd name="T39" fmla="*/ 31414 h 516"/>
                      <a:gd name="T40" fmla="*/ 34257 w 1142"/>
                      <a:gd name="T41" fmla="*/ 0 h 5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11" name="Freeform 455"/>
                  <p:cNvSpPr>
                    <a:spLocks/>
                  </p:cNvSpPr>
                  <p:nvPr/>
                </p:nvSpPr>
                <p:spPr bwMode="auto">
                  <a:xfrm>
                    <a:off x="2617155" y="4983181"/>
                    <a:ext cx="591976" cy="178738"/>
                  </a:xfrm>
                  <a:custGeom>
                    <a:avLst/>
                    <a:gdLst>
                      <a:gd name="T0" fmla="*/ 456047 w 2073"/>
                      <a:gd name="T1" fmla="*/ 0 h 626"/>
                      <a:gd name="T2" fmla="*/ 464328 w 2073"/>
                      <a:gd name="T3" fmla="*/ 286 h 626"/>
                      <a:gd name="T4" fmla="*/ 591976 w 2073"/>
                      <a:gd name="T5" fmla="*/ 77091 h 626"/>
                      <a:gd name="T6" fmla="*/ 558850 w 2073"/>
                      <a:gd name="T7" fmla="*/ 71667 h 626"/>
                      <a:gd name="T8" fmla="*/ 525439 w 2073"/>
                      <a:gd name="T9" fmla="*/ 68240 h 626"/>
                      <a:gd name="T10" fmla="*/ 490886 w 2073"/>
                      <a:gd name="T11" fmla="*/ 65956 h 626"/>
                      <a:gd name="T12" fmla="*/ 456047 w 2073"/>
                      <a:gd name="T13" fmla="*/ 65099 h 626"/>
                      <a:gd name="T14" fmla="*/ 420637 w 2073"/>
                      <a:gd name="T15" fmla="*/ 65956 h 626"/>
                      <a:gd name="T16" fmla="*/ 385513 w 2073"/>
                      <a:gd name="T17" fmla="*/ 68240 h 626"/>
                      <a:gd name="T18" fmla="*/ 350959 w 2073"/>
                      <a:gd name="T19" fmla="*/ 72238 h 626"/>
                      <a:gd name="T20" fmla="*/ 317548 w 2073"/>
                      <a:gd name="T21" fmla="*/ 77377 h 626"/>
                      <a:gd name="T22" fmla="*/ 284708 w 2073"/>
                      <a:gd name="T23" fmla="*/ 83944 h 626"/>
                      <a:gd name="T24" fmla="*/ 252725 w 2073"/>
                      <a:gd name="T25" fmla="*/ 91939 h 626"/>
                      <a:gd name="T26" fmla="*/ 221598 w 2073"/>
                      <a:gd name="T27" fmla="*/ 100790 h 626"/>
                      <a:gd name="T28" fmla="*/ 191614 w 2073"/>
                      <a:gd name="T29" fmla="*/ 111069 h 626"/>
                      <a:gd name="T30" fmla="*/ 163058 w 2073"/>
                      <a:gd name="T31" fmla="*/ 122490 h 626"/>
                      <a:gd name="T32" fmla="*/ 135358 w 2073"/>
                      <a:gd name="T33" fmla="*/ 135053 h 626"/>
                      <a:gd name="T34" fmla="*/ 109086 w 2073"/>
                      <a:gd name="T35" fmla="*/ 148758 h 626"/>
                      <a:gd name="T36" fmla="*/ 84242 w 2073"/>
                      <a:gd name="T37" fmla="*/ 163320 h 626"/>
                      <a:gd name="T38" fmla="*/ 60825 w 2073"/>
                      <a:gd name="T39" fmla="*/ 178738 h 626"/>
                      <a:gd name="T40" fmla="*/ 0 w 2073"/>
                      <a:gd name="T41" fmla="*/ 142191 h 626"/>
                      <a:gd name="T42" fmla="*/ 23987 w 2073"/>
                      <a:gd name="T43" fmla="*/ 123917 h 626"/>
                      <a:gd name="T44" fmla="*/ 49974 w 2073"/>
                      <a:gd name="T45" fmla="*/ 107071 h 626"/>
                      <a:gd name="T46" fmla="*/ 77388 w 2073"/>
                      <a:gd name="T47" fmla="*/ 90797 h 626"/>
                      <a:gd name="T48" fmla="*/ 105945 w 2073"/>
                      <a:gd name="T49" fmla="*/ 75949 h 626"/>
                      <a:gd name="T50" fmla="*/ 135929 w 2073"/>
                      <a:gd name="T51" fmla="*/ 62530 h 626"/>
                      <a:gd name="T52" fmla="*/ 167627 w 2073"/>
                      <a:gd name="T53" fmla="*/ 49681 h 626"/>
                      <a:gd name="T54" fmla="*/ 200181 w 2073"/>
                      <a:gd name="T55" fmla="*/ 38546 h 626"/>
                      <a:gd name="T56" fmla="*/ 234163 w 2073"/>
                      <a:gd name="T57" fmla="*/ 28552 h 626"/>
                      <a:gd name="T58" fmla="*/ 269002 w 2073"/>
                      <a:gd name="T59" fmla="*/ 19987 h 626"/>
                      <a:gd name="T60" fmla="*/ 304698 w 2073"/>
                      <a:gd name="T61" fmla="*/ 13134 h 626"/>
                      <a:gd name="T62" fmla="*/ 341536 w 2073"/>
                      <a:gd name="T63" fmla="*/ 7709 h 626"/>
                      <a:gd name="T64" fmla="*/ 378945 w 2073"/>
                      <a:gd name="T65" fmla="*/ 3426 h 626"/>
                      <a:gd name="T66" fmla="*/ 416925 w 2073"/>
                      <a:gd name="T67" fmla="*/ 1142 h 626"/>
                      <a:gd name="T68" fmla="*/ 456047 w 2073"/>
                      <a:gd name="T69" fmla="*/ 0 h 6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794" name="Group 438"/>
                <p:cNvGrpSpPr>
                  <a:grpSpLocks/>
                </p:cNvGrpSpPr>
                <p:nvPr/>
              </p:nvGrpSpPr>
              <p:grpSpPr bwMode="auto">
                <a:xfrm>
                  <a:off x="2467017" y="4625706"/>
                  <a:ext cx="816471" cy="493315"/>
                  <a:chOff x="2467017" y="4625706"/>
                  <a:chExt cx="816471" cy="493315"/>
                </a:xfrm>
              </p:grpSpPr>
              <p:sp>
                <p:nvSpPr>
                  <p:cNvPr id="32805" name="Freeform 449"/>
                  <p:cNvSpPr>
                    <a:spLocks/>
                  </p:cNvSpPr>
                  <p:nvPr/>
                </p:nvSpPr>
                <p:spPr bwMode="auto">
                  <a:xfrm>
                    <a:off x="2467017" y="4625706"/>
                    <a:ext cx="816471" cy="493315"/>
                  </a:xfrm>
                  <a:custGeom>
                    <a:avLst/>
                    <a:gdLst>
                      <a:gd name="T0" fmla="*/ 408093 w 2857"/>
                      <a:gd name="T1" fmla="*/ 0 h 1726"/>
                      <a:gd name="T2" fmla="*/ 414380 w 2857"/>
                      <a:gd name="T3" fmla="*/ 572 h 1726"/>
                      <a:gd name="T4" fmla="*/ 419810 w 2857"/>
                      <a:gd name="T5" fmla="*/ 1715 h 1726"/>
                      <a:gd name="T6" fmla="*/ 424668 w 2857"/>
                      <a:gd name="T7" fmla="*/ 4001 h 1726"/>
                      <a:gd name="T8" fmla="*/ 807612 w 2857"/>
                      <a:gd name="T9" fmla="*/ 233224 h 1726"/>
                      <a:gd name="T10" fmla="*/ 812756 w 2857"/>
                      <a:gd name="T11" fmla="*/ 237511 h 1726"/>
                      <a:gd name="T12" fmla="*/ 815328 w 2857"/>
                      <a:gd name="T13" fmla="*/ 242084 h 1726"/>
                      <a:gd name="T14" fmla="*/ 816471 w 2857"/>
                      <a:gd name="T15" fmla="*/ 246943 h 1726"/>
                      <a:gd name="T16" fmla="*/ 815328 w 2857"/>
                      <a:gd name="T17" fmla="*/ 251231 h 1726"/>
                      <a:gd name="T18" fmla="*/ 812756 w 2857"/>
                      <a:gd name="T19" fmla="*/ 255804 h 1726"/>
                      <a:gd name="T20" fmla="*/ 807612 w 2857"/>
                      <a:gd name="T21" fmla="*/ 260091 h 1726"/>
                      <a:gd name="T22" fmla="*/ 424668 w 2857"/>
                      <a:gd name="T23" fmla="*/ 489314 h 1726"/>
                      <a:gd name="T24" fmla="*/ 419810 w 2857"/>
                      <a:gd name="T25" fmla="*/ 491886 h 1726"/>
                      <a:gd name="T26" fmla="*/ 414380 w 2857"/>
                      <a:gd name="T27" fmla="*/ 492743 h 1726"/>
                      <a:gd name="T28" fmla="*/ 408093 w 2857"/>
                      <a:gd name="T29" fmla="*/ 493315 h 1726"/>
                      <a:gd name="T30" fmla="*/ 402091 w 2857"/>
                      <a:gd name="T31" fmla="*/ 492743 h 1726"/>
                      <a:gd name="T32" fmla="*/ 396376 w 2857"/>
                      <a:gd name="T33" fmla="*/ 491886 h 1726"/>
                      <a:gd name="T34" fmla="*/ 391803 w 2857"/>
                      <a:gd name="T35" fmla="*/ 489314 h 1726"/>
                      <a:gd name="T36" fmla="*/ 8859 w 2857"/>
                      <a:gd name="T37" fmla="*/ 260091 h 1726"/>
                      <a:gd name="T38" fmla="*/ 4572 w 2857"/>
                      <a:gd name="T39" fmla="*/ 256375 h 1726"/>
                      <a:gd name="T40" fmla="*/ 1429 w 2857"/>
                      <a:gd name="T41" fmla="*/ 252660 h 1726"/>
                      <a:gd name="T42" fmla="*/ 0 w 2857"/>
                      <a:gd name="T43" fmla="*/ 248658 h 1726"/>
                      <a:gd name="T44" fmla="*/ 0 w 2857"/>
                      <a:gd name="T45" fmla="*/ 244657 h 1726"/>
                      <a:gd name="T46" fmla="*/ 1429 w 2857"/>
                      <a:gd name="T47" fmla="*/ 240655 h 1726"/>
                      <a:gd name="T48" fmla="*/ 4572 w 2857"/>
                      <a:gd name="T49" fmla="*/ 236940 h 1726"/>
                      <a:gd name="T50" fmla="*/ 8859 w 2857"/>
                      <a:gd name="T51" fmla="*/ 233224 h 1726"/>
                      <a:gd name="T52" fmla="*/ 391803 w 2857"/>
                      <a:gd name="T53" fmla="*/ 4001 h 1726"/>
                      <a:gd name="T54" fmla="*/ 396376 w 2857"/>
                      <a:gd name="T55" fmla="*/ 1715 h 1726"/>
                      <a:gd name="T56" fmla="*/ 402091 w 2857"/>
                      <a:gd name="T57" fmla="*/ 572 h 1726"/>
                      <a:gd name="T58" fmla="*/ 408093 w 2857"/>
                      <a:gd name="T59" fmla="*/ 0 h 17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06" name="Freeform 450"/>
                  <p:cNvSpPr>
                    <a:spLocks/>
                  </p:cNvSpPr>
                  <p:nvPr/>
                </p:nvSpPr>
                <p:spPr bwMode="auto">
                  <a:xfrm>
                    <a:off x="2524213" y="4661455"/>
                    <a:ext cx="702079" cy="421820"/>
                  </a:xfrm>
                  <a:custGeom>
                    <a:avLst/>
                    <a:gdLst>
                      <a:gd name="T0" fmla="*/ 351182 w 2455"/>
                      <a:gd name="T1" fmla="*/ 0 h 1474"/>
                      <a:gd name="T2" fmla="*/ 702079 w 2455"/>
                      <a:gd name="T3" fmla="*/ 210624 h 1474"/>
                      <a:gd name="T4" fmla="*/ 351182 w 2455"/>
                      <a:gd name="T5" fmla="*/ 421820 h 1474"/>
                      <a:gd name="T6" fmla="*/ 0 w 2455"/>
                      <a:gd name="T7" fmla="*/ 210624 h 1474"/>
                      <a:gd name="T8" fmla="*/ 351182 w 2455"/>
                      <a:gd name="T9" fmla="*/ 0 h 1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07" name="Freeform 451"/>
                  <p:cNvSpPr>
                    <a:spLocks/>
                  </p:cNvSpPr>
                  <p:nvPr/>
                </p:nvSpPr>
                <p:spPr bwMode="auto">
                  <a:xfrm>
                    <a:off x="2707240" y="4768697"/>
                    <a:ext cx="431829" cy="264531"/>
                  </a:xfrm>
                  <a:custGeom>
                    <a:avLst/>
                    <a:gdLst>
                      <a:gd name="T0" fmla="*/ 346205 w 1513"/>
                      <a:gd name="T1" fmla="*/ 0 h 923"/>
                      <a:gd name="T2" fmla="*/ 431829 w 1513"/>
                      <a:gd name="T3" fmla="*/ 51588 h 923"/>
                      <a:gd name="T4" fmla="*/ 84197 w 1513"/>
                      <a:gd name="T5" fmla="*/ 264531 h 923"/>
                      <a:gd name="T6" fmla="*/ 0 w 1513"/>
                      <a:gd name="T7" fmla="*/ 213516 h 923"/>
                      <a:gd name="T8" fmla="*/ 346205 w 1513"/>
                      <a:gd name="T9" fmla="*/ 0 h 9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3" h="923">
                        <a:moveTo>
                          <a:pt x="1213" y="0"/>
                        </a:moveTo>
                        <a:lnTo>
                          <a:pt x="1513" y="180"/>
                        </a:lnTo>
                        <a:lnTo>
                          <a:pt x="295" y="923"/>
                        </a:lnTo>
                        <a:lnTo>
                          <a:pt x="0" y="745"/>
                        </a:lnTo>
                        <a:lnTo>
                          <a:pt x="1213"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nvGrpSpPr>
                <p:cNvPr id="32795" name="Group 439"/>
                <p:cNvGrpSpPr>
                  <a:grpSpLocks/>
                </p:cNvGrpSpPr>
                <p:nvPr/>
              </p:nvGrpSpPr>
              <p:grpSpPr bwMode="auto">
                <a:xfrm>
                  <a:off x="2467017" y="4426951"/>
                  <a:ext cx="816471" cy="527632"/>
                  <a:chOff x="2467017" y="4426951"/>
                  <a:chExt cx="816471" cy="527632"/>
                </a:xfrm>
              </p:grpSpPr>
              <p:sp>
                <p:nvSpPr>
                  <p:cNvPr id="32796" name="Freeform 440"/>
                  <p:cNvSpPr>
                    <a:spLocks/>
                  </p:cNvSpPr>
                  <p:nvPr/>
                </p:nvSpPr>
                <p:spPr bwMode="auto">
                  <a:xfrm>
                    <a:off x="2575689" y="4691482"/>
                    <a:ext cx="436119" cy="263101"/>
                  </a:xfrm>
                  <a:custGeom>
                    <a:avLst/>
                    <a:gdLst>
                      <a:gd name="T0" fmla="*/ 350208 w 1528"/>
                      <a:gd name="T1" fmla="*/ 0 h 916"/>
                      <a:gd name="T2" fmla="*/ 436119 w 1528"/>
                      <a:gd name="T3" fmla="*/ 51701 h 916"/>
                      <a:gd name="T4" fmla="*/ 85340 w 1528"/>
                      <a:gd name="T5" fmla="*/ 263101 h 916"/>
                      <a:gd name="T6" fmla="*/ 0 w 1528"/>
                      <a:gd name="T7" fmla="*/ 211400 h 916"/>
                      <a:gd name="T8" fmla="*/ 350208 w 1528"/>
                      <a:gd name="T9" fmla="*/ 0 h 9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8" h="916">
                        <a:moveTo>
                          <a:pt x="1227" y="0"/>
                        </a:moveTo>
                        <a:lnTo>
                          <a:pt x="1528" y="180"/>
                        </a:lnTo>
                        <a:lnTo>
                          <a:pt x="299" y="916"/>
                        </a:lnTo>
                        <a:lnTo>
                          <a:pt x="0" y="736"/>
                        </a:lnTo>
                        <a:lnTo>
                          <a:pt x="1227"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797" name="Freeform 441"/>
                  <p:cNvSpPr>
                    <a:spLocks/>
                  </p:cNvSpPr>
                  <p:nvPr/>
                </p:nvSpPr>
                <p:spPr bwMode="auto">
                  <a:xfrm>
                    <a:off x="2742987" y="4708641"/>
                    <a:ext cx="403230" cy="243083"/>
                  </a:xfrm>
                  <a:custGeom>
                    <a:avLst/>
                    <a:gdLst>
                      <a:gd name="T0" fmla="*/ 52546 w 1412"/>
                      <a:gd name="T1" fmla="*/ 0 h 847"/>
                      <a:gd name="T2" fmla="*/ 403230 w 1412"/>
                      <a:gd name="T3" fmla="*/ 211514 h 847"/>
                      <a:gd name="T4" fmla="*/ 350399 w 1412"/>
                      <a:gd name="T5" fmla="*/ 243083 h 847"/>
                      <a:gd name="T6" fmla="*/ 0 w 1412"/>
                      <a:gd name="T7" fmla="*/ 31856 h 847"/>
                      <a:gd name="T8" fmla="*/ 52546 w 1412"/>
                      <a:gd name="T9" fmla="*/ 0 h 8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2" h="847">
                        <a:moveTo>
                          <a:pt x="184" y="0"/>
                        </a:moveTo>
                        <a:lnTo>
                          <a:pt x="1412" y="737"/>
                        </a:lnTo>
                        <a:lnTo>
                          <a:pt x="1227" y="847"/>
                        </a:lnTo>
                        <a:lnTo>
                          <a:pt x="0" y="111"/>
                        </a:lnTo>
                        <a:lnTo>
                          <a:pt x="184" y="0"/>
                        </a:lnTo>
                        <a:close/>
                      </a:path>
                    </a:pathLst>
                  </a:custGeom>
                  <a:solidFill>
                    <a:srgbClr val="4BA635"/>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798" name="Freeform 442"/>
                  <p:cNvSpPr>
                    <a:spLocks/>
                  </p:cNvSpPr>
                  <p:nvPr/>
                </p:nvSpPr>
                <p:spPr bwMode="auto">
                  <a:xfrm>
                    <a:off x="2467017" y="4426951"/>
                    <a:ext cx="816471" cy="493315"/>
                  </a:xfrm>
                  <a:custGeom>
                    <a:avLst/>
                    <a:gdLst>
                      <a:gd name="T0" fmla="*/ 408093 w 2857"/>
                      <a:gd name="T1" fmla="*/ 0 h 1725"/>
                      <a:gd name="T2" fmla="*/ 414380 w 2857"/>
                      <a:gd name="T3" fmla="*/ 286 h 1725"/>
                      <a:gd name="T4" fmla="*/ 419810 w 2857"/>
                      <a:gd name="T5" fmla="*/ 1144 h 1725"/>
                      <a:gd name="T6" fmla="*/ 424668 w 2857"/>
                      <a:gd name="T7" fmla="*/ 3432 h 1725"/>
                      <a:gd name="T8" fmla="*/ 807612 w 2857"/>
                      <a:gd name="T9" fmla="*/ 233359 h 1725"/>
                      <a:gd name="T10" fmla="*/ 812756 w 2857"/>
                      <a:gd name="T11" fmla="*/ 237363 h 1725"/>
                      <a:gd name="T12" fmla="*/ 815328 w 2857"/>
                      <a:gd name="T13" fmla="*/ 241939 h 1725"/>
                      <a:gd name="T14" fmla="*/ 816471 w 2857"/>
                      <a:gd name="T15" fmla="*/ 246515 h 1725"/>
                      <a:gd name="T16" fmla="*/ 815328 w 2857"/>
                      <a:gd name="T17" fmla="*/ 251376 h 1725"/>
                      <a:gd name="T18" fmla="*/ 812756 w 2857"/>
                      <a:gd name="T19" fmla="*/ 255666 h 1725"/>
                      <a:gd name="T20" fmla="*/ 807612 w 2857"/>
                      <a:gd name="T21" fmla="*/ 259670 h 1725"/>
                      <a:gd name="T22" fmla="*/ 424668 w 2857"/>
                      <a:gd name="T23" fmla="*/ 489597 h 1725"/>
                      <a:gd name="T24" fmla="*/ 419810 w 2857"/>
                      <a:gd name="T25" fmla="*/ 491599 h 1725"/>
                      <a:gd name="T26" fmla="*/ 414380 w 2857"/>
                      <a:gd name="T27" fmla="*/ 493029 h 1725"/>
                      <a:gd name="T28" fmla="*/ 408093 w 2857"/>
                      <a:gd name="T29" fmla="*/ 493315 h 1725"/>
                      <a:gd name="T30" fmla="*/ 402091 w 2857"/>
                      <a:gd name="T31" fmla="*/ 493029 h 1725"/>
                      <a:gd name="T32" fmla="*/ 396376 w 2857"/>
                      <a:gd name="T33" fmla="*/ 491599 h 1725"/>
                      <a:gd name="T34" fmla="*/ 391803 w 2857"/>
                      <a:gd name="T35" fmla="*/ 489597 h 1725"/>
                      <a:gd name="T36" fmla="*/ 8859 w 2857"/>
                      <a:gd name="T37" fmla="*/ 259670 h 1725"/>
                      <a:gd name="T38" fmla="*/ 4572 w 2857"/>
                      <a:gd name="T39" fmla="*/ 256524 h 1725"/>
                      <a:gd name="T40" fmla="*/ 1429 w 2857"/>
                      <a:gd name="T41" fmla="*/ 252520 h 1725"/>
                      <a:gd name="T42" fmla="*/ 0 w 2857"/>
                      <a:gd name="T43" fmla="*/ 248516 h 1725"/>
                      <a:gd name="T44" fmla="*/ 0 w 2857"/>
                      <a:gd name="T45" fmla="*/ 244227 h 1725"/>
                      <a:gd name="T46" fmla="*/ 1429 w 2857"/>
                      <a:gd name="T47" fmla="*/ 240509 h 1725"/>
                      <a:gd name="T48" fmla="*/ 4572 w 2857"/>
                      <a:gd name="T49" fmla="*/ 236791 h 1725"/>
                      <a:gd name="T50" fmla="*/ 8859 w 2857"/>
                      <a:gd name="T51" fmla="*/ 233359 h 1725"/>
                      <a:gd name="T52" fmla="*/ 391803 w 2857"/>
                      <a:gd name="T53" fmla="*/ 3432 h 1725"/>
                      <a:gd name="T54" fmla="*/ 396376 w 2857"/>
                      <a:gd name="T55" fmla="*/ 1144 h 1725"/>
                      <a:gd name="T56" fmla="*/ 402091 w 2857"/>
                      <a:gd name="T57" fmla="*/ 286 h 1725"/>
                      <a:gd name="T58" fmla="*/ 408093 w 2857"/>
                      <a:gd name="T59" fmla="*/ 0 h 17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7F7F7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799" name="Freeform 443"/>
                  <p:cNvSpPr>
                    <a:spLocks/>
                  </p:cNvSpPr>
                  <p:nvPr/>
                </p:nvSpPr>
                <p:spPr bwMode="auto">
                  <a:xfrm>
                    <a:off x="2524213" y="4462698"/>
                    <a:ext cx="702079" cy="421820"/>
                  </a:xfrm>
                  <a:custGeom>
                    <a:avLst/>
                    <a:gdLst>
                      <a:gd name="T0" fmla="*/ 351182 w 2455"/>
                      <a:gd name="T1" fmla="*/ 0 h 1473"/>
                      <a:gd name="T2" fmla="*/ 702079 w 2455"/>
                      <a:gd name="T3" fmla="*/ 211053 h 1473"/>
                      <a:gd name="T4" fmla="*/ 351182 w 2455"/>
                      <a:gd name="T5" fmla="*/ 421820 h 1473"/>
                      <a:gd name="T6" fmla="*/ 0 w 2455"/>
                      <a:gd name="T7" fmla="*/ 211053 h 1473"/>
                      <a:gd name="T8" fmla="*/ 351182 w 2455"/>
                      <a:gd name="T9" fmla="*/ 0 h 1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00" name="Freeform 444"/>
                  <p:cNvSpPr>
                    <a:spLocks/>
                  </p:cNvSpPr>
                  <p:nvPr/>
                </p:nvSpPr>
                <p:spPr bwMode="auto">
                  <a:xfrm>
                    <a:off x="2791603" y="4462698"/>
                    <a:ext cx="434689" cy="363194"/>
                  </a:xfrm>
                  <a:custGeom>
                    <a:avLst/>
                    <a:gdLst>
                      <a:gd name="T0" fmla="*/ 83098 w 1517"/>
                      <a:gd name="T1" fmla="*/ 0 h 1271"/>
                      <a:gd name="T2" fmla="*/ 434689 w 1517"/>
                      <a:gd name="T3" fmla="*/ 210601 h 1271"/>
                      <a:gd name="T4" fmla="*/ 179664 w 1517"/>
                      <a:gd name="T5" fmla="*/ 363194 h 1271"/>
                      <a:gd name="T6" fmla="*/ 172787 w 1517"/>
                      <a:gd name="T7" fmla="*/ 354621 h 1271"/>
                      <a:gd name="T8" fmla="*/ 167915 w 1517"/>
                      <a:gd name="T9" fmla="*/ 346334 h 1271"/>
                      <a:gd name="T10" fmla="*/ 165337 w 1517"/>
                      <a:gd name="T11" fmla="*/ 337762 h 1271"/>
                      <a:gd name="T12" fmla="*/ 163904 w 1517"/>
                      <a:gd name="T13" fmla="*/ 328903 h 1271"/>
                      <a:gd name="T14" fmla="*/ 163904 w 1517"/>
                      <a:gd name="T15" fmla="*/ 320045 h 1271"/>
                      <a:gd name="T16" fmla="*/ 164477 w 1517"/>
                      <a:gd name="T17" fmla="*/ 311472 h 1271"/>
                      <a:gd name="T18" fmla="*/ 166196 w 1517"/>
                      <a:gd name="T19" fmla="*/ 302328 h 1271"/>
                      <a:gd name="T20" fmla="*/ 168202 w 1517"/>
                      <a:gd name="T21" fmla="*/ 293470 h 1271"/>
                      <a:gd name="T22" fmla="*/ 170494 w 1517"/>
                      <a:gd name="T23" fmla="*/ 284326 h 1271"/>
                      <a:gd name="T24" fmla="*/ 172214 w 1517"/>
                      <a:gd name="T25" fmla="*/ 275467 h 1271"/>
                      <a:gd name="T26" fmla="*/ 173646 w 1517"/>
                      <a:gd name="T27" fmla="*/ 266323 h 1271"/>
                      <a:gd name="T28" fmla="*/ 174219 w 1517"/>
                      <a:gd name="T29" fmla="*/ 257465 h 1271"/>
                      <a:gd name="T30" fmla="*/ 173646 w 1517"/>
                      <a:gd name="T31" fmla="*/ 248892 h 1271"/>
                      <a:gd name="T32" fmla="*/ 171927 w 1517"/>
                      <a:gd name="T33" fmla="*/ 239748 h 1271"/>
                      <a:gd name="T34" fmla="*/ 169062 w 1517"/>
                      <a:gd name="T35" fmla="*/ 234033 h 1271"/>
                      <a:gd name="T36" fmla="*/ 164477 w 1517"/>
                      <a:gd name="T37" fmla="*/ 227746 h 1271"/>
                      <a:gd name="T38" fmla="*/ 159319 w 1517"/>
                      <a:gd name="T39" fmla="*/ 221746 h 1271"/>
                      <a:gd name="T40" fmla="*/ 152442 w 1517"/>
                      <a:gd name="T41" fmla="*/ 215459 h 1271"/>
                      <a:gd name="T42" fmla="*/ 147571 w 1517"/>
                      <a:gd name="T43" fmla="*/ 210601 h 1271"/>
                      <a:gd name="T44" fmla="*/ 142699 w 1517"/>
                      <a:gd name="T45" fmla="*/ 205172 h 1271"/>
                      <a:gd name="T46" fmla="*/ 138401 w 1517"/>
                      <a:gd name="T47" fmla="*/ 200028 h 1271"/>
                      <a:gd name="T48" fmla="*/ 134963 w 1517"/>
                      <a:gd name="T49" fmla="*/ 194599 h 1271"/>
                      <a:gd name="T50" fmla="*/ 133243 w 1517"/>
                      <a:gd name="T51" fmla="*/ 188598 h 1271"/>
                      <a:gd name="T52" fmla="*/ 133243 w 1517"/>
                      <a:gd name="T53" fmla="*/ 182597 h 1271"/>
                      <a:gd name="T54" fmla="*/ 134676 w 1517"/>
                      <a:gd name="T55" fmla="*/ 176311 h 1271"/>
                      <a:gd name="T56" fmla="*/ 137255 w 1517"/>
                      <a:gd name="T57" fmla="*/ 170310 h 1271"/>
                      <a:gd name="T58" fmla="*/ 140407 w 1517"/>
                      <a:gd name="T59" fmla="*/ 164309 h 1271"/>
                      <a:gd name="T60" fmla="*/ 143846 w 1517"/>
                      <a:gd name="T61" fmla="*/ 158308 h 1271"/>
                      <a:gd name="T62" fmla="*/ 146425 w 1517"/>
                      <a:gd name="T63" fmla="*/ 152307 h 1271"/>
                      <a:gd name="T64" fmla="*/ 148717 w 1517"/>
                      <a:gd name="T65" fmla="*/ 146306 h 1271"/>
                      <a:gd name="T66" fmla="*/ 149290 w 1517"/>
                      <a:gd name="T67" fmla="*/ 140020 h 1271"/>
                      <a:gd name="T68" fmla="*/ 148144 w 1517"/>
                      <a:gd name="T69" fmla="*/ 133447 h 1271"/>
                      <a:gd name="T70" fmla="*/ 144132 w 1517"/>
                      <a:gd name="T71" fmla="*/ 125446 h 1271"/>
                      <a:gd name="T72" fmla="*/ 138115 w 1517"/>
                      <a:gd name="T73" fmla="*/ 117159 h 1271"/>
                      <a:gd name="T74" fmla="*/ 130092 w 1517"/>
                      <a:gd name="T75" fmla="*/ 109730 h 1271"/>
                      <a:gd name="T76" fmla="*/ 120922 w 1517"/>
                      <a:gd name="T77" fmla="*/ 102014 h 1271"/>
                      <a:gd name="T78" fmla="*/ 110033 w 1517"/>
                      <a:gd name="T79" fmla="*/ 94871 h 1271"/>
                      <a:gd name="T80" fmla="*/ 98572 w 1517"/>
                      <a:gd name="T81" fmla="*/ 87441 h 1271"/>
                      <a:gd name="T82" fmla="*/ 86250 w 1517"/>
                      <a:gd name="T83" fmla="*/ 80869 h 1271"/>
                      <a:gd name="T84" fmla="*/ 73642 w 1517"/>
                      <a:gd name="T85" fmla="*/ 74582 h 1271"/>
                      <a:gd name="T86" fmla="*/ 61034 w 1517"/>
                      <a:gd name="T87" fmla="*/ 69153 h 1271"/>
                      <a:gd name="T88" fmla="*/ 48713 w 1517"/>
                      <a:gd name="T89" fmla="*/ 63723 h 1271"/>
                      <a:gd name="T90" fmla="*/ 36678 w 1517"/>
                      <a:gd name="T91" fmla="*/ 59151 h 1271"/>
                      <a:gd name="T92" fmla="*/ 26076 w 1517"/>
                      <a:gd name="T93" fmla="*/ 54865 h 1271"/>
                      <a:gd name="T94" fmla="*/ 22351 w 1517"/>
                      <a:gd name="T95" fmla="*/ 54293 h 1271"/>
                      <a:gd name="T96" fmla="*/ 18052 w 1517"/>
                      <a:gd name="T97" fmla="*/ 53150 h 1271"/>
                      <a:gd name="T98" fmla="*/ 12321 w 1517"/>
                      <a:gd name="T99" fmla="*/ 52293 h 1271"/>
                      <a:gd name="T100" fmla="*/ 6304 w 1517"/>
                      <a:gd name="T101" fmla="*/ 50864 h 1271"/>
                      <a:gd name="T102" fmla="*/ 0 w 1517"/>
                      <a:gd name="T103" fmla="*/ 49721 h 1271"/>
                      <a:gd name="T104" fmla="*/ 83098 w 1517"/>
                      <a:gd name="T105" fmla="*/ 0 h 12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01" name="Freeform 445"/>
                  <p:cNvSpPr>
                    <a:spLocks/>
                  </p:cNvSpPr>
                  <p:nvPr/>
                </p:nvSpPr>
                <p:spPr bwMode="auto">
                  <a:xfrm>
                    <a:off x="2764435" y="4605688"/>
                    <a:ext cx="55766" cy="37177"/>
                  </a:xfrm>
                  <a:custGeom>
                    <a:avLst/>
                    <a:gdLst>
                      <a:gd name="T0" fmla="*/ 28308 w 197"/>
                      <a:gd name="T1" fmla="*/ 0 h 131"/>
                      <a:gd name="T2" fmla="*/ 35668 w 197"/>
                      <a:gd name="T3" fmla="*/ 851 h 131"/>
                      <a:gd name="T4" fmla="*/ 42178 w 197"/>
                      <a:gd name="T5" fmla="*/ 2554 h 131"/>
                      <a:gd name="T6" fmla="*/ 47557 w 197"/>
                      <a:gd name="T7" fmla="*/ 5392 h 131"/>
                      <a:gd name="T8" fmla="*/ 51803 w 197"/>
                      <a:gd name="T9" fmla="*/ 9081 h 131"/>
                      <a:gd name="T10" fmla="*/ 54917 w 197"/>
                      <a:gd name="T11" fmla="*/ 13338 h 131"/>
                      <a:gd name="T12" fmla="*/ 55766 w 197"/>
                      <a:gd name="T13" fmla="*/ 18163 h 131"/>
                      <a:gd name="T14" fmla="*/ 55200 w 197"/>
                      <a:gd name="T15" fmla="*/ 23271 h 131"/>
                      <a:gd name="T16" fmla="*/ 52369 w 197"/>
                      <a:gd name="T17" fmla="*/ 28096 h 131"/>
                      <a:gd name="T18" fmla="*/ 47840 w 197"/>
                      <a:gd name="T19" fmla="*/ 31785 h 131"/>
                      <a:gd name="T20" fmla="*/ 41895 w 197"/>
                      <a:gd name="T21" fmla="*/ 34907 h 131"/>
                      <a:gd name="T22" fmla="*/ 34818 w 197"/>
                      <a:gd name="T23" fmla="*/ 36609 h 131"/>
                      <a:gd name="T24" fmla="*/ 27175 w 197"/>
                      <a:gd name="T25" fmla="*/ 37177 h 131"/>
                      <a:gd name="T26" fmla="*/ 19532 w 197"/>
                      <a:gd name="T27" fmla="*/ 36326 h 131"/>
                      <a:gd name="T28" fmla="*/ 12738 w 197"/>
                      <a:gd name="T29" fmla="*/ 34339 h 131"/>
                      <a:gd name="T30" fmla="*/ 7360 w 197"/>
                      <a:gd name="T31" fmla="*/ 31217 h 131"/>
                      <a:gd name="T32" fmla="*/ 3114 w 197"/>
                      <a:gd name="T33" fmla="*/ 26960 h 131"/>
                      <a:gd name="T34" fmla="*/ 283 w 197"/>
                      <a:gd name="T35" fmla="*/ 22136 h 131"/>
                      <a:gd name="T36" fmla="*/ 0 w 197"/>
                      <a:gd name="T37" fmla="*/ 17311 h 131"/>
                      <a:gd name="T38" fmla="*/ 1415 w 197"/>
                      <a:gd name="T39" fmla="*/ 12487 h 131"/>
                      <a:gd name="T40" fmla="*/ 4529 w 197"/>
                      <a:gd name="T41" fmla="*/ 8514 h 131"/>
                      <a:gd name="T42" fmla="*/ 9342 w 197"/>
                      <a:gd name="T43" fmla="*/ 4824 h 131"/>
                      <a:gd name="T44" fmla="*/ 14720 w 197"/>
                      <a:gd name="T45" fmla="*/ 2270 h 131"/>
                      <a:gd name="T46" fmla="*/ 21231 w 197"/>
                      <a:gd name="T47" fmla="*/ 568 h 131"/>
                      <a:gd name="T48" fmla="*/ 28308 w 197"/>
                      <a:gd name="T49" fmla="*/ 0 h 1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02" name="Freeform 446"/>
                  <p:cNvSpPr>
                    <a:spLocks/>
                  </p:cNvSpPr>
                  <p:nvPr/>
                </p:nvSpPr>
                <p:spPr bwMode="auto">
                  <a:xfrm>
                    <a:off x="2737267" y="4701491"/>
                    <a:ext cx="81504" cy="54336"/>
                  </a:xfrm>
                  <a:custGeom>
                    <a:avLst/>
                    <a:gdLst>
                      <a:gd name="T0" fmla="*/ 41607 w 286"/>
                      <a:gd name="T1" fmla="*/ 0 h 189"/>
                      <a:gd name="T2" fmla="*/ 50441 w 286"/>
                      <a:gd name="T3" fmla="*/ 575 h 189"/>
                      <a:gd name="T4" fmla="*/ 58706 w 286"/>
                      <a:gd name="T5" fmla="*/ 2587 h 189"/>
                      <a:gd name="T6" fmla="*/ 66115 w 286"/>
                      <a:gd name="T7" fmla="*/ 5750 h 189"/>
                      <a:gd name="T8" fmla="*/ 72385 w 286"/>
                      <a:gd name="T9" fmla="*/ 10062 h 189"/>
                      <a:gd name="T10" fmla="*/ 76944 w 286"/>
                      <a:gd name="T11" fmla="*/ 14950 h 189"/>
                      <a:gd name="T12" fmla="*/ 80079 w 286"/>
                      <a:gd name="T13" fmla="*/ 20412 h 189"/>
                      <a:gd name="T14" fmla="*/ 81504 w 286"/>
                      <a:gd name="T15" fmla="*/ 26162 h 189"/>
                      <a:gd name="T16" fmla="*/ 80649 w 286"/>
                      <a:gd name="T17" fmla="*/ 32774 h 189"/>
                      <a:gd name="T18" fmla="*/ 77514 w 286"/>
                      <a:gd name="T19" fmla="*/ 38811 h 189"/>
                      <a:gd name="T20" fmla="*/ 72670 w 286"/>
                      <a:gd name="T21" fmla="*/ 43986 h 189"/>
                      <a:gd name="T22" fmla="*/ 66115 w 286"/>
                      <a:gd name="T23" fmla="*/ 48586 h 189"/>
                      <a:gd name="T24" fmla="*/ 58136 w 286"/>
                      <a:gd name="T25" fmla="*/ 51749 h 189"/>
                      <a:gd name="T26" fmla="*/ 49301 w 286"/>
                      <a:gd name="T27" fmla="*/ 53761 h 189"/>
                      <a:gd name="T28" fmla="*/ 39612 w 286"/>
                      <a:gd name="T29" fmla="*/ 54336 h 189"/>
                      <a:gd name="T30" fmla="*/ 29923 w 286"/>
                      <a:gd name="T31" fmla="*/ 53474 h 189"/>
                      <a:gd name="T32" fmla="*/ 20803 w 286"/>
                      <a:gd name="T33" fmla="*/ 50886 h 189"/>
                      <a:gd name="T34" fmla="*/ 13394 w 286"/>
                      <a:gd name="T35" fmla="*/ 47436 h 189"/>
                      <a:gd name="T36" fmla="*/ 7124 w 286"/>
                      <a:gd name="T37" fmla="*/ 42836 h 189"/>
                      <a:gd name="T38" fmla="*/ 2565 w 286"/>
                      <a:gd name="T39" fmla="*/ 37374 h 189"/>
                      <a:gd name="T40" fmla="*/ 285 w 286"/>
                      <a:gd name="T41" fmla="*/ 31624 h 189"/>
                      <a:gd name="T42" fmla="*/ 0 w 286"/>
                      <a:gd name="T43" fmla="*/ 25299 h 189"/>
                      <a:gd name="T44" fmla="*/ 1140 w 286"/>
                      <a:gd name="T45" fmla="*/ 18974 h 189"/>
                      <a:gd name="T46" fmla="*/ 5130 w 286"/>
                      <a:gd name="T47" fmla="*/ 13512 h 189"/>
                      <a:gd name="T48" fmla="*/ 9974 w 286"/>
                      <a:gd name="T49" fmla="*/ 8912 h 189"/>
                      <a:gd name="T50" fmla="*/ 16529 w 286"/>
                      <a:gd name="T51" fmla="*/ 5175 h 189"/>
                      <a:gd name="T52" fmla="*/ 23938 w 286"/>
                      <a:gd name="T53" fmla="*/ 2012 h 189"/>
                      <a:gd name="T54" fmla="*/ 32203 w 286"/>
                      <a:gd name="T55" fmla="*/ 287 h 189"/>
                      <a:gd name="T56" fmla="*/ 41607 w 286"/>
                      <a:gd name="T57" fmla="*/ 0 h 1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03" name="Freeform 447"/>
                  <p:cNvSpPr>
                    <a:spLocks/>
                  </p:cNvSpPr>
                  <p:nvPr/>
                </p:nvSpPr>
                <p:spPr bwMode="auto">
                  <a:xfrm>
                    <a:off x="3003227" y="4618557"/>
                    <a:ext cx="72925" cy="48617"/>
                  </a:xfrm>
                  <a:custGeom>
                    <a:avLst/>
                    <a:gdLst>
                      <a:gd name="T0" fmla="*/ 37324 w 254"/>
                      <a:gd name="T1" fmla="*/ 0 h 168"/>
                      <a:gd name="T2" fmla="*/ 45650 w 254"/>
                      <a:gd name="T3" fmla="*/ 868 h 168"/>
                      <a:gd name="T4" fmla="*/ 52828 w 254"/>
                      <a:gd name="T5" fmla="*/ 2604 h 168"/>
                      <a:gd name="T6" fmla="*/ 59431 w 254"/>
                      <a:gd name="T7" fmla="*/ 5209 h 168"/>
                      <a:gd name="T8" fmla="*/ 64886 w 254"/>
                      <a:gd name="T9" fmla="*/ 9260 h 168"/>
                      <a:gd name="T10" fmla="*/ 69193 w 254"/>
                      <a:gd name="T11" fmla="*/ 13312 h 168"/>
                      <a:gd name="T12" fmla="*/ 72064 w 254"/>
                      <a:gd name="T13" fmla="*/ 18521 h 168"/>
                      <a:gd name="T14" fmla="*/ 72925 w 254"/>
                      <a:gd name="T15" fmla="*/ 24019 h 168"/>
                      <a:gd name="T16" fmla="*/ 72351 w 254"/>
                      <a:gd name="T17" fmla="*/ 29807 h 168"/>
                      <a:gd name="T18" fmla="*/ 69480 w 254"/>
                      <a:gd name="T19" fmla="*/ 35016 h 168"/>
                      <a:gd name="T20" fmla="*/ 65460 w 254"/>
                      <a:gd name="T21" fmla="*/ 39646 h 168"/>
                      <a:gd name="T22" fmla="*/ 59431 w 254"/>
                      <a:gd name="T23" fmla="*/ 43408 h 168"/>
                      <a:gd name="T24" fmla="*/ 52540 w 254"/>
                      <a:gd name="T25" fmla="*/ 46591 h 168"/>
                      <a:gd name="T26" fmla="*/ 44501 w 254"/>
                      <a:gd name="T27" fmla="*/ 48328 h 168"/>
                      <a:gd name="T28" fmla="*/ 35888 w 254"/>
                      <a:gd name="T29" fmla="*/ 48617 h 168"/>
                      <a:gd name="T30" fmla="*/ 27275 w 254"/>
                      <a:gd name="T31" fmla="*/ 48038 h 168"/>
                      <a:gd name="T32" fmla="*/ 19236 w 254"/>
                      <a:gd name="T33" fmla="*/ 46013 h 168"/>
                      <a:gd name="T34" fmla="*/ 12633 w 254"/>
                      <a:gd name="T35" fmla="*/ 42829 h 168"/>
                      <a:gd name="T36" fmla="*/ 7178 w 254"/>
                      <a:gd name="T37" fmla="*/ 38488 h 168"/>
                      <a:gd name="T38" fmla="*/ 2871 w 254"/>
                      <a:gd name="T39" fmla="*/ 33569 h 168"/>
                      <a:gd name="T40" fmla="*/ 861 w 254"/>
                      <a:gd name="T41" fmla="*/ 28360 h 168"/>
                      <a:gd name="T42" fmla="*/ 0 w 254"/>
                      <a:gd name="T43" fmla="*/ 22862 h 168"/>
                      <a:gd name="T44" fmla="*/ 1723 w 254"/>
                      <a:gd name="T45" fmla="*/ 17363 h 168"/>
                      <a:gd name="T46" fmla="*/ 4881 w 254"/>
                      <a:gd name="T47" fmla="*/ 12444 h 168"/>
                      <a:gd name="T48" fmla="*/ 9475 w 254"/>
                      <a:gd name="T49" fmla="*/ 8103 h 168"/>
                      <a:gd name="T50" fmla="*/ 15504 w 254"/>
                      <a:gd name="T51" fmla="*/ 4630 h 168"/>
                      <a:gd name="T52" fmla="*/ 22107 w 254"/>
                      <a:gd name="T53" fmla="*/ 2315 h 168"/>
                      <a:gd name="T54" fmla="*/ 29285 w 254"/>
                      <a:gd name="T55" fmla="*/ 579 h 168"/>
                      <a:gd name="T56" fmla="*/ 37324 w 254"/>
                      <a:gd name="T57" fmla="*/ 0 h 1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32804" name="Freeform 448"/>
                  <p:cNvSpPr>
                    <a:spLocks/>
                  </p:cNvSpPr>
                  <p:nvPr/>
                </p:nvSpPr>
                <p:spPr bwMode="auto">
                  <a:xfrm>
                    <a:off x="2758716" y="4509885"/>
                    <a:ext cx="213055" cy="356045"/>
                  </a:xfrm>
                  <a:custGeom>
                    <a:avLst/>
                    <a:gdLst>
                      <a:gd name="T0" fmla="*/ 45981 w 746"/>
                      <a:gd name="T1" fmla="*/ 3997 h 1247"/>
                      <a:gd name="T2" fmla="*/ 70542 w 746"/>
                      <a:gd name="T3" fmla="*/ 12563 h 1247"/>
                      <a:gd name="T4" fmla="*/ 94818 w 746"/>
                      <a:gd name="T5" fmla="*/ 22556 h 1247"/>
                      <a:gd name="T6" fmla="*/ 119951 w 746"/>
                      <a:gd name="T7" fmla="*/ 34263 h 1247"/>
                      <a:gd name="T8" fmla="*/ 143655 w 746"/>
                      <a:gd name="T9" fmla="*/ 48253 h 1247"/>
                      <a:gd name="T10" fmla="*/ 163647 w 746"/>
                      <a:gd name="T11" fmla="*/ 63100 h 1247"/>
                      <a:gd name="T12" fmla="*/ 177641 w 746"/>
                      <a:gd name="T13" fmla="*/ 78804 h 1247"/>
                      <a:gd name="T14" fmla="*/ 182782 w 746"/>
                      <a:gd name="T15" fmla="*/ 93365 h 1247"/>
                      <a:gd name="T16" fmla="*/ 179926 w 746"/>
                      <a:gd name="T17" fmla="*/ 105643 h 1247"/>
                      <a:gd name="T18" fmla="*/ 173928 w 746"/>
                      <a:gd name="T19" fmla="*/ 117635 h 1247"/>
                      <a:gd name="T20" fmla="*/ 168216 w 746"/>
                      <a:gd name="T21" fmla="*/ 129627 h 1247"/>
                      <a:gd name="T22" fmla="*/ 166788 w 746"/>
                      <a:gd name="T23" fmla="*/ 141904 h 1247"/>
                      <a:gd name="T24" fmla="*/ 171929 w 746"/>
                      <a:gd name="T25" fmla="*/ 153325 h 1247"/>
                      <a:gd name="T26" fmla="*/ 181068 w 746"/>
                      <a:gd name="T27" fmla="*/ 163889 h 1247"/>
                      <a:gd name="T28" fmla="*/ 192778 w 746"/>
                      <a:gd name="T29" fmla="*/ 175025 h 1247"/>
                      <a:gd name="T30" fmla="*/ 202488 w 746"/>
                      <a:gd name="T31" fmla="*/ 187302 h 1247"/>
                      <a:gd name="T32" fmla="*/ 207057 w 746"/>
                      <a:gd name="T33" fmla="*/ 202149 h 1247"/>
                      <a:gd name="T34" fmla="*/ 207057 w 746"/>
                      <a:gd name="T35" fmla="*/ 219566 h 1247"/>
                      <a:gd name="T36" fmla="*/ 203916 w 746"/>
                      <a:gd name="T37" fmla="*/ 237554 h 1247"/>
                      <a:gd name="T38" fmla="*/ 199632 w 746"/>
                      <a:gd name="T39" fmla="*/ 255542 h 1247"/>
                      <a:gd name="T40" fmla="*/ 197347 w 746"/>
                      <a:gd name="T41" fmla="*/ 273244 h 1247"/>
                      <a:gd name="T42" fmla="*/ 198775 w 746"/>
                      <a:gd name="T43" fmla="*/ 290946 h 1247"/>
                      <a:gd name="T44" fmla="*/ 206201 w 746"/>
                      <a:gd name="T45" fmla="*/ 308077 h 1247"/>
                      <a:gd name="T46" fmla="*/ 152509 w 746"/>
                      <a:gd name="T47" fmla="*/ 356045 h 1247"/>
                      <a:gd name="T48" fmla="*/ 141085 w 746"/>
                      <a:gd name="T49" fmla="*/ 330063 h 1247"/>
                      <a:gd name="T50" fmla="*/ 136515 w 746"/>
                      <a:gd name="T51" fmla="*/ 304651 h 1247"/>
                      <a:gd name="T52" fmla="*/ 136801 w 746"/>
                      <a:gd name="T53" fmla="*/ 280667 h 1247"/>
                      <a:gd name="T54" fmla="*/ 140228 w 746"/>
                      <a:gd name="T55" fmla="*/ 259824 h 1247"/>
                      <a:gd name="T56" fmla="*/ 144512 w 746"/>
                      <a:gd name="T57" fmla="*/ 243264 h 1247"/>
                      <a:gd name="T58" fmla="*/ 149653 w 746"/>
                      <a:gd name="T59" fmla="*/ 226704 h 1247"/>
                      <a:gd name="T60" fmla="*/ 152794 w 746"/>
                      <a:gd name="T61" fmla="*/ 214426 h 1247"/>
                      <a:gd name="T62" fmla="*/ 151937 w 746"/>
                      <a:gd name="T63" fmla="*/ 205575 h 1247"/>
                      <a:gd name="T64" fmla="*/ 145083 w 746"/>
                      <a:gd name="T65" fmla="*/ 197010 h 1247"/>
                      <a:gd name="T66" fmla="*/ 135087 w 746"/>
                      <a:gd name="T67" fmla="*/ 185589 h 1247"/>
                      <a:gd name="T68" fmla="*/ 125662 w 746"/>
                      <a:gd name="T69" fmla="*/ 171598 h 1247"/>
                      <a:gd name="T70" fmla="*/ 119094 w 746"/>
                      <a:gd name="T71" fmla="*/ 154753 h 1247"/>
                      <a:gd name="T72" fmla="*/ 116809 w 746"/>
                      <a:gd name="T73" fmla="*/ 139620 h 1247"/>
                      <a:gd name="T74" fmla="*/ 117951 w 746"/>
                      <a:gd name="T75" fmla="*/ 129341 h 1247"/>
                      <a:gd name="T76" fmla="*/ 119951 w 746"/>
                      <a:gd name="T77" fmla="*/ 120204 h 1247"/>
                      <a:gd name="T78" fmla="*/ 123092 w 746"/>
                      <a:gd name="T79" fmla="*/ 112210 h 1247"/>
                      <a:gd name="T80" fmla="*/ 125662 w 746"/>
                      <a:gd name="T81" fmla="*/ 105072 h 1247"/>
                      <a:gd name="T82" fmla="*/ 127947 w 746"/>
                      <a:gd name="T83" fmla="*/ 98505 h 1247"/>
                      <a:gd name="T84" fmla="*/ 128233 w 746"/>
                      <a:gd name="T85" fmla="*/ 91938 h 1247"/>
                      <a:gd name="T86" fmla="*/ 126234 w 746"/>
                      <a:gd name="T87" fmla="*/ 85085 h 1247"/>
                      <a:gd name="T88" fmla="*/ 121093 w 746"/>
                      <a:gd name="T89" fmla="*/ 78233 h 1247"/>
                      <a:gd name="T90" fmla="*/ 111668 w 746"/>
                      <a:gd name="T91" fmla="*/ 70524 h 1247"/>
                      <a:gd name="T92" fmla="*/ 97388 w 746"/>
                      <a:gd name="T93" fmla="*/ 61958 h 1247"/>
                      <a:gd name="T94" fmla="*/ 78253 w 746"/>
                      <a:gd name="T95" fmla="*/ 51965 h 1247"/>
                      <a:gd name="T96" fmla="*/ 52264 w 746"/>
                      <a:gd name="T97" fmla="*/ 40544 h 1247"/>
                      <a:gd name="T98" fmla="*/ 19421 w 746"/>
                      <a:gd name="T99" fmla="*/ 27410 h 1247"/>
                      <a:gd name="T100" fmla="*/ 33129 w 746"/>
                      <a:gd name="T101" fmla="*/ 0 h 12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grpSp>
        </p:grpSp>
      </p:grpSp>
    </p:spTree>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SRI.MAPS.WEBMAPID" val="45e6c6ab515d4fd9a6f1e511407e3bd5"/>
  <p:tag name="ESRI.MAPS.WEBMAPEXTENT" val="-4335281.90919864,-2280278.00469915,16132721.1683863,14352114.9032994"/>
  <p:tag name="ESRI.MAPS.WEBMAPVISIBILITY" val="{&quot;layers&quot;:[{&quot;layerId&quot;:&quot;World_Light_Gray_Base_2459&quot;,&quot;subLayerVisibility&quot;:null,&quot;visible&quot;:true},{&quot;layerId&quot;:&quot;July_2013_WorldImagery_5306&quot;,&quot;subLayerVisibility&quot;:null,&quot;visible&quot;:true},{&quot;layerId&quot;:&quot;July_2013_WorldImagery_FeatureService_6076&quot;,&quot;subLayerVisibility&quot;:null,&quot;visible&quot;:false},{&quot;layerId&quot;:&quot;World_Countries_(Generalized)_1467&quot;,&quot;subLayerVisibility&quot;:null,&quot;visible&quot;:true},{&quot;layerId&quot;:&quot;World_Light_Gray_Reference_3765&quot;,&quot;subLayerVisibility&quot;:null,&quot;visible&quot;:true}]}"/>
  <p:tag name="ESRI.MAPS.WEBMAPIMAGE" val="iVBORw0KGgoAAAANSUhEUgAAAtcAAAJQCAYAAABFO0g9AAAAAXNSR0IArs4c6QAAAARnQU1BAACxjwv8YQUAAAAJcEhZcwAADsMAAA7DAcdvqGQAAP+lSURBVHhe7H0HYFXXle1W7703JBCoIIEA0XvH4AK4YjtO4nicOGWSzM9knMzkz3haMvkpkziZTOLEjnu3Kab33qsKRUIIIYR67/3vtS/ncREqT9KT9CTuyWiE9e67Zd9T1tl77bVt0tPT2z08PKi6uprCwsKotbWVOrb29nbKyMiQz8vLy8nT05MaGxvJ19eX7O3t7zm+oKCAfHx85DMnJycqLS0lGxsb+Z71Nlt655236cqVy6Zb/MY3vkV//vMfycXFRe7d2dmFFi9aSra2dvI8aPrf+fm3yN3dg49zlmeH3dTn1vvcxp31xgI2NrY8RlrI3sGOjhw5RIGBAbRkyRLauHEjzZ49m7y9vcnOzo5+fHoNLQ1ZR0vC1lFbW5tcwsHBgXbv3i3/vWjRIjkOfQQ/v/71r2nF8lXSf3AcjrG1xbXujEfVl5qammjvvp3yvRdffFH6mHYNG/63Ld/XYTpwYD+tXr1GzofPcS4cgx9cF8e1a7dlNMMChgUMCwy6BTAXYZ3E71u38uiLzRvIz8+PnBydaN68hbzmepnmQhxjrKWD/oqMC/bDAnZPPfXUK/X19SbQjIW9s1ZRUUERERGy2AMst7S0CODEoq1vWPDxeUBAgADr5uZmKisrk4Hh6uraj1sdyK8CfNhRYWE+VVZWycYhPDxcABCANW9AeJA78mcVlJp6gc6eO02xMfHyfHhetBu5ObRl6yaqrKqkuLh4E2gyJgSiy3XH6Z2CfyF/hzDycwgdyBdp1rk9w1+k1sZx1NYa0OXxdXSTTtMP6GjlF9ROrRRkHy/HakC2lRcFO+7nxYSxEx8fTzExMdIfFJANqZxIRek1FBwcLH+7efMmHTq9iw7uOSrjICEh4a6xs2/fPu5TcbIxQ5/CuNGPLdWP1CITFhZCx44dE0CP62pNG4sYpwDVhw8fkmvv2LGd8vPzadSoUQKstefgY7WuazTDAoYFDAsMugXUnIb5zs3NjRITJ1DC+Ak0blwsr7uuAqzRlHPCWEsH/RUZF+yHBex++ctfvuLv7y+LOhZ0gMmODZ0fHmsc4+XlJQAb/43vdQTXGAB1dXVUU1MjIBXHAUzAo2e9g0Pz+MGrmJSUJCB65sxZDLDDBJC4u7vTpUuXqKGhgUJCQgS4MALif4fKwId9rmZlsiffj7L494zps0weR+t95n70ml5+tbW9hQqbr9F4t7nkZufdy2/37/A2qqMGx0Pk0DradCIbu2pqqR/P7829y5MDULcRj4f2KApyiCUP22A51tZW8xLbMbiuq6ullJQUmjp1qskLjfFw48YN+uijjwgRoe3btzPIPUyZmZlUmFdC8DqvYY8yIjvoG9l1W6mi5SrVVLRSUx1RUJB2HfQpnEtt3vQ3iu+dPXta+iKAvQLM6nv4jShTYWEBXb58hVaufFD6Y0rKeT5+/J2+yZ5uoxkWMCxgWGAoLKCf2zDXAUxjLsO/VdQO8xb+pqJ8Q3GfxjUNC/TFAnY//vGPX8GCj50jwHNnYBAdHZ/BQ4YwDgA4jnd0dOz0ePw9MDBQFnGACPy3HgD05UYH9js24m0/evQIzZkzT8LqTz75FN+3gzwDAHZycrI8w61b+VRQkE+xsXG80fA2hdkPHzlI0dFjqba2hj+LF8++dT/zwFpUf3Z3BtQT3RcNOrDGPbTalFK562/IvWm16ZZaGiZ2C6xxoB25kA9NpFCHiSZgjb+baCF2ttKvz5w5LZSqtLQ0qqqqEnrIkSNHaPHixRQZGSkLBsaKtuGspcmTJ9OsWbNMwPlA6d9TUdNZqi1yZCAfwWFRf+k3ilakALOijyh6x549u+ixxx6TzS76mmr4HN9Hvx03LoY923OEvhUdHU3nzp2jXI6wREXxRoO91uK9NpphAcMChgWGwAJ65wFwh3IoqFvB3xTlzaCFDMELMi7ZLwvY/cM//MMrd0LFXXuyABLucDs1/mhXXlkAAyzu6piO3u1+3fEAfBn3d/78efFMu7m5MoC+xZyvuVRRUcUh9R108uQp2rt3L40dG8Og+0nxLh46fIAmTJjANiDKu3WTiooKKcA/gJx5AxIaGiZ3aXCuB+Bl9fKUtuR+F7Du6esfVb5AgfZx5Gbr3+mhu6t+Sqmtb1OZw0YKbFxJaekpTHsql3deUlJK48eP581YJAPZs3ThwgU5xxXbw7Rs3kpat/ZZpgzFmfoG+kec+9MU67aOrqdXkYe7p0Q/FDhWXhyNI62NTfTVjMwrDKibacGCBTLO1CKledVbud+Br43Fqk3jh9s7MIXkKF2/ni19PCEhURghvHT1ZA7jc8MChgUsbAE9xUutEdYQ4VRgdjDvSV0TJlYAu6O59fQRdZxaX+3sNKyBORDHIXK8YeNnHLG7yJFDT54P24Vigt+dncca7N6b7vVe4b8yzfIEJXAU2GjWbQG7l19++RXrvsWBvztMJgjbA2Dn5OQIAJkxYwb993//WjyIWVlX5W9IugBFZNKkSQyczpsSHa9dy2KPYC7l8+cLFiySga4HRAP/BPfvFXJtNlEJHSdfmmQRI/jaR5GvXSTZ2Th2ej5v+1AKc0imIJvp5G4fRuPGxjJPMIG9wVFMxQinrds3U3b+RVq6YKVEP6ZPn06ho4JpXPAEsrd16JRHjQn+0KFDFDV6DG/u3E2LDP6OhUO/ScPfbtzI4YiQt/C8FeBWvET9TavN8J/+9EeJzMyfv4ApLNOF/gWvtQGuLdJluP+dpBs2n5E/zbDMCY2zjGgLqLGqACHGtzV4ZnEfaempAlDDwyOsiuusQHBHAA4HAhxbyHmCY2H/gX1Cg0tNS+E8k1sSqQOHGzkyCsjrfw+3jubLOUtRzgnkYe873G79vrtfA1zf3jEjbI5QPkL7CLMjUQwAJC0t1RR2nzZtOoOgg8InhxcQXkbQX8B9DQoMZiA1S7yEmCiV174zzux918sG8IFL6Cg12hRTAM2xyFXAre4KWOMCrnZ+5GLDKjm2TuRo5yFUKXhPbpZm8t8chXtf31BHjbUtAopdXJwp1DOKHPgzNGy6KpqL5d/2Ng5yDPoL+P7JUzTutn4hUQuw8k7X1FTL4ufN4HrMmDGmUCpAOL6HzaAelJ84cYKBdRk99NAjcp9KLUSiSUZCo0X6TCVdpnK6QCG01CLnM04ysi2gH9MK6FlDdBf3cvFiGl28lC5UMh8f33tyqobyzXRmo+qaStq6bQsnjN8gOLlWrXqQ1+FpTM2MZfrdbEnqRoK3mzuLKejmu+HmsVZ297T3M4D1UHbCXlzbANe3jQXQgUQ0cGYhrQYAXVVVLWF1JGWiwfu3ZMlSluu7IlxWcFoV39WVPY628AbyBKVoNgrw9OJ9GIf20gK+NNliwNqcS+P91lEunaefUAStlve/ddsXdCH9JF1KyaCJiZM4ObFOwpCghoB/jRwF8PaxOOD4fz//JXKyc6ExnommxQv0o1kz794gKM+z3nP96WcfSXLwokULJQ8C5ywqKqLf/OY3omqDzR5UfPAd9MODBw9KfoCS5LsD3pkSYoBrc155j8d40BgDWPdoJeMAvQUwPpHrZA2gWt0X7ikyMkpyiaKixty1ybeWt6ecVSrpcd/+PQKk161bJ+peoaEhQodTOWSQz923by8ndxeKV/7c+bOSc6KUSIxESWt5syPvPkZsRlOz/b9Tk/3fmv3GMFjh9cMAnTJligCT/fv38W74mvwdYBpJaVAIWbHiAQExWnj9TiKGooN0pfJg9s2MsAPd7U/QGI8XR8xTudlE0oz21+T9p/OE7cgyjYFPXKVmmwY6fuoI04Ymi1IIFDtAI9q5c6eozaiN10+nfk4LQx4XqtEHH3xA//nnfyJ7N01yqjOPilKkwcJSXV1FTz/9JTkW8n1QItmwYYOo3KBdv37dpDACIJ+drUVYlG42ziHa2bclJEfMSzEexLDAMLGAjF0GhW++9Rc6fvzIPXr2Q/kYWLtimEZhjbRGldSt7LN5y0ZWJGuQ/CjkStlxkjlSU0APwW/8zJw5g77//e9zvlQ0zZ0zV+ZjyKeiIW8Fik9GMywwEBYYsZ5rG5ta9iSHkE1bgll2w8AFIBo9erQAHIjZjx07VqTWAKKgUwyvNY5xdICuMGtji2awJuPXzp5KeCvRFKdupKqFZDbtIwdi9RhbliQ0o9nYsJqFDUvXtUw042jrPkQy2m/zlfGei2pvUFlNAY1PYG1zpl2Ex4bQ2qVPsSrIFNmkwasCagb6z7Rp0+ThQB1CO378hOhPu/jaU1iMH0V4x9zlLVLeZxyrQPeFC+eogqUit23bKjSPao6ugB9py302n1VsVqxYIZ5yAOtPP/1UFhPoZwvHGquNgGr0WU3vujetmCk4zVTJbz6wN18zjjUsYFiggwUceA4oKyulW/l5rEQ1bUCT3/WJiriNrrzleg64+ndv6ROdJfFbMrH/dl43O72u0s28m/Ttb39b5jvlgNA/m3J8YR3Guh4cFEJXMq5IxM+Vkxy3bd9CR44e4nV+3D1Kab19bqODGxboaAEbpjoYweEu+gWSzBCuVw163fAQJiZMYsm9WtHDVlrXStmhq4znkdT1oKgx1eWrFO04byQ9llnPojjLOBgA9vSt9ZRyMJf+6f/8u0zyigqkohcqWRa/sVlTGy6c56233hIFmshRo2VjBoWPzprqU/hOYVEBlZaUyPfQH9VGDtQUyPzFx8fR1q1bqbi4WDaCoDi1t/UeSHd2H2dsfkDu7dEUS98yy1bGQYYFDAsMvQUwJyH6qmQ8cUfDMRdIA7zttGfvLspjYL18+XKpMdBZU8+nT15sbm6RKCKUkyZOnChqTo5cDfLxx56SuVQBcxXlG/o3Z9zBcLaAAa67eXvY4YIKAu81OFrgsq5fv150rKEgAnANj3UAU0RWrXzYNGENx4lrOHfiwbr3Ao8X5B2XN3LVw2tE3wv7s3iDt23bTNOmTxVPtX5SV14ifX/QA+V//dd/pRe+9jd8mF234Fothoo2gnN0pB4dZQ+Mj6+PLDoA+QDxU6dOk37b3jZi2V+D9eqN6xgWGLYWUFJ1qM/g7e3TaaE4Sz2cmt86gtv+rokSMWTKCqribtu+laOAU2nhwoVd1pLQU0gUwD5w4CDL6p4UKgiUljA3JiZOJAd7J/rgw3dZCtWdE7/XdCszbCk7GecZ+RYwrboF9ZdpS95PR/4T9+IJwc3CwIRHEJrWyDoG3/rs2TNSLObhhx+h7/ztdwVQZV+/ZtIB7wz89OKyxqFWbgF7vj9fTj5XCwmy6pEMq8C0CqnivzuW7lX/XVZWpnlLmNrRXQgSxytQrXiQaqHSLyBXr2ayJ71V6CczZszijPmZvBhpoN1ohgUMC9y/FkCxqwMH9tKu3dsZRL4jCX8D1dSc1PF3f6+HORKRQnidQa9bunRpt8mgKuFROSZA7cR3QZtbt+4Zmjt3vsiSYg5GNBDqKNiEFJcUya0atJD+vjHj+yZw3dBaS8VN1w2L6CygKlKqAapRPzDIm0Wyr76+jkPvbqwaMpaq2ItttJFtgUamjre2QR3annwd/Ey6qUlJk0WpA4BZ9RX95NzZQoPsdX9/fxONpCvLqfMoz42+PLC6Fn5PmJAkOuyLFi4hO+hp29iLR4a1ayzwUtqpkUo5INv9otzCR9W2lcqxrK3DkoalUiHTkCWxwCswTmFYoB8WQOGpVSsfkvkGEdiBaor7jHkLxdUwb3Wmwd/b6yNnJP0iZHGbWXRgcY/zpuJ5gw4D5a/3339fir8huRuRPXitsenAcYUFBTJ3unIlXV92lEjCt9EMC/TTAgYtpBsDKo+hAkd6z2EBD0gohqChrPTVq1k0b+5CSX5UAAg7bWMH3M8eakVfB9c8iFU9fO0jKbHtJ6aqYLjFo8cOch+4Kh6QJ554Qn7rk2v0ST3oE1988YV4luPixpOTozP3m5ZOOdc4ByZ7PddbTw9R5tH6qOZxwQZQkmzlb/Bc98973dbeRCdsvklTbX5FDu3eXb6R3OZTdLTujzTKi2i2M9EolvY+wZcOqv0tJxa7W9GbNG7FsMD9YYGqqkquNFxB23dskXVpIm/C581bKEpFA9FUEva5c2fo+Imj9NCDq6V6bX/XQSRr79q1jb750nfI18+H57g7UcHOngNR5zNnzrBu90WR4UPkOTl5qsgfIqEc9wlwjTW6ualVVEcQgcR/q2ewxKZgIGxsnHN4WMAA1x3ek54Tq7ha+iQ0FabXK4FArm///gO0fNlKOZs1VNsaHt1veN0lFxMXeSfgVa7BedfNi950cZF4QFJSztE//PAfyc4emuc2spCpZCJ4TNB33nzzTc5gH0MR4aN4stcmeWvSvO34ZtptIN/XfVXHUjpFV+iPUlRdUo/YTrlVAPz2FOkwg6a7fG14vXDjbgfcAhgjHSM7iLa0tmpRElUUCXMxag4YrXcWeO/9t8Rzu3TJctG6RwK+WqN6d6Z7j1b0NEWDw7pXW1fD8995KbKGnKWkpEnMb46llmbzqSgqSqfW4oaGevrs84+58uJKAcnoE2hdeZhRaRnypJhTofqVkJAg3vpLly6LOtPCBUsE8GMulvW8vVnOp9Z0cYTw/9rbO08w76/djO/fHxYwMp1071mfjKH3NGIQK+8h/q4yr9UkBVUG0ESMNrItAEBt087UoE6oFpikA/wDaAInyHjwIpaamiKTNSb5n//859JnEI5E/0Fhl9zcXKYUcbGX2yaDp9maG567p3LpLbx+1jRpT6H85W7sva5taqF65oMPdGunBqqz33/76gN9NeP8lrCAfl5V52tjTjCiL46OTG/i3wDVTU2NlrjcfXUOzDUA1mFh4TR+fKLQIhRto7+GUHlFOA9AbGVlJaHA1fr1n8r4e/DBh+XaKNgCb3Fvmp4Kh+/l5FxnkOzPzzDelOeizzfpeG70KR8fH1ESCQoKEsoelL/wdwD1G7nXuT7AfrqWfZVlUo+a7k/1xd7cq3GsYYGuLDBida778srVhIGdOKT2jhw5yp7IW1zi2plF6rkCI4fxAYIgUq8f3CLJdvq0ZB4LsMDOVwly9uVGjO8MOwtg0QKAxm94bHbv2SmVPBHVAFUIsk9YgKC3mpaWJqFaqHnAvYt+pfWZYffYd91wecstyqw/TV5MCUHD87iwpHdOBZGnbTiNdUke0Adss6mkcrdfkXvzw7j6gF7LOLllLIA9peLlqqSzPTx2sq5lcrKvLXl6eZA9b1IdnRyp7bY32zJXHvlnEd4zqwcFBARyhdhIk6fXUmuTHmBv375ZkvxRGREVjTNYT3ru3HkCcjW1kt7lfihHV3V1NV26nC4AXtUJ0PO6O3uLoaGhXPp8loBxSOfOmDFD5uUzZ07L4dioRfE8vG/fHqquqeK1+5RpI6C85rdnsJHfSYwnHDALGLQQnWkVDQR/gr71gQMH5FNwswCYEN5HIZlZs2aaQlMYtJhMXn/9dVr31JfkeIMWMmD9tc8n9gp/gRprV1BD+ZN9Pkd3X9QvWPg3Ihn7Lm2gvMxC8rYLkpLliYmJvODMpZf3PU72e2LpG1//JrWyu/f94v+gooYcwYN/F/E6pTR8Rpcatwp3OYn+jVwpTC7937kv0HyvJynZc8WAPIM5Jy2l05RB/0uz6PVuDz9R9zpdbz4qx6z1/C052hica3Pse98dY9MmcqfHjx9jpZtcqg3Io/b4InKrDyDb0xFUV19LUUzgXxr/FUnUNVrvLIANi6JRWApU4w4UJQTUCoDnzKsZVM/v8RhXnMRnoGGsWvWg8JiF0tPSu7wPfAfraFp6Cl25fIlmc3XFmTOn3+XU6q4ScscoNCKFKOYFWyxYsJDpMSFSNRdRZxcuKPOb3/yaHn/8SSm6peW5cLVcjlEazbBAXy1ggGu2HMJXGIyNjY302muvSTgfnmtw1KCJ+czTX2YAXcYebCfxSI4aFSHyfFB78PLykkQ2cK4fWPGgAa772hMH+Hvbal+g0Y4rKM5hYMA1JmTFm8a/0W/efY+LxEyKoOfW/o1M6vgc7a8fv0au9u40Z/pCkcrLa8ygxjYkGLVTtMtkqmzNo5q2IvH6elE81bSWUmrDegqxnUN+DmHkba8l0u6reI9cbN1ppufqAbbendM321RQdTuXVKfJ3V6zrOU61beXyzEhDhM7pdIM2k0bF7JaC1RWldOnX3xAruG25JtoT7OisHFsI0dWuhnnMZn+49CXqfVgFH3l2a8xuEZlXKP11gKqsJVyHlkisqrOoUCw4j9X11TSJ598JCB48eIlrKQVo0XleqFapE8oRJn4yMgoVkHiubL9XoEABfI7s4n6TD234oYr+ofabNTXNzJ172c0hwF8XFy8gGvImtr2oYptb9+NcfzItcCAbc2qW0qoobXaaizX3FZPNXxPHRv4YL/73e/oD3/4g3imIS5vKgPLO+dHHn5UqjgFBgbTZd5B4/impmbavXs3vfrqq5zBvIvDS/tobPRYq3lW40butUBepS9V1LsMmGnURK4SXtFnoIveVKZ5YNBv8DsvL4/yr5YwsJ5vCtOGO8XRWNcpAqzR3Ox8yN8hkpzbInlRcqAW5hKXteTI5wpY47jSpnyqaNF0Wbtr1a1l1NTevToA7r+urUx+Gtu6HrdQC+kJWONefO2jKMxhsvx0xlHv6Z6Nz0e2BdDfGhrqaOOmz6k1rIxqEq5QqX0uJfjMpPHeMyjWK1k2o64+HuTm58xz7+WRbZABfDp4l1ViqKVk5pRnWJ1PXQMqSU8+uY4ee+wJKSsO54Hec/7hR+8SCl6Z2+Docmanlh3XA1BNH2Hu6jxYw2vayqnZpsFUfwLOM/Qp3DP6n/K6g74HD/v48Ql3POO9c7Sb+zjGcfeRBQaMc/1W9otU3VJMY9xnWIU5Uyu20ca8f6Xpvk+ZlBswSMGpPnbsmEwE4Mc+9dTToviAvy9ZvEyyq7XBTHT23GnmzzbRo48+JoMQISTI/WCwzpwx25RtbMnwm1UYbwTcxBSP5RTuFDugT6Kf9PHvMaPHsTZrGveZVvG+wDN99uxZqq6q5v4WJ/x9JZmn7zM3aRNTL/5Ap6p20SiHaeRjF0mxzsvvuffxbrPN4jH/4eZ3GLB7UYjTGDlHR4+O/I3D8+urvksZTbuouq2QZfSmD6itjJPfXxZQ/FyVmwAu8GGWryz1zKS2CfmUHLCQXhj7r6a8A3X8zIBVNHZULH3++eecLJzUZUW++8uavXtafX6QvsCVuWfp6OnWe63xngCAFRWyrbVd8pNcXd0EWAMUFxUXc8nynZSaliIRYH9O/I6KHN1lbpJSVhIAf7vceSs7JqKiIk3zV3ceazXH/fv5L3EidS3FeibflijFfKtVt1USp0VFRfTuu++wPOF8oe5BRxs0JXsHzsRmtRAoHiGhNj+/QOZqFJ1pbmniaHUGlZQUi0JUGT+Tn6+/zO/g9mmKUlreVUcFKAMbmNvrhv9xA0YLaWF5G+7CVhNaQVUq1vwgexsH004WAPqtt97iQRslg+vtt9+i5577Cr333ju0du1j5OXpIztdFdJ/592/yne//OWv0jvvvC3amBMnJglvK2ZcvJHEOPzHQ7+e4OPC/5IJ9smgH8t5ctu/oKyy3ZS7ezSNix5Ps1fOof9N/THFXl7NkZAg0bjG5PtB4X+Qo60zPRbw9/K9aqfPqNZxKwVU/0m8vj2pdPR00zIWIaMnYF5L9Dt//qzwIseOjdHkqHhsfFL5dQr1IAqwmUxxNt/p6bTG54YFzLaAShRDX8Oc+tb7f2Yh9Cr60dM/k5wWG8ie8Y/aoCrPqAJvP/rRj+iFF77ByY13PJhmX9w4sN8W0DsOFNdZ0dxu5edRWWkpVzrkTTknToaHRVBWFleMZVCaNJFpbqy1vXfvLk7iLuecpeXkz8ofXl4Asl3XgVDXQ8Tv5KnjAnCfeebpXj2HORhk7969Is83f/5CAcS7du2gG3lXycXNibxcgqmmtpqLxTVIzhUca4kJEyn35g3BBKX8zEjgrK6uomlTZ8hcCuqo2mwoneyO9Q569RDGwcPWAgPmuQZfyZrkxWQXKfekgQsMpGLeUUNkHpnF165lM1huYomegzKQ4I125UQHDBa128fuNJAzr/38/UTHEyoi2O1OmjSZ+WCaNqbR7l8L1LVVkY9DEIU5xWh9zLaB7JmJMjHJmY7sLOMN2DhycONkmTxXXmACGNx6Sd+qbavkio8hFOqkUYvymy9RTn0mVdX7kZd9AG8I2YvCLbX2oIBtNzutwtqV2lNU1VrC1wzu1ugad/BO38SitnnLRu7LQaL3Kl4nPqKBqimAC+R42o4ldxp9/75I48ktbgHMpwAd+H2TwUl+SR5NX5NA432nCbDGWqFPUNMnpEFlB4W6vMbX8ibUjZNjXS1+f8YJu7aAei9KpUPvCUfC4Z49uwRwwit9/fo10bmGN7e6upLi4xPInT3ZlQys8/NvseLHDHJjrzbAaXfeZz0/PCcnm6KZdhkeriV2m9t6wiAoLrNlyxYuif6AFJZBu3TpIsXOt+c1PYnio6dLifTFixfTwoWLhD+O50TxuCeffIoB+QJRIsG9HTlyiDcTzeTm7kZXeWORfjGF59ZwE3ZQANsQOzD37Q3/4wYMXFurafThGgwShIDAnwbfGmEeaBFjIIAb68jAOjREAx9YGKBL7O3tI2WgkcRYwFWj4HWJjY3jbGgUGDHAtbW+98G4rzCncSZgjes5UwjzkyeRS3sS/1c7XbxwmSYGzBFqyLy5C+SW0NfCHMdx0l+0qf+kVV2iU6WZdK3+AsW7zSLX22D6/cJ/E861AuFby/5IpSx/B3qIuQ19NCWVF7+yUlq2dIUpbIm/hzlM4vtNMoC1ucY0juuVBTCHQlmphiXbigtKaO7YB3iD6S4gS09XUOF0BeIyMliJgivuZfi/S/62MeRlpxVCMdrgWEAPpqtrqmn9hk8pv+AWyyR6yw04O7vQmDHRXKxlApcP96Mi9mDD0zx3znxZM/Fus7OzqJjX15BgnhO5BLnaaHW2Zuo9v0oxBLlQgYEB/XpgPU1j8+bNkisFuT5QP5WMKhxuvjwfz532AGtr+zL1U9sI2NiABurGz5jIHupo0WBHw3N6e3uypz5L5FbB3y5mqgikVuGkg7a4nkZjiWTSfhnB+PKgWeC+A9dqR6ySGhDWAef64YcfES90ZWXV7eIFnL3OkwA4VvBQm0I8rL1az/JQJ0+ekB0rEtdGjRol1ZwMcD1o/XZYXEijYfCt8k9wcJBozt64cYNmz5ornES9d0b9GyXWqymTPFgY4W8CXzcBa3lgr03MG08gD9I83Enui+8C1gcrPqTPi/+bZnndrR4CCT9n9vgFOYwWUA3FGyjbwHNuNMMCg2EBBaY+40IjV/JTqKGmkU7XbqW9LX+l+SFryI6reHYGPDAuwItFhPGJSf84qMAaYzHAbhy52/UP1A2GfQfyGqpyoZqjalh7ugHlwtnRBO408kkQifPi+QSRsKSkyeKhBvUDDWsnACyAdjhXpMX58IP3jfLscGrp5yIF5nG9fft20y32eI/hara+vj6m5Mi+PK/eU75p0yZZt1Hx8ebNm1JoxsHBnuly55kiOk9UwPRUGPVdoZdy9AUN/0aRI2wecB7ocENSEv8dHBwsm4y42PHy/IrnbXiu+/Lmhud37jtwjdekB8GQ4Tt58qQUhklJSZFBteCB2ZRdcYayUm5RMwvOh0eEy+coasDjRrhiqMCHXS92pxDpNzQxh+cAGMi7NgUyJPPcRqqVQVXG3Z0rM95OeNFzS3GUt10EJzFOlx9Pu5C7bs+1PYKl+WKZJuLW6W272npTpHOCUEz0LcAhgiJcYsjZzp2Oc0WyersKchnfQKHsoenYsugtqrdhrxTd+9lA2so4t/VaAP0Ynjv5HwMKbBYZU0iyl55md2ezKNBDHggbTHjxNm/eQOfTOCHcvp6aFl6mcSEJNCtxEc0IX0pBzhEmCuHd4wE7U1vauHGjSKShSt9gNoxFX7vRPN4MCUBFCbHjYjCjRkUxRSJW1koVdQBY1jzDdqLCAX1tNNAt4N3F34LZa61USxQ43cvgGcVd4NmGpjkoFeBY43dq6gVJHkRxGtA1oFON60CFSSmQ9LY/qP5aUFAgOtcA1gDB8FKnpFxggDxVaJ4dm+rbCiR3xBGwA7AAiuYAoKuqlUmTJsm4wXhA5VE7e2wqenvXxvGWsIB+bulLYm9v7+G+BNdqYMDYUAjBrhXhIOxIsZMOjQymtGNZFD1mHO+qSyU5I+taFvPH4sW+GOBZWVeFEgJONvSurYlf3ttOYBw/8BYAH1/j5GvUIf0GT/9vAGr10/GuXG14ceoCWONYcLE7Amv83cc+WDzXaKCEtEQXkq1bm0n6T3+dPNrC92YndBajGRaABdraWgQYaEDqNvUNgBsJ6+xtUMDjzuKlzZFapdsaAoCKiY0htyB7qoq/KNS7JfFrKDlsAQU4h90zd6pzQm0CoXbMtfPmLhKAMpgN49AA1prF9e8Y/628y/pkPfwbSX/Ks4vv2LFDSh+h0899dvZa/8Dny5ZzgS+mZgKwz58/TwB0fHwcl1FHhM1T1licF+pcoF5ARMDPz6/X3UHdS1xcnKznAOlr167lzVuc5F6hgq7eY93TBdTcrb6DJMfU1FSRXgVVZuzYsbRhw+cCqgMCArTNqZGb1ZNZB+XznhRn+nsTA6YW0t8bG8zvZ2Zmcri8THadCBctX7aSZffOiNyOahjMX/rSl00ZzkeOHCYkRESwVxshMM1zbXCuB/O9GdcyzwJ66T394jbQk4t5d2ccZe0WgNcaU5sCz0rLXV8xEZ9p3s02ljG9ybSBRpEqRbJbYuIEThpbwUDm7oRylcvS2fPjfAUFRVz59i+0ds1jrMrgoVGsjGZVFlDvXb1Lewc78VoL6ObNGBS5kNw4Pj7xHtokwDWUNt555y1atmy5KHbBw93C3mrtd4spJ0T9G3UlsOEC+H7qqad6ZQsFhPUqHkr2T20Y9L/1Tg9zL/T73/+evfrjBFyDh71w4WL69NOP5XleeOHF28njvSsFb+61jeO6t4AWWbGVjaG+sNJArYPiuX47+yUqbMykaPdZ9+X7wa44MjJS+NNHjx7hsNAULruaKlUa0fBC4uPHi2Sf2rEjtIOwFXbPmobxHa/kfWlE46Gt3gJdecut/saNGxxSC2h0kHZRSMIPeKWYG0dFaLrDaKpvnb9wjml2x0Wm9MSJ4wKalixZavJ46z2gHTWA1blwLYCTDRs2cEJYEMXGxHerLDGkxrlPL67eIwqzQM0Dsnv5DKQR5UWdCNA4AKovX7nEfPl08uHiMr5cqEXfNGpRu3irQckERRPUOWhNq42cop2ovoI1GAodiYmJ92hI9/QqOs5/CmTdWdPvjoz0BVzHxsYKXRQJmKCHgIOOGhpIhESUGyBbnNdGGxILqH7Vcd4aiJsRcI3yygFOoynQ+f6sMoidLHYyoIacTznLoPkctbQ1Md9aJS60Mz2kRCaJ0THhVGZ3ihybQtiznSkl0ydMmHg7Ymm4VgaikxrntKwF+rJoWPYOjLMNKwswAIKG8cGDByTJe+LEiUyny6Jdu3dQZuYVSZJFkRBIseXl5dKzzz4r8mUAQaNHwyEBtSWNHgAgo5d066wvgqr35ptvioYwwupOTi5CHTE819bVayC5d/7CWdHMx2br8uWLAng9PNylT4C+AcCMNmP6LBEG0LdMjgyvX/+Z0CU0gH1Boh1hYZrknuoberUS/A1UDkUd6o3XUR2rvqsAu15BTE9z6ou1wbvWoi4FwhHPycnhjUa6PKNSSTHAdV8s2//v4D0rbXVos7cx5sOGZ6DWQ4MWohvE4Pi9tfUn1OKZQzXOzdSwZ5JMDkimmTt3HvO9TrFOcQvVx79JCdW/os8++0S4hV/96td4wZDaTP3vAcYZDAtY2AJdLUADNalY+PaN0w2RBTIzM+gaJ5p5eXkKTxrh/jVr1pqq2zU0NHERrjc4T6WKC4eEyzErHljJoNjZFOHTeLeaMsQdxYU70nsqRI9HxL9RiREyp8uWLZNCS1LBtE1LlENSudGswwJ19XVc2fBNeafwzqImBJIQwVl++OGHRT8atAg0qHI8sOIhE4iBVjR49Lm5N5hnXS9VHMHVRgQY/Op1654yhe31AFifBI7z9gZY68G62twpS3Y1D/Z2flTefJwfnviPP/7Y9LJQFn7dumc0PjoX9DLa4FsAmzJExA4fOciO1EKmJFXT157/ukkJruMd4Vgk2trx98ZG9z7B/75NaNQbUg1a/O007aN6F3v6XtJfJLyDCQJc7FmzZsqiks7ea5foTBrnvI535pfFKzM1eYahcz34Y8W4opkW0Ifi9f828+vD+rBj9AK5URS5UPeFdob1Q/bj5lV/MHn1mA4KELv9MKt7nLogVfWQ5A1FhRs3ctjRECt6v5Ats2fOLDR/Z86cycU2kil+fDxT67QKivp+pp9fOwNEWMTwd2gPo2DM2jWPc6ERLhWKPBZUbuwDkOqHSQb8q0raTi/LpuTa1LMq+w34zZhxgZbWJsq8ekWiEqD83OTfhYX5koCId4cIAyggyEtCQt/Ro0dFzxx/nzFjJjum5kvhIBvmgaCQzI4dW0Wa9NFHH2NO8gKhSmRnZ/O7rxCPN8A4wCiaSo7sikJkxu3fc0hX82HHv/fl3Kp/g87kwhsObFCx6YROO6giUE8xlMX6Ylnzv9MxIqHea1V1GX362cfSB7///e/T6dOnOaLgTx6eHkJbQ/2Stnbe/HCOCfr6x598KImoZ8+e5r5LFMR9Vjb7OqWv7u7KANe3rQOvDBIbx4aMp3Fek8jfJURCVMnJyZJJjAphEJ33Yd7Y+MgF5NQWRCUsFl9QWCAlUdWEaX4XMI40LGBYYKAtcJM2kT/NMMB1N4bWAzk4C+DhAWf6RnauFMgCiAI4wBw3e/Zs0f5XhT4AHKCa1FNTXsCOoBGgcseOHZz09amcd9EiqIKM7PyVjmWx9RsOAAMla6eO660Htad30ZvPwaXew7r44A8j6R+bLQ0ARwjlAXSHhIQE3lxNFY/1rFlzJJKBDdnSpctFv3rfvr0MZE6Jzn9aWqpcPowjHVDnAKgZM2aMKHfA24uwPYA1uNUKJA3l8/fGVvpjMWZ2794lm8VFixYLhRTRb+1dGxHuvtq1N99T/UbRfkFjw2YQWA+RMVB4du7cKZtCpcmupBZBe0N/Rf9EoUFEVlADJSQ4VDaD+o1fV/3TANfo6hy6BLB+9913KTokjgqvlXHSznHZ2UARBNUat2/fLvy/pImTyNtxtIQSIE+FsMHkyVP6rLvZm85iHDvyLFDfXs4FNBzv8magbHq7TTXVtrBnqL2BWvl/DrdLoFvCAs1Uxbt0zuinnkGRJa43lOcoooPk1z6VnG3u70IgHd9BxwUBiwoqyxUVFQi48fH0Ey1/5JogdI/o3Ve+8hUpjoGmuIvmvlt9KF5xr+Hd/OSTTwSMrVixkj17sQI8RrrykqLJwAMMvjIAKwqsqJLg5nrGzLV9f46DVN7xE8fE+wrAOHFikoDpBx54QPoJCq6ggApANt4rgMj27dvYKTVV1s9zrLoFgImGDRoawCZKjisOLOyBAm5IBgRPGZ5rAG5Leqv7Y4O+fBccdAC55ORpYjOopgDU4TlRlt1oA2cBPahGHysuKaIvvthAFRwZefypx2nJ4iXSn0NDQ6WCJjZB6GsQp1Bjs7W1TeZDKB3l5+fLxigj47LcNOhqHTfInT2NAa7ZKiojGTtnyPzk5uZKOAqcnOvXrwvwVlnN0dHRpsHhyDuY1LQUrkhlgOuBGyoj+8yfV32HIhynMPi7Uy2x1nEjlbv8D711bSedrd5Jhc3XuRLjHIsZ4gL9C1XbXBWP7khvobTCANadvOS7vdXtdODgPjp0aL94I7GYQPs/PDxcgNCCBfPFM6mANRYWBQTN7T+4nvIKoXjHF198wYsa61/HxNHMGbPFGwReNYDHSC6ycfz4EXlOrC8oI47qhPCQQXmqgKkWiVxCXPHTrYEaUlpaQlcYVCj6B4A1QOKVKxkMOOYI9UNtBvAbUrbgUqMf4X3je6oBqADQzJw5S7yFaKpP4JzIbzp16pTwtgGu1SZsOHqu4RWN5OqVoIcAsIHyAv1rbFKxkTLawFlA9ReMMfSrTZs+FznPs6PfpSmRsyncW+tb+IFSHGQdDx8+zEm51ZI/gFZQkC/vbe3ax2RzhEgKFF+2bN0sfdfD3cPkwe7qSQxwzZaBkWEw7MIXLlwooUmUMl2wYIFkvCOjFLtqVHNC8oWfr79MCvC4QAs7ecq0Yb3LHrhubpy5JwvEO60kV1sf9ELToY5tseTWtIqOV26hxCCi0R7+FGhjOXAd2D6fAmi6wf3r6eWM4M/1vMQiTu5Bkg/Zs6oHlyGfM2euUOGWc2EPLD6YGxWIUnrDihZirolwPXgw33vvPQHuSUlJPNcuosCAYJk7UfkPNWJ6m6Rm7vWt5bgMVlc5duyIeMHgqX9w1SPML3cTqbpIrnwIr5g12QDJXBcvpgmNAxsBJJvm5xcIlzowMMBED4J94Zzau3cPPfTQw0wRWS2Sjeg7zz33FclfwvoKgA3gqfHN73Dz0a/g1EpLS2Mp3EkmxRBlC3MA9ivn1lGwC5didw4d8teNXC2MESik4BmggANqCHS9Y8bFDfn9jbQbSC/bTQebfknjnR+8a/wg2nL58iXm9z9OC8PWkr9jqAmrqU0hqL45OdfFm40IDOYjqL0AmEOCGbQ3OBPwOY49dOgAOx5GST+GWhyiT3iv3rxx0kdbDHB9u5fp5XgUfxp/w7+xi8ZuGp6bXbt20oTEJJkcwMmePCl5wKRchnoAlLRkstf0Mlf4GzXUtzJir6+FCDty8Fh2jOyopq2cwl0jycd2LHmQ5WQycU1rTqppZhnMS3VHqZpuUEXrDSrnHx+7O5rK6AxFdITTTxrJibqv0nat6RA52XoyrcZlxPahvjyYVrpcA7OVleWUfeMaeUU607pHnhMNYYRL4fkB51CSfW67kxUfuCdaiD6JER7JY8eOC7Vu9Ogxon0Nz49WyAGVHKEEAjnUNpPEWl+eaTh8Z/ToaBrDP15MDwgL5fLqLG2Isu5QysDCDZsMLi1E8ds1T55+LgK4qGDqTktrs/CsASZWrlxFjz32GHv4QsTcqggL7hnrIe5/zpw5ovoRGBgodB+AcHhstdLn+I4WxVDFiHDdoqIi4b+CavLQQ5qyiB5Ym0MRKWsqpGjPJPJwgLNi8JvyhqK/o5gMyrqjv4NugHcL/ACVlPj4hMG/uRF6RSQhNnN0ZMtHeyg0eBSN9pkkT6reRXV1JSfg3qS6+lqK5nGHhERVSEaZBMfCgQp6CDZBAMro6+BZY1OIz9F3Wzn/IMA/UJwEBw/tEznS1LQL8lkxJ3xfupxOoyJHSRIkpEcNcH37RSiDK26g4t6oQY6/Y8I4ePAghUeMkt2MCmlZk6fBkmPoYuMWutSwlXeDD1nytMa5zLRAtMskCrCZZFFgbealh/SwhrYa+qTo51Rpe57yW87TLf5JdF591z2l0U8FHfpQUrf3urPm3yjQLo5LyhtqIXpDQbUArmIsThs3rae1q9fS6mWPCQjS9KTbb3sWtW91pCio/+7MowgqABYcKEeAdwteNRY1eHuSJk7mRatF/htRQEWB0IDa/ZHoBRWJwIAgEz1An7g3EFSQjusTrnEnWVLpSeN920gOETj2J04cpWPHD1M+h8eRvIhoLqpsoiIxKm1q/UMDwOqesSZqihia9CKiHtq/4aXGu0Uy350f9dzgYv/mN7+RfobIsaIfddfHOhv08d7ThxxY456BHVAzA/Qq5C2Eh0cIHSYv75bwzhGhMJplLNDO6h4Az6DuRnkniZ21uY2Ea71580bpe9Bch6oR+qh+04ZuCSDs5+crOXX+/n6yKQJNDd+bOHGCzIPYNCqtfmwAUXQQv5OSJnGRrMWUzGpJ2CAiWhMREcbX4e/zBHh3WSLLPPOwOgt2mhUVFcK9MZX25QHSWfuP//gP+tKzX5GFQU0Oeq3WYfXgxs0OmAU+qnyBEpxWMyh8ZMCuYZzYsEBfLQDP84mTxzgUnyPe06997XlTyenenFMP3BTQ/ud//mcJpyLUiqgfOIuuLu7CpdZ7IPXe7d5c0zi2dxboSK3QSpVrRX3QD8AHhmcVwO8d1q6GckIsU1bixyfQOK4uaGOrwLF23Y460b27mztHK5B/8eJF+uCDD+hf/uVfeuSx9vVag/E91f+Vfc6fv8BVRteLVxSiB5CAAxUoKjJ6MG7nvrgGFzKX4kOgfsDb/NBDj0jRqRbewKOo0fWca/T8888LZWnKlCmd2kS/oUVC7k9/+lMB4Shs9L3vfe+uTeTlyxn04YcfCH2krq6WP//+7c2mFgVEHsmxY8eEVmd4rtncBw4c4IIwn4kyCAA2+IV6DVL9G0HCo6+PHx/jLn/ui6fhRtNJSmvcRKMcpt0XA+B+fEgvuzAKcoglJxstccdohgWsyQIITwNcz5gxi/mIj4rXWB+KN+de9VJx+C74hwBKN27cEIoAONugQcARYS/OiLsdFubwaM25D+OYni1Q0XqTzja8Tw0Op4njCZRR/Qk1FoTS3t376Azr+GZduypF0kBh+Pu//6GEwxHFAGMNnmfldFLroiXendpcqdLnkOZTEeOen8i6jrjbG6rRXgCqz5w5I+Pq5s1cieRo3tO7K1Va15MMr7tB30RCMKIdoG2g9kg0F3yBzVEB9Pr1bLE5FGg6a3hvSqoPnwNcHzlyRDadUHwBSFZ4EIov7733Ls2fjwTvaSIrOZ43oC4uKofAhsaNQ6n7BKE43ffgGuEb7FKQGY8QJqSAALDBF+vMIw1SOwaMqtjTF3B9qyWFcptPU5zTiuHVky14t03tLM/EYu22pIVwRlrzsgs1gPVIe6kj5HnApb2WfU0y4gMCAkVjWB/mN/cxFRcRgOjQoUP0+uuvS1La6kceZY9nrPD6Qf9wdHQylT3X0+5AHTGifuZau+/HNbVzZLbtOl1mh4690y26sseF8k75U1NDq6iTANQCEAA0AIiAygG+KcCKFja/e1OkVzPp+11p3wQIRQ0JAJnJkyeL53o40iz1mw31bzjiLl26KJQC/ODZoJSiCiP113bG97n/2EH+sVbEJZAkfenSZamojX4FWhP6FbAdwHdX/QrHKhwHIA3xCiTigiaC/BM0fA58CKdBAo+Z/fv38blrWPRiIW+iNKqJ2ixCr9/wXLPRkLkOWaiwsDAxKrJ8sZOG5J6SC9J3YoTMduzYxmoiM0wG7e1kEGA/7r4G1rDnaZv/Q002FeRLk4w5wrCAYYFBtMBnn30knGgkm6GyopY/0nu+M+Y9eKnfeOMN4Zc+/vjjoutrZ8e67beTgACuW1qaTU+nFjE913oQH90qLgUv8e5d20XzGEVWBrrtrv0PupJ5gROjHaj4fAhV3fCkSc9n0OMLXqaYaE2jGvxRAAtVEAiAWu9FVoDRkoVdlGAANlgALliLAUwgXzecGmyjt4vCA9hUNjY2ifoJEuVgXwAza04mH052x71iAwjvNKIEZ8+e4SJXczhZ2kvmnzGM4c6fP0cPPvig/HdXSbFqTlJRGeA+0Nkgv6ePSAAbgtqG6wFYP//8C6IgAu+5vuE7+Pt9X+Qe+q2rVq0SDUq48pGMgx94YrDbPFe+kV7Lesa0e8fkg89REhZ8n7b2FrJ3sBV+IUIJajeuwg3DrbMO1v1OtflvGtP+pcG6nEWvAwWLzyq/ZdFzGiczLNBfC+jl9VQYX7wpthwhEqU79qC1sZ4wLwxz5sBbiZCnCy88mtelKy+yWmD06g4Ikf7+9/9Df/3rX9nRMJOefOIZcnH2oPY20EvwJDgfz4/80xWFoLdOif7axxq+Dz3r3VwprpwLxzg6Ocg6gvdjZ9+7zU3HiKl+s6LepYnmk+NMNWfDKWdXNDXX2VPE45cpr45VFlq1d66+2/Ecek68eleWfGfKSw0Kyg9/+EMB+B999JEUbRtOTdm744YRpbWfeupJliCcS9/61reENoXKp0aznAXs7BxY1vKKVMkG8G1ugsIRFIhspTgTfqMQlqqq2PHK+rlJryKi90TfvbFs501gmjgSMHfy6QUnankMdoIBgQ9fffVVA1zDoADY3/nOd+gnP/kJvfjii7J7h94m+IPejmEU6TRTwgvaZKO9Hhgcup8HDuyXTNTtO7bQocMH5DOlBWsJXprluqF1ncmu3Yl38PbWdVNm3o2DjRsXfjH48maaa8Qddq3+Al2rP291z6XnQGOil3Ane6Qx+aMY1jvvvMUOhO0clRtLe4/vpKzqFLOeQakiKUAHbzWq2cbFxnNxhsdF/QBUE7XImHXS+/AgqHCcPnNSnhxezIsX0+XflvTi6z1t+DekwgoueFLc45kU/8Q1inkol+xdoRLDiYlDLGWgT4zUOPrLxR7Kez7cuwjsDyyA58zIyJAxAhUJo1nOAqjnikTcU6dOyMYFWtPwJIM7vX//XgG8yKezRINHG8IXeKfIR8B8h6YiPKq4FopkQVnuvvdcKzCMhQNGAvF95cqV4taHhFTG4VI683YN/fKXv5QFCiV7Mfhx7NatWyRD9eDB/ZJxj4Iy+h2PwSe0RJe2vnO42frRdJfnre/GjDsaFAucrtpKx6s2Dcq1enMR5WnsuKnHIrBnzy4pOQ3lDiQz5lfn0JHCL8w6vfLMwfMGjwwifCh5jeqKoDWoRUZxF8066X14EMAVbAkgCUBQVlYuHrWOnGZzTNMRkOvpNvg+/jsrK5MrDp+jxNWV5OrbQm4BDcSOPlMkwRrAtR5ggw4CKb/33+fESy7+Mdwb3oGiGsA7D6zQl3c93O0wkPcP+y5etEyKMK1Z/Zjo58PuKIyl+hCSDC0RcUEuHnJKgA1RSVRptavnM0WK+A/Qwu4TuG5oraHfZayhhtZqOl96gH58ek2n9jtXuq/LzwbS4H09949OraasqlRJ8PjGN75BbTatdDr1uOh7goMD6khTU7PwwtDw8lavXiME+pqaak6E1Kr2dOSn9fV+jO8ZFtBb4Bi9QNsaXiDI/HVs/537Ap2r2WUYbBAs8GTQj+mZoH8ehCv17hJqclfAq7y8zBT2B6Crrq7muW02/ehH/0g/fuHf6ctj/8msC6iFCc4FJICjtDWAkALzHT3bZp30PjwIZa8nJU0RDya8YM8884xGMWRPGP5miab6ALx4h48coocfWkOeAXeUYPDOvJ3baRRTvX0cAy1xyX6fQ90zfj/77LNiE0SOLd3eyvx3+lXaNy192i7Ppzab+I3nAcgzmmUtgM0KCjAhgRrVMFXEzsdbKyT0wx++TI88Yhk5XCRFwqmA8Xr27FnJW1GbQ/Wu4WhA7h7m2j6phSBJxc8pksuMRpGrvQdFusVRkMu9UifO9m6dfvZx9m+opqWCwt26rzr3QfYvydc5iDwdfDt9IwcKPqe0iiMU49m5fmFVcxl9fuN/aILP7G7f6PHjx0UdJNR9NOU3nuVz7qWLdeep0OYqteW5UVnQFXKq9JVQAHg8eIEQhj99+pToV0IsHxQShEhLuZJVDRvWlUvawviW2DFZtjsaZxuuFnClUC4qM5VC7aYSpP70zc8+lMKcY8jFVpOIvB/ajYaLdLjqM4pxmXo/PG6Pz6g4g5hzUGZ7y9ZNIgEGZwCqiU2fPuN2YQ97mcNAcevo5e6Myobzggf7+eefi5MBP8ikRxXRjoBez9Pt8YbvwwNCQkKpsqqS1Q0qOdFtsgBJVbDi3kqtXRtIT/8A3eQyS5DBG451B+8EHjZcY/GipeTtGk6udoFU1nLpLunYCKeV5Gg3tLJwCpSo58GaCadVdnY2R1kmWrSHeDsFULTHxEErj67GEkppb968WWgvEmHgcWM0y1hAqyKrVV2EbbUomlZRsay8VP4eHn73WtmfK6N4DPLxsBkG9QNOBr0zFdeH8wE5KX3yXNvZ2NM4jzncReyZkxxAE3znUE1zBaFssb5hZ4zPOrYbtZeppPFWj8+YXZVGdc1VXR5X1HCDcmsyuvy8he8H5+istXFlH9wzJjfoGv7qV78iz+pwaqJKysy6QukfFpHtmXD+ajsVVxbIQMduZc+ePQKo4fbHCwRFBCVOx4wZS0ePHqLNX2ygDRs/M0B1j2/XOKC3FvCjaRRiN41GdcL3jnGbxmXqh1eWfW+fv+PxdW2VlFd/pb+nGZHfP3nyOE2ZnCzFQvbt2yNqSChgcUf+zjzCLWhwAAZIXJw3b55IiSUkJN5TEAZGVIvciDSoBR8KOT6LFi3RKAP8P73Obl8uc4BpiWnMrQa/+r3336JdrERy5OhB9rIliUxYqAvPDQ4J1NisJS+q1tTe2JfLWew7HTdy6t6mT58uJdQt2bDWh7uOo1ivZEuetttz4XmQq/XOO+/QsmXLeBN1pzrgoN3ECL+Q8lSr+UdzGmgUX+SEHDx4gFkFNRaxgqJ0wTONeXTv3r10NuUU5eReFy626r9QnwOboU+e687u9F/OrWPvdQQFu0T2+CCzAx9ib/PkHo+bF7yGPeQhXR6X4D2Tpvkv6/JzF3t3wjk6a0UNN+kXqd+gFRHPir4mPDMoJrN21kt09PNMauGsU3tbR3JzdqcIezYUF0GYP38hF12YKf++cSOHPQUNogsKo0Jr8dixoxQaFiqAfeq0qZww0iqLkNEMCxgWsLwF/B0iKNnzAcufeLie0QaV9Jiu1ljPkbQ08uWCIAhFQzpq7dq1HHnzvi0bpZWs7tiUF1qv+wqHwr59+6Ro1pzZC0SjV6uApiXzoHVUrhiu5hus+3Z0cGJuqCe1sVqHVliHZcJsevZmKroPfkNdhAPI8r6vXs2U9Qdl1ePiYqWoPaiMiYkJDOi0UuQFdYW0NWc/heuU/yJdHiYXO7fBeuxur6PnjMNhJQVsLNiATyLd4wbMa91ZBAhr/8aNGykkJITHIb8XEUSAP7N3yjAWNMOIPJUCtXeiOVoVUdCwqln/+uSJkxQfl0gOjtoYU+9Knx/XMRFYr7yE72j/bWNyKqCsPagfly9e4U1tKp09c1bwIAA38u+mTGHHxssvv/yKJSw+L3g1BTNNxFY6T+/aJ9d/Qzvz3qVZgau6/eK/X3iOalsqaVwnwPzfLjxL9a21NNYzyayLuzt4CvC2t3EQ7zM0R0+ePMkJIBeosaGRvvL8l2nqlBkCmLELQQYoeGwI62mJiu18/Ak+/jzXkz8uITiE5IqKCjkpMlK82dpxxkAy64UYBxkWGKYWOFW9jTaW/pameXQ/fw38490BzVgsoPsKOgjmNnhLwfPFnNRR7/W1rGcZZHlRgPMYAQDw+mC+e/vtt0WfF86CCYkThQqnOIaGEtLAv83OrmACodQm3jKUfUaCFSQPc3NviJMIUdbk5GTxrqlk0/KmQjpXar3geqCtCXwS4Bx2G9xa/mr68aAiOKWlZbR9+zb2Wi8Xni6OkbHHG1SjDZwF1BwGW4eEhDENq4I2b9kkybIqX04PsiHVB048xCzU/KhPDkci97Zt2ySCh4JHK1eukuIxsbFxXIwri2qrUagGc2MrMxiixaEh/G9LgWuA1I7AurQhny5XnqIQ19HdWrKaudHgbvfkzS5puMW7z1j2jkfdc77ihjzZmXblOS+sv0EZVWd098K8HL5ntIK6HCqyvUaebYEyACA6PnbMOA7p1Jl41TA+FqnAwCCZtJC4GB8/XowKDmJi4gSpBATRcnCrVBa44bkeuEE02GfObjpCLjbe3G+cBvvSxvWs2AKNbbVyd9EuPUfjBvIxEClTwBlz1dix4yQkigIvAGAoitAZuC5ryuOQeSLntgSZMuAhFQc5qwb7KmprsqHYmHiZ//QeRgNgD+TbvPfcyvb4XVoKGdgDovGLstplZWXybvzCPGnFklWyRqnwOM5U1nh/g2us9ZrXeGCaGgv4DbB29OhR2rBhIy1ZslQ8mepdSF7E3TVHBuaG7vOz6r3ToyIiqYKTu5u46iiwmorQqWN+97vfUWFhoYwjUD7QiopKxGl67Nhx2rJlMyv8eAiXGt5qf/8AcTg4OztRcFCwVKBFoayFCxcTigy2sQyPKMNYClx39i6vVJ6mT7JfpaWh67p91eFu43oE1jjBeO/pnQJr7bMZ3VJSLpQfoA05f+z0Xs6U7KWNN16jby9+RaopQcwekxNCovD8oKoSsu1Rwx4DFMmPeDHweOPv+MGihbAc+Nj4b+x8hN/IoT+jjQwL7Kz5Vwp3nEyuLMVnNMMCygI+DsFDDqxxLwDXSuqrpqZWJEIxL6Gs9YIFTOngpg9/qvuPdp8hwFo1fAcVz+Dp3nXqC7JpcKDpU1EW20HmNLkW+MKdUEuMXjFwFtCD67S0FJFURFPe6daJeVQz/go9HP28zrmjFQi638H1wL2Vu88MYP3HP/5RMIAC1ng/atzI+DM81wP6OjBOlAyyEpWA97qMxSYQ1dF/jn9DWhQOUWyIkKgIzjTEKiDrFxwcwlTgWTQ2epxQTKqrq8TJ8MUXG0W7HEwFzLk4Br9VsRq8cxtG671Cf5+w0sclBs3/POndATPQyeIdtD7nf+lnUzd0eQ3I/31l7E8ozrv/SgFqwcGu8s9XfkLXqrUkSM8cf6pPDaEf/uBHDJydWeP1t5KI4sdcRv3OSO2EYFzsaAC6VRiI2gdutzxgL8A4sWEBtgAk/3xdeBxwf55B/2vYxMotgAqMmMMwse/atZNl84qkWAm8NWvWrLkzJ+lAdsdHwvyFoguQr6rixeR//vB7mvRALM0ctVzOq6gGBrAe3M5QUJBPKSnnqbikiBYvXkabNq2/6wbcw6to3MPZ/H7saHXQBukHWNeMTZBmJuCFr477vwOe0AhaaUpKioC1xsZmGXMYM/gBcJMNkqEWMuCDR4/pcDHkJHyxeQNBbxzJsnAcoGGc/OEPfxDQjbECDzYUQcJCI8UDDaqHniJy9NghLhp4mR0WC5j+EXNPVVsVOcRc2WvPtaejL43xSKRATl7Utw+v/Yo8HHxEPaSn9un1V4U7HeYa3emhSESM9Ohc3k99IdAlnCLcY8jJjlf/Ttr+W59SesVxivG6N1S7L/8ToauM85wk31QLBYx7rmw/VbUUkZdTOzU68+C45Ccea1QlA3ieOHGC0EXg2cHAOXfuLL+QAvZmh5iSFTB88D8pg2VwrnvqDsbnHSygD+cOpXHSGzdRlP18/llBkAE02uBb4Fjtn8jPIZocbDqf5+6+I81PggkeNBB4mgGWIROK+QrzG6JyaMqzg2OVt/sqe0LXp79OpZl1kn8CXet2u1aaOW0uORLKpN/RS+7I2x58y1jXFVV1Nj09wBKyhG3gEHB5eoBpeMnwPiG5B7UqffOamUetbi1U32JDU3zWmd6vsQnSrCR4wa1rvGBub9JHD/S2Bde9ubmFC8ttZYpoouRf2bKqGhJWEe3W6KEMq/m/Daqoudbu+3HqPakzwOE5iuuQQKJyx47tnKtwhUZHjabrXKX2+MHTNH/uEvLx9qVwPsbVRWMeoGnqI9r7w98imJcNFSYfH1/tPd7+TCjR/N8A5PiN/+7SrYqM49rmSsk81jd00ESfWfc89bWaVKpmuRtzWnZNOhXW53Z5qK9TME30mdvtqfB5V/rX+GJBYw7dqO1cputWfTZ/dkfCDy9CJSEg38COJ7P63WOo6UCU3AM0N8+cOcOUj0nCc3v//XeZj3OMSwC/I+D6xInjYtB2NqwmrYRQnDaYjGZYwFwLYIFWP9ZQStrZxpO8bGPIj/ofHTLXBsZxd1ugqPUytbSZV60OgBoLwEGWn9q8+QtKT08TDiCUF7Zs2ULn2fOp+hU8acrLDScBWl19Hd3YU01JyRNFNgzJOc888WXytgsw6cgqwKiXdDPemeYZ28kSeDW1NSYbW6IaH1YQsG+effY5eumlbzGvcxFz6G/RrDnTae7CO/UbbFn1w87Wnxchb3kdBqi+u1f2hBfM7cP6fq/oOKlM0XnrrTfpd797VcB0VNQYWftbWzGfs/cTv/kH+AAA3GiDbwG8Ny8vH5o9ax4996Xn5R298cbr9MV7e8gtvkIU4ASzMWUHYFrvcEU5dYxBW1vNaXoH22kOVP3flBoMjumSFtLYVk+vnH2afpL0Frk56PR7Bt8uA35FGPKDDz6QHWemz0d0szaVGnM9qanAleJjJtKDSX9Dr2x6iVyuRJGLk6u8CAj3Y/GBJB9Crw8/tHbA79O4wMi1gNrg4QkxEUhYiXfNSi5o5D658WSWsgBU3VCA47333uXKsaspNDRMgDUcBv909lF6KPwFmhmwypT0CA3eK1euiJII+tnVq1c5CWuDeEbRH9eufUy4o/ZcM1s8Mkbr0gLgQB/hOgew2zNPPyf5N+BfqghBX01nw44eW9YqR7ga4WgvLy+uy3BYTufg2UitTfbk0O5Kzz33FQYMkME13lNfbW3u95RXFO8WVZs3Mf/Wcd4FeiTwpxIhAjaAdCWAGkCWouioud3Y+Jhracsfp5xXcC4gEtTa2sI1ACJMlB215lriyl3SQlAoZm7QagJFQygOfWgp5YfoT1f+kRYEP9btt8Hj3nXrPZrZhRRfZXMJ/b/UF2le4JouM37/7XzXUnz4rJG9P6jOhPZu1s/oSOEXNC1A08hGZ0e4YNeuXWQX2UZFzcXk4d9IzuG1FB8xlcJdJtKM6EUUHhIhOteoeobJrqSkmB54YBVTRZIEcBvNsEB/LABAfe78GUpn3UxnZxdTtbX+nLO/3z1Q8QHtLHnD0JPuryEH4fsqoRGgGapFkBENCAiQBOy5LEUGqp2draYigUUGEbmPP/5YKG+oMouEHsiOTpkyVWSrkFsCYKAB676tAYPw2FZxCUh8ZbMsF6IACxcsls2xHlT19Sazs6+J3NfZs6cFsKWkXDCFrGPGJFBxQRn93d/9QJSqTHk+fb2Y8b0eLaCiPVj/wa3evn07zVnI63/EUYqyWyPyl6AdFBcXi6QvkugwHuGAU1jDANc9mnlADsCcp086hKIHVEDUe9FXC7XEO+oSXANQ29uyfE2HSTWn5hLlMt2is3LnHS3S0FpHTa0NlOAzs1tjVTWXCoiP8eq8jHlrewtVNBbzeWZ0Ge4qqr8ppdaDXaPuuZZ8xguLkumrYLDuwSXVx3reKa8KmSrRuC6yo7YrftR4KZiqs1zp1uVqKijJoqTYmZw5GiyAx9fXX7wIkF4ZPXq0TKQDKfMzID3NOKnVWQAew+3bt0glvdTUC6JSM9SttpUrkXIxpWiXSUN9K8b1e7AAqjFi0UdGO2gdFRXlMk+hsqKDnSN7oDVgjYZFBoAa3tVTp05RWnoqlVWUkWdUG0UEjSFnR1eTLm9rizG/9dT54KmO5YpwqHGANULZuD+e6/0H9jL3/bhoV6PVM20H8ohoAAbt7BkFHQU8eni04eBB6NpoA2cBjB+UM//9738vvHckCvsEeFAL1ZK/7RSmiZ6hpUuXS8ntYlYOqWWaUEbGZcovuCX9w2hDZwG9kofSwlYVHfUCFQps9/dOe53QuCvvPTpUuIm90Y/2eG0kN/YErHES8Li7Atb43NHWSc7T3W4Cn3cGrPF9+UxXOTLSPf4uYK2SUeC9zsnMpYTYiTQ9eSal30ih5lJbKsipkgksNDRUgHQD70gBxOfNm3+P6HiPRjEOMCzQhQUw0PPyckWPE+F88MKGmtsa6DjKANbDpMc2tzRxQtVmBlqesumfNWsWPfzww/fQizCPKhUDOBUuX75M5FdHlV43qD7iBI11WUCujp6mY4RwaLANuu0FUIIAJUDJsiob98cDBmUQqISghkJ8PAqZXRQQHR09VrTLEVkABQF/hyzYjBldO5+GSRe2+tvERgdrP/SOn376ablfBxtXcqmP40IkqUI1gPKEvLO4BC5Bj4I+U5lu9TmPxzlC2+ouGfjS5YuiLOLCkUujWdYCiiOvp2DiCmqN1Sd5W+LKdhVLjr0yPWB5l6obHS8CoGoOsO7u5l7hUqRlXDEqnnWrO2uQ4vv9pb/vVh8b0jrhrmM7LWeKz1BsprPS6fhstMd48nXSdF3Ly8sltJOeni78qccff1w0YcPCwmh+8jIKDAiRxCB4JsaPT5QXkZ6WLt+N5kIzCJmayPCWeCPGOe5bC2gVpUKlnPHMGbPF+2gJxYH71qAj9MGVmgx+Y8FQfaS1rYmTq09IMQRE2ZKTp5iKicAUOF55bNR/t7S00a1beRToFkEPzXiGJrg+ImBBRCo4sUdlv49QU1rssfQUEL1iSGcXUIu8vsx8Z4ArJDiUwVkSKxREkr9fII0ZHc1J9VOltD082J6eXrwmJUjeD2gpAHGQ4hsIL5zFDDVMTwSVFuRlHTp0WMbF4kXLRA0Esno2XLp+z96dMu6g0DNz5izZaCHXoY2j7hd584NqmjFcAl3S3zoJLuCdYRzu4qRY/DsifJRYqj+bs2Fq6l7dtpoL8SVVIKsrm3X+d0h2oGotRC3wYtolGoQoEYrEaHWHkJ3IYhX4dy80yu1+8S+vvhLiMlq4ePrWzBP1p9d/S+O8JpkqGXb31B9l/5r1cH3Iy5Ezlntovk4hFO05gY/tvBiHM2c+j+qm2iJOj1KmoxhAdybFh8/CXbkEZScyfR0/w6BBsRjITjn6t9PsRVxQwQlJQLYCbjLLztHVlBwJBYH/hrDrMVYKWclca0NSp6c3bXxurgXuAB979lIl3C5prJXyGo4TbGbTPrrWdIDCHCaZawLjuF5YQCW6ItqhgNmx40fYc1ZkSoJFoqLqP3rAp76L7xUWFkkFufMXzlFc7Pghj5T0wgTD9lClTKUHwUqTWv9Q+FypuuDvoJvgfYOOAPnXxsYGyfvBe16z5lENDNzeQOnnjeE4f1jLy1VeTkR64IADgJ42dQZHDTTJYUUr0LjVdVI4BtEgNFTtw/fhvEMug6entymK1PH50CdQ6a+qqpKiIkfz+f27PNZabGMN9wF77T+wh3NLAmVD09tmI6Ba04TH+9q2bSvT5E5QZmaGOLkgWoF3eGcMmU+7sk3ynUeOdvfeFNB8ZtV5loFqNut+cWxVU/ldx7a0N7OeddU935/oO0eoIF01P+cQwn2pBimUjufB55Di6/Iz1uPu6jMP3gSozxBmA28KBq4tb6Szp85JOFQzNv/2qCdbv0aZ5BCOw+7osUefkIFgCPSb1TWMg8y0gFp079bYNH8wm3mZQTmsqvUWJwYz3cBoFreAAlD6qAa8oUrlA3PV9OnTZc5SMnvqJlBB7t1332Vg1iil0X/3u9/S559/RqEcMekPP9jiDzmCT6jUgMDHvXnzhjwp+PF4f/qkqo4mUJuiqVOnC5hes2atKMKg2A88150lUBrAuu8dSdlOKTc9+OCDfDIbCuKS13gXpoIhXGgEUYPo6Gip3Ld9+zYBahh/b7zxBntC6xlwj+5W+Qnnw/Erlq/i4iSxMhZVhKPvTzDyvwnpQzg9N278nCoqK3rtHFD61bAUmAtubq708ss/ph/96B+FdnX9erYuEtQ7e3arFjI/eK3wnc1pOLZjYZkLZQfpfy//qMfy5z2dv4LVO3524Wu0OOSJexIHy5le8l8pL3R6jdLGW/TzlBc7/ayoIZcVSL5O8/0fpf3794s3YPWDayj7yg3avXu3JPqAW3VqZyqNChgjiiAA1xhYDvaOpmplek9BT89hfG5YoDsLqAlbLZJDzbfuz9sKdZhIMU5L+3MK47vdWEAt7FiE0U+OHDnIYLlauPqguqFwzCgueIBcEb2HFFE6UEegIpKWliYqSWPHjmMa0hzR4DWKwwx8t1P61x9/8j5lXbtKmVev0Okzp5j7fonKOakU9A+0uz1md7ih+MzVzeV2UmM7l0HP4uTnhNullzl8reMdGOC6f+9TbWCxKX3vvffEa40NjV6ZRTuG0xYYjCGhdefO7azUc0zGIRR51q1DUR8G40wfaeHk4O6STlUEw6ADmvfeUBymkik3hUUaswCe5t55sLFJ0tSTMjMzJcKAfBXMg8hrALMBFDttzPZONanXCY0bbvyRNt/8C80OfKjHpwfYnhvEHD5WG+hPc7FzpTmBD7OH3fme07jYu8lnnV3Dxc6d5gR1/pmbvYd8lnv9phRYgAExgGBQLz93Ol2wn6J84rjM5UIpc4mKPJioNO+OFkqAwZHIoibC/jyj8V3zLLC+6nssq1hNwQ4J5n1hGB2lL9ChgPX9tDiepO9yHcBg/gkZRm9t8G9VcQs1mbw25txep4zMK/S9731PKALQ60dEDosEnAR6IH7w4EEJbYMDiuQ7yIQtX7ZCKG6GnOjgvEvlgb6Rm8MArOL22mLLC3kje6GrKSIiQjxmSG7zY2UqAAjV1Lxga2cjCz/eM9ReDh06QDk512nSpEmdAvPBebKRcxVlZ0QF/vKXv0gROSQIh4dHsgLPJWphfWR3lkbEcUePHWZVlxM81uxFEhFebIy9srIySW6E3JuIJrBevBQX6YJzrd8Ed9xYjRzLWvZJYH94+i8wrQ1OgmvXstgJOq5XFwE1BO/n1q1bMl9ig4T/PsMbXlDmUIgLWA9FgXqjCme34m9mvgIOdEfOdVd3V9lUwlxmZ4rz6rlqG0pA6kFvU2sjpZYfEQ93dzdZ2phPGZVndeofNt0A9DufwSDgReXZXiRXBs/ODLwV5UUBl/OlB6QojhMDdtwbdpsA1tB6hXER+jl/LoXcAx1o7qSlMmCwS4XRtcRFTmCUkqbaCFF6pvcTCOpVz7XwwaAb+NtHc9W4CAuf2bzT5TSkU3lzAfk4aAmxlmx6r6Hi+lny/NZ+rjq6Sd4Uz6W2faz9Vof0/u5EOBhgNTeIjB44uNOmTZNFQAFrgLKOVQInT54slBB4tjHfxcePl7LAWPSRY2JQQwb+1apxHhMTJ/afOHESK0uMF97oTK6jcPjwQULVP/CpkQSnpP3UnUkSFycutnIyqgvzsLEGQb0C7xsebNALVETVWJd6fp9deYmx7r/99tu82RlFq1atEp3xLzZvokrm+V7Lusqbn3TBAuDoIgEuLCycsUSI4AVIJQJbIFcLUSI0lXynd5x0fD9q4zV0761d5ocSVqpx9/CQjUBnm4GerTp4R+B+PfheM5gnjffg7e0jyb5mt9t5Cpj/jh8/yknDyXSQK3FfYB3zqVOnsSccTl2t4qZEHYSDjbNr9cu7qgNj5/zQrVdmBa0yWy0k3G2sWcC6swera62mPzJNZEHIY1xivOuiK2nlRzmZ8ne9ppNAuP3111+n9JKTNJb5T/7OoSYOjuqsv734fYr1TjapheA+UWQhLi6Od/+HaM6cOZwJvJiyU25JaXNws7EIoXQmwjrIDFa6VGqRG7qBYHb3GTEHhjtMGTJgDSPuKnuDchrTaYL7ghFjU2t5ED9KNoC1GS9Dc0y0U21dDXM8N8lEDxk2cD7RVBUyBeIwf2FuhIMAwGvcuHHs5bwhHh7QQcBb1BZ8Q2/PDPP3+xC9VxKAWK0jXl4e8o6i2OsJtSp4PKF5rxZv9T0cX1VZJdEHyPCBq52fn0fLOAKxc+cOWctwXrVRMtan7l9ZR7CrbUyIbblT3gfUP5qamkVF4vTpU/Sd7/wtzZk7V6ikx44dETvPnTtPZPcUTQtXhNd769YtDPw8hZ7VdruMNhyZesqfAvcq50aN28F6b6pfyfVs2lg28DMuZnaWKRZjuB85aGDSSotIqQ2Lv38ARwpKOIfhJieERkk0yLymZEZtxEMNxZbt27eSM6vDTWFlHvQDjLGTJ45xYa6zvNF1YfDuLXOlRidp1eB1JzsQu52/PfdKZ6oa5t3YnaMgcRfAYFavJ93xHLjO0tB13QJrfCeMATyO603DwyHMCY5Te4kzrZq/RgaGkqqCGgg0JtfEvkh+zsEmPhu+dyD/c3o9658puCxR/o7JKSkpSXZDZ64epYycdAryDJUXhkINw5kL2xubGsfea4EEt7kGsDY6xhBbwEYW9hMnjsoC+OSTTwq/Gk0P3NQ8Bf4nypofPnxYKATCIwwKoTKmh0SyMoExnw3N61R2VzxbyH0pgAUvaUhIiER4FYsAjp6UlPN0lguVnOdKrohWIEoBBJCff0uoJFCzSk5OFs+pojEaPPru368eGKl3Ag/o559/LhWYgSEgfQguNcZZUtIkGTPIwZowYYKIG4CSAy42Nq/Y2OCcSDJFRc3i4iIB3vhMa5okZkdQjU/U31WfGCiArffWqzlDS6Yl2UDgc1Ba4LW1dqlh3DfekQ9TOFAoC2pbvenzysbYGMHhALUWRPN27NxG2dezhMO9YOEiwYXYTCHqN3p0lIwx7W1ihN7L9emScw0pvs9zfsfFVpLMkuIDsIZ8ngvL6Kl2veailDVP8O6+QmN3Xf9I0SZKLTvcZZGZ2pZK2sg88ETf2XIaGBmJiOBPB0f607aCN+jqwSI6wG5+CO3DS41OXtdeRV/kvsYFZmYxhcSdRnuOp4xTOWJICPbjGNBFoFOZnXaTwwPTpaN1xZkamunZuKphgZFjgeP1fyYXWx9y5R+jdW2Bq1czaNv2zViKWZf/CZFgg5dMFcPSezixSI4dO5a9b1qFWXg5T58+LaFfP16MkKBttMG1gFIEUZsh9VvvuNE4nq1Sxh6gOSgoQORiUagkJmacqIXM5cqb4PYiwlpeXib5PwAAoP4oibjegIzBtYL1XK0juMaY2b59h0QOsHmFky494zwVVl+jrz7zkvw3kudee+1P7C0tF9WWq1evSulzeKk9PT1lLAKDZGRcEdzg4eEuHk+8U0luZEDY1bu5y5M8QGbS90G1oUhnehl4/ohywRMMSgTmCTsIdlup51poujxWYG9HpnVEstdaP67MNZ+iUeF82BSlX0wRr/3Xv/4SJXEeQ1BQkGBH2ATyfxiXSJ7U3mHnil5dgutWltHbmPMnmhHwwF2KIc3tjVLSvGMCITzWemCNh7rBZdKPFH7Rr6IzJ4q30c26qzQ9YEWndoJE39bcN03XwAKCnSMy4pGcmO10iopPtIgn+sqVKzwRnZMfn0BPOl63iaBy4mbvSSFcNv3IkSMiFB6bGCPlgmG4k0fPiHcHL00R2q2dg2RuhzKOMyxgTRY4Vf82BdmzHqzdQCQ0srQm1RGryVrTI/fpXuDNzMi8zNUXVzNgDpJFfuvWrUJrQwMg0DcsPOfPnxfQBccB5kbkwyxZstzkPevLgtSnm7/Pv4REOGyESktLOPpQIRVZAWAAuBqb6qVcPZLjLl1K5/d0nAEe5w3xIr93714Oeedy0ZjxtGLFcpEMg3cVtINLly6JVaEU88wzzwi4U4BjoDyfI+k1Kkld2AzylMABwApLliyTxwSYrm0uo4vnWNnlylXxRp86dZL57YmysVm6dJkkEeM4RIaOHj0s4AvFfWbPniOCCKmpKfJbA7LMmedr4d+QYATH/jjTDqAcg2gE3hkqPeJ8vVO+MP+t6PsFNLpBeahmtSFQIKZMSRZPPZ4RFUDdmBHgbMUVI9WzKHpVVxz6zqyjpwSpz/FuUDNg8eLFvMnwE2owMJ+SZMT8ivkUfPrwcM4f5FWls2bDmeO9Itp9kv0bulR5mv550rvmv8lBOlLtPnA5JCKAk7Z69WrmJX4hO3zs7JcuXSohUnixUYkRerBYmLAzwfFX6SQ5xtTR9xJ+K8aEdFVW1jUpXYpsX0jpGOB6kF6ocRnDAhayQAMV0Tn6Mc2iv8jiNpwb1udbt3LpMMvvIdnqIgOxNpsmmjdrES/ms4Uep58LoVrw61//WrzX0PT//e9/T4kJEznEHSVmUNKPyls6nG1jbfcOcIJ1Bwtx1rVMoQ+4uIC36SMAC+CpgaMJ1QzqEIlAQhxKZyPkHBgYINREJNWjOBDeE7i7iKqCR79p0ybhmKoGpZiVK1fK+VWivUH56blHIKoNOUPYDLQa0HGADZydXU1a03hXoEu4ublJgReAUTjvAERXrHjgLi80ElHhrYYHFA3f/clP/pG++c1vCyUr7+YtcnRypEamqR45eojGM40hKWmy0FYRpUAfsWX6Kag+/v6BFMuJr3Aa6hs22BjnfW16SsqevbsYD12mAPZWgxf+jW98U/rQ3r17aN++vYyROJ+Dq1EfOLiPHn5oTV8vOSDf0z+Hmss6avt3d2E9uFb/xmbrzbf+Qv/3//5fGWsqIohxbMt8eYxDJBC//vqfpS/Mn7ew0zXF5vt7VrV/P+FV8nAwLxTb1NZArW0t5MJUioFo/5X6Ak30mUurwp+/5/R40BOFO8RT/ZOkt+8SzcdiciR/C+0p+IBeSX6fd5ep9MknH5uKKCQsiaL0w1n0N8+9xEB7jAyUjRs3iPFgIExKSAhqaK3XsnrbtOQfHIPd7KKFi+VctghBtPZqPzIQZjLOaVjAsEAvLADvQ6tNHdnTwMxbvbgVCxyqJdLA63ni5DH2yDdRRdJZ+rcF78uciMgd5ios5JjL8Lc333yTZaquCUcXiTvLl628R0nEAjc24KdQC50qsAE+KJ4VtAgtJ6ZvyZmK64qNCsLjWDyxcZk5Y5aE+vVhfHMUVQ4yEAFIqmdwDRAExQhIhU2ePMksUNSdxxn65B9//LEpYTE2NlbAF9RitGQro3VmAdgUfUVVNVX//n//7/9JYi84744OTuKN1LzZyK9qE3k3UESCBOA2y6YG2ODRRx+VaIEaYx2vCTAGkLpt2zaTlB+iRvgbxib6VULCeAGv2ECppio/oxDNxYuXhMaFSIceCILeBfC+YMEi5nprBaA0D6p5jgN1LlT5/ODDd8VLiz4PnjU2eFo5cFtxPILy0spOxRK+h4ULFssGZO7cBQQpSdwXngffBTgfM2asSTda5bspipI19kpFzRFsd7tSI+aAgoI8eu6552STi+dQhQURTVBzBSJOr776Ks1jW4SGhpv6AT4XL/dXv7fulTivaffQPACgU8sPkx9k+kQhQ2tQ+ehMUxoFY5Cw2JEa0luDFtTnUJjrWAp1vTu0ifOgsza01VL24VJKZ7d8YGwDV24sJA977cEa2+uYslJPzmWBEipraGiUAQIFEO9wV6p2LqBzuy/J4EF4DWC63a+OFi5fQKNDxgntY9/ufXT+7HkpqAC+FM578WK6JDG08oImk14v6sv39vmN4w0LGBawvAVkARwBlBBYBouvPUux3bK/RFdOZ9Pkh6LJ19+XgtvHyUKHhRZzJSZ5/Dd+gxaHhTcv7xatfuTRYQmslZdKAWhQJ/Yf2EsnTx3jxKNrvCDeEjk0LIB9aXm3brK3bheNjhojcmsAGJBZg+BWGC+ealE159zwQuaw/jgW2fjpYbTswYUUPwYJYlqJ8p5+uroGCpNAEQvr12OPPSbSsQBECFWrJEZz7m8wjsmoPshSuC7kZHsnD2swrtvVNVRCobK9KhyCKPbsWXMlmgCwrBQ/1Ibq7NlTdOr0SfJieTf8BmXiy1/+smxUlY58ZxECXA9///DDDwW4gQ6ESPnatWslijRlymRJkOzYX5X8Hfp5SEiwaJdDYxtRKfxMmzad+3q+9CXkl02ZMsVENzEXXCvFIUjuVVZVMMXsYcnNwDPpk6IB3OvrGwRgY0NfyoocRZygWVdfy3/LkEqUmayxj0qj15jW0sBUpYiISNM5Blv5pLf9C+8HwBk86oLCfLqeky1jHmMKZeyV8hLeJeytceZR60SjCyGScfjwIUmi7LghtnvrZ+tf6Qwsg1v9+4t/zwVaHuq0eEvHh/ht+ve4pPm4btVCzHnw8d5cAakTYI3v4gF9HAPp0PbjVHirnApbj1JbUBpFOq2UzuXjGERRDhNE9B261RgECLWB12Rb50xJEbNlh79162YxDMJvbxb+E7k4uNE4r8kitfPZZ59KFnBe3k0xOrhP06fPFI+AtkNlzwjz44xmWMCwgGGBobGAVoXv/bP/TXZFnlRSUEolZ1qFKwqPFnjV8G6CGofFXM2dmBObGptE3m040gX0i9fBQ/splxf0B1aspKXLlgtYgQydi4szBXHikbkgA7ZRYOLkqeOycGJtWLZ8BU1Nnk5+/hoFYMIEbE7Mb0gIC46woxs3r1FNzGnmQXtwwn+SLM568GL+GbUjQS8BVfHFF1+UNQn3qld76O35BvL493O+RwFOLInrFDWQlzH73GpzpPoRfmOMLF607C4tcS1JjpUz2BHc1NxE1zl5sZipHvUNAI4RAo5B11FFnLq6AYBjeHSRC4HiMnhX+K6+CBS+251kouovytuO4+H9RmVV3D8wDCLvytNubr8HuBZ99JoqoRjNmDHdpI+uH2e4ZzgjQQ9Zyhx0H96AYNMIBRTgpVWrHqTly5dLIi02JuCZj49PvOuZrDmpFnbFhnXDxs8EL4Jzropr7dmzRzZcoAnBvqAEA0+q8YYIIZ4NhbmSk6dJN1CfSR96+eWXX+msc9jbOIgc3js5L1FxQxaN9dDUOLpqOLajDN+50n306sW/67Wsnv4a72b9jHbceleqMKqXBJ3WM5cPUkWmN8tJ2dL1tGL6uOpnVGdTzrOPu+zmnEPZCB4ttGzOQ0IDgSfh5MmTXJGshpqi8yntcAZVVdTQEr5vB69q+ijlFTr60Q3JBo2NjZOQILwgSELAQIInSNvRdi0abvYoH4QDC5rTaEvNjynRefUgXM24hGEB67XAFfot5dIGrvs4MsqxYx6Uxe0qJ2BV11J7o50scIXBe+jayUo6cGob5WUXi1wfvF6Yt/7rv/5LaAorlq8U6TBzF2FreqtYuBQQOc0exGVLV7CHaYIA6tTUVFHSAN8VHidnJxezbv2/c1/gaq+jyds+kDnOQQJW4IVy4QQuhO69mUIzIXHiXZ5mc06MxMVNn++geXOW0pOz/o4iPbT30LGojznn0h8DAACaAKggADPKi2+Nm6UZfuusBlgrEIuxg9wqAFRsVJC4iLC+vhgc3ns+R0GwqTpwYJ9UY1y37mnWEV/OeGAs3WzbTofLf0wxrk/elRDc2btUVAOIKADEAYgBaIM733GT1RkVSF8QSIE3eJFRJAX626pAjbx/kW00jxaCqAyeGZEtVCJEQia8sB3vQalxYFwACzVyFVGlhIJoPja1LqwJjb4YGRlJ+/fvo8uXL/H5Jgpm6ooy09t+P1DHw4GKH0TBahsqKGxyHT3+wHfEAQFH7J49u5mPf1XUUzR6mHYnatODPoR8iNiY+Hv6gt3Sbzq9EuA4gekenWfRe9gHULjrBOZka1WGetMQEkLRGShx9NQa2mpob8EfKMp9qmSyq+bOXPDR7glc1TFcXhY6K7KhPaNaqbG+mWrzbejWzXyyK3TjF19K5w5k8Mt2o+RZk6m+pJVSzqbIy4a8zFwWfkfHuJVSRmMnRpGHozdn9h6h2gKiynRXWrxwmXQglRWqwkN6z4CWzGheB+7pmQfyc3uuPultO2pIC64M5PMZ5zYsYK4FHNq9yNOGZUJHQFl1zIFYDA8d3i9qE2igB0DbOCDIj/yCvcjFyZ3KGkqoqapNwtjXrmWLVwaJVz4+yH63/qprnb1b/cIvThIGQaBDQC4VizrmeHhz8ayjInpec3ANgOoQJy6WYcv0BU5CU6F8CQcz39bB/u7y8eYqEeC78HjmcVEKhPT1Xs7u+NQ99Wl41bCgo8AJaAagNir6Qn/O29N1R8LnsBP6xm9/+1uhPyAZFDQL4AU0fF7DihkHDu4VagBAMAQRFi1aJNUWFQ/ZjmcSH/sY8uJNmV7SrqONlHoFxBRYOEK82FDsAY1DD5q781wrb7vaPOF6EoHivu/PURXFZ5ZrCW4yD5uojSq8r3hmFE+JiYm5KxFakM5tChMiL+CFo7gRNnZIAl237im2o6dQ1ICLYB88K1RuypktAOCO/A5rbrAf6FQJCRNodKIHRYRFkX2Lv9gSlVHx95rqGqGfQZkHGtfYJOXkaLLNGI/79+/nd4qCMxqjQdnMbt6L7a+MdXuItaw73+n7OY3qE7DGRaAfbQ6wxrGNrTV0qOR1muKzWiohqubjxB4FBtaq84NMDz71tZRCihmdwBQNyNYUUXsTa1fnI7OTJNFgTvJCmj5lpoRFo6JQKIG4tOUx4SpB9qilrl0yfSGn09LUyjsPLgPMNeWxeMFo6LwdB47Jc60D/9bacextnA1gba0vx7ivQbWAs03AiADWmLw3bvqcF+kqenrds+IsgGd6/Ph4mdD9HCMpKiiekuKm0W7b18gtrJzc2YFQlF1DC7kIAqJxoLXZM2BEotZwa8q7iAUR3EiErEext8zZ2ZHD0vHiPQNYgPIDPGfmtADHCKYF3lFXUUDnMuv9btmySagnCH+HBIeaTmcOiAW4vsrlmLXowWS5L8W37o+XGdcGHxSAAAAHXliE5NGUpJw5z30/HoP1HNrTiGwD+CkN64vpF2VMgU8MWTxwi+HFhawhPMPqfamogwN5kKd9lGnDpJLhOrMpQDSwBJKJsRFChElF4PU5BF31KeX5VZ9jDKBMNyhQ2Ej6+fnepisQq4uwF5UjWnA+9kzFQCEbLZKC+wNvGEAR4LljU0Ac2EiBRxSmQn/DM6l7w3/Drs7ObmI/ULeCwgLIzcWjRw//UPVHxbnGe/JwDCHHtkCxHWysNjYoDpSYmCTUDwdHO6HeIZkRoBqFuSDTPHZszD30HruQ1ZGvzA5cbXb584EyAjwHyb6P3gWsO14LHesXv/iFgGsV0gGwTkhI4EpKD1CLewkV51aLBwMi7xgwCBFCqxA8REgVwb2PFw8utfbdRB5AQZyswGopSFTkn+YmZI7ybgzZt7f/ppW4RAWjzjUNB8ouxnkNCxgWuI8twOWIMeXAMwQpN6hivPTSS1yNzEu0jlXBCr1HFf9eGPIYHc05QPbtHNErtKVJSVP4eI97PFPDybJY2AAI2tpbaffunTSWQ/QREWH8712iyJCZmSmLO5L9vL208scdebYKHAAQ7du3m6mCx8SmUIMAuFB2hNcKNBrQb7DuwIOlpw4AUOhBV1l5iSgneHIJc6hO4H2BWoC1aPasebcTTcHZtEwDDxSg6MyZM+LBVFJt5gB/y9zB8DsL1nSoX4CvDCoDMAT0qIOCAwVYQzYxJjaGnnjiCfFo67XC9e9bT+fojvagvoPzpKeny+YKgF5939x3pd+Mqcg93jfAHaT74D1GXhkoDPBCI8EwNjZeyw+7nR6m/dY0tuW+qI032ayGwv+DchqiNhp/u/Oy4fgOAKiKktTW1nJeWp5s7pUTUnnqMSajoiLpxJmjlJ51kmZMWmACntbWa/Sbl7vn0DvOB5lzeMOFz319eKwFhfImJELkEyfxD2QKO1MQslv/qwOvuDtwhqiZ4YShNA4eDtwgvFT8hgoIdpbz58+XrNvEmCkUHhlCleXVMnBSUlKkYAx2GthpgZeHZBCEg7ALA29JE2p3luo+KtHAmqVjhtL+xrUNC4wkC6yv+h752kWRu23vKW+DZQe1l8fchwVNq9AXI6C6Y1OLGxY7aPlnHyqlurw2TsgJ5XB0shyuBwmD9QyWu44mcYUQe3p6mszjqalp4gSZwZJ5cbHj2TZchIjndc0RogEJxXtViyf+GwU7EApfwNJihw4fEPpG0sRJJp4ogBC41tADR8hXUQQVYMdvgA2sFVhL1q//jEFNhnjy8F38HdSDa+xFr6quZMCPkswaZ9xcUNWd3XAO9AOAd+iYw3nUs7fScm9iOJ4Jtv/gg/dFsACgEJUVFyxYKJEfqOmglDmccQMxRrAJQu5WxwJPfbEj7g8bKlDBQDVBIjPAO1oMa2KDIzxr5hzefDWaxjz6nhoPAIvpF1OFa4zNKArcLFmyVPpodxEtfb9FwjQ2d7CbPsKvjhGGwcXLVFvRLPeipDP78rxD+R21sdH/vpuq0zUNx+4nP/7nV4YDsIaB8RLhXUBHRSlKgGvIxygtQkQ6/X0DBXjjxSMUh9AJqiYhoRFAGi7+pUuXs67jEkluhIcbHCE0TbBf49j1J3Q3lJ1hJFz7RvMpamU9URdb75HwOMYzWKkFKltzKdg+gZxtvaz0DjWPNeYiAANE27BwQrEAElmdNSxucD4gYQv8Unx32rQZnEDlZxFQN5SGQkXCAwf2C+0D0UeAASSfJyfPkCTNO6FcjSLRGT9aAYwCroSHynTgiML5smLFKlGBUh46pdGL/1ZFKTqeU4EwVORDCXqsO9nZ2SaAZm/vSPFx49mjuEu0jFFp0VJrC55NJTPiXvEclgDtQ/l+B/ra2EzBuYb3gL6C/Cq8j7PF+3itcZfofUcPtaXuadeuXTJm8Z4s0dAXsbkDWAenH/QjjHs8Iz67dDldvNngSaNADPI0rmRw7hlL72VfzxJAjc0gNukYT0iO1IpPdX53+r4FJyUqhsKpiQjKHW157bugTGDDByoM1DYA+Idr8T313Ppog/pbZ1ExvfW6VAuxRAew9DnwMHhp4LksXLhQJk9QRFBdER0NRPOPPvpIOFUYRCj+gp09Og0WGhwDBRBMzPhvdChMepgU4b1I4+IBCJ8qLUPDE2DpN2je+XbW/JvEUUIdeid/Zd7ZjaMMC2gWCHdItmpgjXuExwmL1ZkzpyV8i4UTlAV4Kjs2NV9h3gMXF0lYxcUlLFe3yqRU0Vn4crj0B2T0w3OP58OcDtofquTlsvzXqdMn6PyFs3T23GleI0p4TQgWR4laAFU4G8+KxdGPNxuogHf8+FFxwrSyIoSzVNVzE7CgCoyo45UUmn6RhS0BUC5eSqMnn3yKgVMUbd78hawpCpw7ODhzQv1FBnLjRI6vIxDpq+0VCAS4AWDrbCPR13OPxO/B2Qa9aSSBgpsPrWhsONEvfnvxuxTrM0VqemhjTot6WKKhj6ioOairnUWc+nId/f3h33AyguaKcY9rahU+A8V5CDUdJFKiyBIEHMA7l4Rd/sFmEP0fSihaxL7zu1HXw0b0tddeE8cmlEI6RvnBGEBhFSjaYJxCPxp5EcBcw6UhqnXu3Bmq5ftH7gQoY/rxr+YENRd09VzDClyjM6BzXr9+XUIh+EF4Apmb6Ejr16+XzwDAYQxMruBjQ8dRZcIi2xMhFIQVAcC1Sc9LAHkgc6/HjIk2qYUMl84w0u4zwflhA1iPtJdqPE/fLMD83UOHDkjkDaogAASVgdn03q3/vEfiFJM9QB3kxZCYhKgdnAvgXyrQMJwjclj0NLUCSKVGiOcRdEBwz7HZKAxMocaoPPKvHSOlmyGhhrA3+LWKHqJ/CWNGR5M9e/ZyODkSnr+LF9OkOh2O78i31W9KFFCHrY8dP0zJTBuJi2c1Gv4eEs3mzJl7m16iRUBPM/DH3wAwFNjvW2e48y3cg0qkw7MpSmN/zzsSv493++677wqNCP3niSeeEtk4NNhtadg6E7DG33rySPbGRvDefvbZZzJ2lbJLb77f2bF43yq5Us/7B60Fyia4Dqo3Ll26VPLMoO6B546OHiN0EjgZRQTiNiEbtCZUoUQDKMeY6dj04Bq4C5x0UHL1GxE4N+Ghx7khNQhQimRg5LkFBEB7fni0rKxMKUiF+09JOS9JopGjokzUFnM3XsMKXKuHApBGBwBwBucI0jSgfmBXCs4UEloAuNFpoMWIcMlLL31LlEOSk6dwlv088XKD/A+ZPmRbX+VkGHizx3DHhLSMLYvIG8VihsdgMO7SsEBvLMAwim7SJvKlKb352pAcW8b84tPstX7++efFgYD5zcfLh6I84lmJ6e4QswLXH3/8iWj6Z7MEH/iOCM0Op3aHG3qnWBcoMSdPHudKco+IWgbANSKWwcFBDLAjxDZ+vv4UHTCekmPmCNUDYPYQqz8gYRFqH8qTrbcFFn1w2aFxPWXyFNqy9QsugpHA4MVB1gEFtvBbW3+k0IHpB14/RD2x9jQ3NYtzJ5GTH1U1hFT2tDdzIRKsPQ4OqjR7/9+Gnr7Q/7MN7BlauCDdnsL/oUi3ySxYcKfM98BeVTs77AQvKqikiOQ8+eST8tvOTlPLQKKaanpPpLkAqrtnUOc4evQoc7sXmArPWOq5VbSiI3UBXH9sHhQAV/KS2AxinGAjCsDdyAWl0PfRP9F/L1++LHQyUeHhTaue/qDuGfkEyGWDDXENHIPNPKpcvvfee7JJRbIlHJyILKHhv/VqO5Z6fkucBwmdGNMcIJTkTvx/2A/OVzAaHnzwIVGQweYDGtc2rGSHTS0iXVBdQlOJnnfmCOhgsxJLV0VkLHHjlj6HetkICWKRwcQG/g86AzrOlKmTacWq5TSBk1CiuIQtwDWAN7h18+drGatOTo7yvaCgQBl0mITBP0KopIY52JgEcRyMZyiDWPoNDu35WICRc6QbWdO9hUcJFk7LhP4s8VTI3m63aeA76lvpZkvcw/1yDoDrAtpDYbTK6h8ZpYcvM38S3iBoOWMij41MuAdY40Ew6WMunD17rpQrRn5JUhISGTUu8XBpnS3q+7mYx/TpKPAVowtF360r6+MURIHOEeJ9g8ME0UqEw7FGgK8Ne3T03ONaKA5x6NB+Dq1HCzjGGtAOlShYjr17yuuN303NDQLIALxVJBWewmrWwr3AXi5fDr2DYwrHDL57hZ034NrC4YOqf3hHlngXHWkgljjnQPUPVHveX/RHmuC1ilB/YTAa7KPUXQAC4dUFjQF5VXoqg0oCHqh7Ql+Eig36IByCAKedeYYtfX094O54bnwGAIk+iYRE2ANgGlQP4CCAZwBmOCUBxPV9CxG07du3izob5iIIRoCKi2fEf8PGANgA16qB2jaOpeqsab1V9yb7ZNPUqM0neGdjxowWitfs2bPkmeChx9yQztThK1cuMdPhHKGi65mzp5iKdkY2EsU8R8M+YEJIsvNwAtcdOwk8E8iYBaepOuIa3Rx9lI6Xb6blEc/KzgoqIFeuXJYdBkIY8HSoBCHQS9C5sKOFTuFDDz3MHpEkAd4qgcUA15Ye8kN7vnzazbDqF5QQvpVaGmKovdV6VCKa7TKpxO2fyL3JqKg50L2Et+bDAlhrE70LxYyLZZrDbvEyIdzbGd8ax2KRRMgWCx0kumbPnidFUKwZeHX2rjsD16BWIMwNUNAROHT2fCpc7eDgJFXxIKXnertYSMdrwsbgpo7mBRUVHsG1DAgIlsP03kxEOz9f/wkDirNCNXR1dRHqDb4f4B8kHm9QVbB+3AHldiL5h/A8kh7vR260PReoS/Z9bNCANd6bShxVGyM45JSKi76/DOTYUOfGeAU9C868ffv2CcYAmB3Kpvq1BiTHyA8wEqJCmte5WrzR2EBic6iK3kAFBM+xePFimWegSoQ+Ddti44IcOJx70aIlUgodG5slXDYdFU/hzbW2ZiMqKndvorUxSrLBgKoM5hzQarQN2ixOIJ0tNQaQ0IkfKDEBXEMiFPr7R44eksTRYQ2u8aLw8uGhfnTJOloc9jgtCHmUbNpAzLcRLzU6M8j+SIJEB4iICDdlBGOh0jjZeZKFjopM2FXiu1riibV1BeN++mMBN4rgGn3LqLX2AQbWSF6xHs1yO/Im16Yl7LlGaWqjGRbQLKDNRVyVLTdHErGeeuopWeg6a/Ba70pbT2cOpjDQS5TonaagYX2LWnfvF8+s9zC3sqcYlJCVK1eaCnco0NTVefA5PJdQKdhzej0FRniTj0tIpxsNOzt7Kii8xeDAjTKqD1NpYSUlJUyTe9hS9r90rno3xTnPoq3bvhCaIUph7yx5k66fKKFw1rsFQEE9BOUtVfxn3EMZU1IKWZlkxoyZGt1Q1U82OviAWkCBR9WX9FJwHfnzA5WHcGeD5yCRFKh6wFMMJ99geK97MrCykUrWw/HASMBE2Azic1BasJEEsMR/w7MNb/XRswco/cIlcWJ+5StfEU/2vHnzBDcBYEPVCJSrefPmy3zVxsDaKp2VPMbz8/NubyQ0ihDwIJ4bzwJuOd6jktCEFx7zMT7Dc0GNxd3dTTYnwJmovjlhwkRRLxr24BoPjmxpL3cfyrh0lS6nZ0hyYm7uTd5VrZdd4ty5kIwJliQXTY5Pk7FCpixCGkqAPyPjihSVuTO5D59Qak8DyfgcQSk7/h+8RwCw1gOstXfDGeoGsDa6aQcLYBJHbgi8pc8++6wkCikwkFJ+mLydAri6rkYlwqJ2fO9pXsjaGYg+BGh++2d4m7WSFRBusbLHrFlaeFYPXrvSjb7jcbahlMzj5OnMZc794S2812OCY29wwRicu6K6lMaNH03BXhqfvbKlmBVl3MipwldTBXliHXn7eNP2gjfJtSCM3FxR1Q4VhDUdYTR1bVQCdudkS/A34eiBmkhXEoHD+w1Z390DTOujDmpNV2OnI/geyCfQX0tLsO28GvZA3kN359ZvLhRtCfMOACO8toiGgZMNnnZRfTalnL5M7c1QVCEKDPOhG9k3BXQDh8FBGcfykwDXKMB09WqmbHKDIluo2TaL7Ns6lxAdqmcvKS1mmss2SfSEp/rixXR5VlDKUOlbvas7hXJaKbP6kFbF08Fb5hNt3GvebmygkWANKvKwB9dqMsOkhSpdUADBi0aWLnYWKKAAasikSVMkRIFFCl5s7LgQ+kBoA/QRSMiAK4PdhzqnVGc0mmEBwwKGBYbIAoieVXHIMTv7qiTXYCFUgPI36d+lKX6LyM1eKygDqhvA3q1bBZyclyx0OAC84dY6ehILCvKlJsG0aVNNSVoq7N8VuNaXSi/MqSJHW1deQLtSLLBhIFBIdlyxblTgWKova6fQEK0MdIRLLDlV+rIKyHZ6cNUjFBIawqoTuXT28yxqqmtmJ84NSYpHwhP4l5AeQ5l5TXECVB3Iv4axisIOWbQhlQaHz3CSJhtu/Ue/wVF9SYEjFfFQG6Gu+o8lnrk7rXVLnL8/51CAXymjdEyOVH+H4xGUGjAAUNmy0jWTCrOqmTKA7L52wVClxWWixAIPN3IcvLy8hToBhZyoqNGi8+4VlkMUsJXcmh7sz21b/Lvbtm+WQkIrVjwguRZTp06TH3CuJSLFTclqwmvNRS/p/evfJyd7Fwp3nciYGlFBRK00FgUa5EEh+2i14FoNAqXHqDJfO7Ou6igIXSA0cf78eZnQXnjhBUmCwY4EoNrb20uqbWGXArI6dlgw4KVLF6U2/NIly8VQWJBgrIHkY1m8lxgnHFILHKMXyIcmkCP/f6MZFuitBTrqxZoSrWyaBfghmWbu3Dl3eeOWhq4zAWsFKC42bqGstFs0ZcIMKaQFgD1QYe/ePmNvjlfgGXaBF8yV82vi4mJNz6L3QHZ2Xjt7nsD5/7AgAtCC84qExs7mdBvbdq7QeFOAcHz8eIlwQinA9raiRFpaiiywKHEObjYohL7efiJ7BqoKcncAQrA4X+V7vZV/kyJGhbHtNT6nK3uyRo2KFIWqoqJiKcBRWVnNutouXC4dBYyGV8Jpb95jb469VLWXPsz5O5rht643X+v02I5RBP1BejnEgVzj9Z5zdf2BvF5fjdbRw6/3tOPf8EajQRwi62yxBqxlwiGa/6wzJUU9KMASaiNwUiYmapUeMfag7X78+HEK95tNY3xeMAHQgU4k7coWyv64/i0e8zfzcmnt2jVyr/hBgSGMWX2kQ28fJDpP5/4Z4TqJLwE72AotGYwIVI7dtGmTJITCSWuV4Fo9GF6Y0qtWYZ6ujKZ2oMhwhWcaLn2AaHwfpPSatlw6n3qSUnPOcdhvLPnw5Lhj11Za88hjkl3/2Wef0Izps0zJjJYS++9rh7fm7+0se4PyW85RUVuaoUd9+0U5kT+50xihnRjNsEBvLdCxuIvi5paXl7LXdCcnXD8kMloKRHd2fiwYec0pdO1sGUVHxQp4s8bF3BzbqDUA8zCKw8SxtnUoe43NbTbsVYNTCXb8ePsborUb7B/RqT2wqMLzDG8ysv3z8m6yB04rJobvBwT4CyhAtBNSZVhMwTPFAopoAULnANdI6ELoHAmUUHfB+wJgx3tBeBngHiB7zOgY0dE9fuIorz3YMGnesfudj+1o40wBztEU4GSZKobm9hXjuJ4tAMrHtGnTqKKxhEYlBdCtrBLZvEZHTKT5s5bLZhRcbHi3wQbA8RgbGDfgL+M3dOUVpWuoEnsVUNbUP7LJzd1VZEuhgLJnzx5JGgclpDdNSfEBVB86dEjUUuDJtzbi6T3PhBeG7NSeFgkFrhGmQMOLxXcwEeL32MmsEfDAVaq+1USX0i+Rh78LNY/Jpz//+U9MJTljuq46z3D09vSmQ/Tn2Mz6M5TVeJyyG4/15zQj6ruBNIdF9DxG1DMZDzN4FsBkr7zXmIN2795Bu3ZvF08QnATI4lcZ+13Nhfh7U10rtbewoCMnMmre38F7BktdqePzlZaWMFDV1Dt62zD/l+Y0UEScb5drCOydw5xrAN/jx48x/eZhk5MF6wC8/1CSwn0BgAM0I/SroqsAxrgOfpAQ9p3vfEdURN5//33xgkNnW22KcKyHh7tUAoanCxKB6rPePttIO97LMYTiPRePtMcaEc+Dvo6+/fiD6+jB6U9SwvgEea72Wm+Zt9D3USgHxwCgbty4Uf4G5RFUaozm4nxDjan0Xmvce3h4hLAcwDMH0wGRPkQIe9sUzkQyIxy5wJ5r1661TnCtQgZYHLCb+PTTT4VL3V1ThkMIA14eJdmEv8N4US4r6fGx79O3XvwutVc70J4NB+nZpB9wUYLVvNOooIcefMRUmVF5TXpr5Pvl+G+H/Q+F2s2mwpr75YmN5zQsMLAWUGoGmPugoQrQ5cgAGcWx9EUgFI+zs7vBvJWbWkVOY0vJg3mSw3keU/M55m4s1irpvLdv4fr1HAoPHUWhzlqiescGALBjxzbhiUKNBddCwjveB0K9cNacOnVCqIMoQ4/Psbbs3r1bEuJVw1oFLjWABn6wBv3whz+UegmffvqJrDF3qD427NkuFEpiTU3tXVSf3j6fcbxhgcGwAPquclRiXCxZskQuC6qTirogkvOlL31JaFgYNz//+c/pL3/5i2w0kfQ71OBabyfcM6rdPvLIGpHTw1hGwvjTTz9toq6Ya1e1yZbNx+OP03e/+12hiFklLUR2RLfF+7EbQCgOoQa8SHgOMLntKHmeTpZupCtVx2i81zJTSA0TFnYhSl5Glapts9tJTXb/Tv97dS8tTnqIzh1NlSqOCBdCtsrb2/cuW/bkKTfX8CP1uHCnWJrkvpgcbA0ahHrHla6/pVL7jymzZQeF0oqR+uqN5xoAC6hwKSb9Awf30prVj4nKUWLieJHGAuVAn5TVFbg+nXKY6uyKaELIQj4ecqKQwBpeidkqdIs1IJ9VQio5SXDG9JkEbrT5jTkhzI88deq0lDHGPG/LhaP0C/z169dox85t4oles2YtRwnyKbvkJHmOLSDnptG0desWydXx8nej85ePU1jgaPZMTRZZMlXADP9WEQXcm1aATJP0AhUE+TvI+Zk4cZJJQhF5T1jHmpoaeW07LvJd9zslxPz3qh1Z21JG717/Fk30eYg9hFYfgO/t41nV8frxqPf+gu4BzzQcmsBc6Pfw2mZlZUmfBkUKPO1nnnmG+76jSeda5VN095ANDfVCqbLk3KUwpT4ZGpQwKJpgQ6A87701vkp4VLgV2BNecKvtlfosVuwI4DUAPeTPf/6zVA7yc0ig+ibeOTVW3bXo4HsqvKrOIS+oncFzWzxFeownP+8A+od/eFmSUVDaMuta5l2JMvqEh94a+n453snWhVztNJUCo2kWsG0ZRU5tMUwO6R1ny7CfYQE1ZzU01lNjQ6MUmYB6BQo7YMHSSu62yk9Hfray3rnCg5R7sYpaStx1IHJ4AWttgdKeCNM2NGhDWfEJyYXmNJTazqw+Il8uqs6hy9fSxIbQ2VUNSYmffPoBrycnuTDNcgbWa9hr7c2KHjspMp4r+DX7SMQAyU1/+7ffpQdXr6TJjwVQWlraXTQOVPft2LDWSHU2qZPQLnrBy5evYFnYz8V7jc8d+HNsfJKTpwvgeO+995mOckLURNQCbc6z3s/H2LH8ZKgrUxOGl4T7sHxlakOq+jTmH2wO4Z0FLvvss8/kN35UUZr09It8jLuAVkgj6+esnjzYkPB7/4N36GTmTqprK8WM0Ovijp0lraq/KScFXkZpSakUEvTgDXhzM8sF3qYR9+ZFqbxA5cHGf2NTYZXgWp8JjkIvP/jBD+j73/++TFR4SSCNJ3v+gBzauexsI9Q92u7yGKj/VsaUZMjWZHJs/Qd6NvqHFODI+qScwY1EFRgTnCD1HRVK7akD9Mb4xrH3hwU8mtaSf+NLDK1fuj8e2HhKC1pAo68BgPn5+zGYhGLRnUp/GthERjv0ZTsHmh/d+BW5PnKJWktcxSs6XOcweNvl3vkxC4sKKCycwbWZXuu6lkranv8L9lLb0/6ju6myNY+io8exbeFRbuOF9BSdOHmUowLz6Ovf+DonLk6Uyol1dbXCgV4Y/03ybZ0pGxzo/IIf7e3Enu2x/8Ah43WSrAgwAfCNcLICDfrFXO8YAjCYN28uLVy4UFRGgAZBFYEerj175hYuXCJR0/z8AvrtbznyxfegPGvD9f1ZcFB0eSpnOw96IPjvyc6284JKg3EP99M10BdVX1fzz8MPPywVY0ETQcNvAOz58xcyqC7nfzdxErC/8JixmezMA96ZDSFpCVyW2bCXStsyRfLPrpvNdUdnqLpOx3MrNoPyYOO/o6Ki6WvPf1109HGP+FtXzouu3jfOp7zX6l4wd1gluNYvHopIj9DdihUryCfYTTwI7777Ln015p/p+/G/Ny0iigLS3QKE88F4SBR64403xH1/6tRJWr/hUw4BnjHxG7uT/rufBpXxrIYFRroFWmwKqMDjhSF9TLUgYN7BoqTmKUUXwc31NOn/55TPKSnwIS7Dy3OcbjEc0gfrx8VBAywuLhGpu56eXV3G0yGQ/jZmA7UymI70nkgJIXMZONeZaIJp6an02KNPsvLBdIkIKEqHqriGMsZS9CIoWELeCujibxEREfT1r3+dVq1aRd/+9rcl7A1A0R0Ixn1j0wTHELx4yB3CBgoqMBcvpklp9FOnjlM1e61xP5AtQzPUqvrRcYyvDooF1GYfXGs9ZsOYGMMJjEjmRTEVMA1u3rxh1j3Vca4JqGBILg4vX0YRDtNl/ODHnKbmTRyrH7tq/sR4LOR8B+jRKx45IkagcKmcCEtQtKDwZLXgWlXiUqFQ/MYuaVQcc+ecWoXHhl1+x12K4rx1NRmrXQv0CJGcgqY8RihTqyoUmfMijWOGtwWabSooy+bN4f0Qxt332wK25EWeDV/t93n6cwKlrerHSTaoyIhNvwJt+t/dATlTFbGAWtqZ+SHVNFeIduvwa1op8fPnz4pKCopYmAuu1bPieIBzVEZEA0cazZ3D2VhLNA9Vu8z3OBbUQ8jibdq0UQB3cHCIgAKVrKW8U3DyAEwgLI5z9pQ0qk92AiAH0N+y9QvavGUT5Rfkiff7m9/8tlR9RPGz9PR0pp7Uy3kNgD38eu79dMcYE8h/0+ccKJC9atWDAmABsufPXyCeaHNaZmYGj69x9OSTT8lmFKXIO9YA6HgeXBMJwqB76SN2epoG5kbcZ0lJMX3++cf04SfvytjHuQGs4XFHRMkcPrg5z4FKulaZ0KifsDRZqt2in7hr1y66ciGH2lu1PQG0BOFNgE4hwDYmJRgHk3FXTXGyr169KolCSnoFk+jT674knQCTZk+62uYY2DjGui3QTOV0nT6gMLKuqlHWbbWRd3fMgiWHtsghfjANBNva2YoGMubAkJAQyi/Ko/3795MD838DuMIgvCxwCnRWQhnfyapOpdzya1SV20hxYxPJVao39iYRcIjNABvwHA7gCXD92GNP8LNqldJ6k9wED/GBAwc4r2YVCpMLJeTGjRzK5iTGhQsXk70DONGatrRaUGNiYumLL76QugeQ3zt4aL/o90LtAE05ZuQ9dUPP0VvQlFB/G8DjfLNnz6YZM2bIuaFMAr43gAHWLWjkYk2D/OJdOUND/1qG5R20trHXs72J7JgmZDTLWwB67piTkNh7Z3xoEshHjx5h1ZAqSkqaxJvVULPG7wnWfkc17VGjIljNw5fnvn0cudJk/zojXgMs7927mzIyr0hECAnIcEwggbm5uYnO8Rxy4cJ5ZjukCFXlAv83cGK7bRvl5eaJ9jY21nm3ciWBEuNRyTH3x1oiqvHyyy+/0p+TDPR3sbvAJAldUUw4SELEogNwjJcKYA0ZFRDIseuHsgiO6066CRNeXFycCJ3D+w0ZpuCgELqRmyMeCWSXW8LAA20b4/z9s4A9px4awLp/NjS+bTkLwMsMvjE8LMeOHZVF4NOPP6O8m7cot+482TV60AcffCCUNjgGtAqMd4OGcZ6TaEHsQ3Ro3wEKDwknb/cAy93gIJ0JC/L2HVto2bIVNG7cOPEo9YamBxUDrAuPPPII86ldxVGCZKXtO7bS4kVLKTIykukc9qaCFipKWl5eIQUv5s1dwLZtllLHKC6B4jH4UVFS5RHT5wZ1ZRrlKFLfwXFKrk8lPmLtguTsnDlzmCpyUYp1KAdRbzYUg/R6htVlTpbsoD9e/jGhmqnRLGsB9H9UPgXuQmVsBa6RLgFqSFxcvGxCc3NvMLd5TI8Xh0IIZC+X87h3dXURHAdFN9CAo6Ki7uLXgz6yddsXIlsKZ+i3vvm3NDV5GufRBQqQPnT4ADtcL8uGGtHASUmTZbM8eUqyyAQ+vGqt6M9Xc75d3s1ccmFWBIrKJCcn93if5h5g1eBahcbwwJhwsKBgNwM9UlBEMBlhggJ5HDsFhOvgzUYZTnghAJrhsbCxsTWR7uHF0XNr8PIAzhtlobKjktJi8g51oJ11/0axTiiHPvybXj1Fv0AM/ycznkBvAV+njRTo8md6u2QnRThOIUcbty4NpICBAi16r5xh1cG3gIljzfOVv1+AeFshQZfvlkZtIeXUcNlTHApoM2fOEtCHeW7y5Mmmm1UgEcBx17WPyLHGmyLCRgn9QYE6S/AJLWkdTgXi06FQCyf48VwOr/0WpkwgARA85e4Smbq6D9ilzO4keUeXk7fNeHZ42XIS/AFeN3xp4aL5osICGg7shKYUAn71q19youNc5lsH8npQL4ot4F7Dm40KjoGBQcKLVootCjh3F0rujMajAWZbeS8AIiiUBu8ZFBawlk2YkHj7udtv03qsn9rT2FpPv0z7Bk32W0SOViTPGugyimYFrCInOxdLdlvjXOjBiDCx0xObQ0Ri0LS+jQREW0kGRlQGibzIcdD6+53ESKFqONhSE3uYoQZ0g0E4KqQmT+W1SyhXJKXUIe135MhhOSeSfzU2w05xoL744t/wfDiTxzKSEaGu5EeJCYmSFI55QOhh7LEuLimScz/66FpavHgRhXC1VzhnoRhUW1cjG3hUZkTUyFIbWqsG1/oerAeFMDx2MvAmwAONCUn9hqf72rVrolkK3hyUQOCNBsjGy+2YaI9dDKr0PPjgg+LdAHcnelw0VbXn0yiHaSNiEOm1Vzty1EfEAxoPQaV0murbU1kdIYdS6xporONicrLpmh6l+oFe2cAA2EPXkdSErgAbgFxERCRdykyn1uuscc1gG+AQxRigjYw58IEHHhDOI5rei4p/cy+g68dKKDjWjXycQ0zcYGt7x/DWY5HFwnfpUjon+O1lj/Uy0cmFFJ7qn73hH8PjtWvLcXKK4sItrG1d3V4giVXXrlwnp5B6anEto9Z2pv9x5Eo5WnB+qFDFx8eLnBjAPtYL0G/A+66treMQ9V5ZR7DJQcISHD4KLPRmQW7nhFMAdCzun3/+qZzvwQcf4mRG9prPW8CR2WAT8Nf6w9D1S3Ov3MYRl7z6LErwnkn2tpp6hDU00EEMYD0wbwJ9E1xl5eDUrylqPGDTuHfvXkn+hRqHfnMvm1JWz1FU3YsX08V5qh2LMaJFrEA5CQoKEnrHgQP7RHgCzlQIXED1rePYw9yI4xGhQlIyGvCiloPhxOpB0fKdwMAA4V0vXbpUHLXYTKuCXb0Zz11Zd9iAazxAx+pk6mUq/hsSQjBhoeBMCGujnjx5Qkqbz5o1WzzXalelN0ZhYaGE4lC2EqFYGD8hdjKF20+12A5mYLp2786q115VXjJLdKDe3YVx9EBZ4AL9X7pcV0gXblfNHOe0pEdwrWSHVMja2ryaA2UrazyvAr0qOUhtiM8evkDz5iwQDvBNDl+CFwjaBMrrIlKnwKGaH1Up4qlhLP12ajvVuGXROF8uwCIgTfMaWdd71rxZ7777tniQIe8FLjLk8dQ8hWfrTaIRwPGe659R8SUbKgzaRbmt7J3yvUI2flV0eWcV5XhuIyc3e4pwmSTnVRRAeK2Q6A5PHP6GRRrnwn1AK9vFxZU3NsckvwegAos1aCvm8q9Vv8PxcOr84Q+/l9D5Aw+sFOBQWFgkCz0Ag5KG1bxB1u+5hiTeBB+OJFsRsLbGcT6S7gnjAiwCBVb1jjuF1fA30NcOHTrIoFmjidx9nJZcjL+fP39O8hvgKIUXWu8wAOjGhnvBgoWSBIxNcGfAWtkX58S9QWkIuXq4x1u3bonjFd9Hw/gGNRgFupRakCWdj8MKXCORBx4OAGA05dVQiwVe4kcffUR24SU0a2EyzUxawpygIs76vimTGHYpHbPnYVhQTGB8gPPq6hpKGJ9428tt/ZNaT4O1hXd/6WmpdDUrk0axJ0yzQddauT2dz/jcOi0QQatpnMNqSnTWfrrzWqsnKGPOGTi+Dlxm29hoDe17NSl9MNDUe1ODggMlmRuRuAQOd6KaGCJ2CMeiITSqaF8KOMMrCpCeWreJSs66UFz0BNMxCmRbzftmDVs8Cxa+r3/9G+Jx0uZozV2r7rM7lZTO3lxAzFtUkeNGLZmB1OpXTTYO7AVzZwWWZjsussORzJBzlNv8Me3M+5BOlX1EJ0o/pMy2HeQYe4v83MKpIrdFnDOIEoBTisQp2BecToB/rBfQusa/u0ug7+zeUKERaxWSr6CqgHUN5dUjIkaJ1w7AorVVU1fQnn/4r0NDO7qMqw+EBfTRto7/1gNjOAFyc2+ydnwDg2cfkxKOpsymbZyhDHL69ClRSoKjE5EjPdDVqp5qBQLhKNVyTcBEuHdsKFyoADSiT8hpwDngBceP2lDj+6qiqv4ZejvfdGZfq5Ti66ojvPPOO4QfZXSVGALjYLJChjjAt69tFLnbBAuQnDVrjngaMEF2lhQDysisWbOYDlIkx6vMdOvy7vR9aBw9coiuZWdRRsZlkYFSnWakPF/fLWOd3zxV/yblN6cOyM2dPXuaLl2+KGPl8Ond9OlnH9DHn71FmTmH7qn8BwkkJJWhiAfkkSwx2QzIQ42Qk6qJXXl8lOcaYG7hwkXsAND48/DsYHEAGF2/fj29+uqr8vc7yUTaAiSLR3gztfvV0Sc73jK9v94kBg6WadPT0xigupmSM5WHXS+/19v+l1HRRn4Lb5JDaA3VnxxNdc3MYW9gbndoOTXle1B9czuVcoFFZTfTpoOL9zhFZ9PEtdX08ss/pp/85J+FTwoVD3ixcU+HDx+WMYSEU3i6ey8T2CpeN3i/EYVAQ5gbiVXKQ48IhTW+q8HqE8Z1rN8C+rGjMJkeX+gdBuPGxYhyx3VW69FTqRQOwRoTGxvHHOpviPNUX1IcltA8y5xhzDSSlpYmHnNwEnZuo45zKXI3QPlA0ygnmnNRAWyl6KOiWL0dz129qWEBrsGbQcaolvBSIP/Whx3w3//5n/8p3B60/GsVVJxbKUbELgfVuECq78poUCN57733JCwJkI1Jz1IGHsohAr45PNbj2ROPDh3IiTqqM4+E5xtK2w7Uta83HaLy1uvMCW2yyCWOHjvMVeX2Sd++kHKOcm5k05WMi5R+9go5jyulxvp2OrAnjarqKk1egOPHj/BOf6eErjdu/JxOnz3BlKnDBsC2yBvp/CRqMVHhSRUqVQsNAB7CppClunTpsnhOV69eLYoYqjS64iXjtyhktDhQ66Q8qm2sprSLF6iFvaGWDHtawhyYa7Oyrsq8i7lJeabUQtfRq2TuNUvrnam0wYna/Fhuj3nXZONCLc2OZO/bQG119lRXylUZeYip6+g3JxXNnOReu0vuBYAaSaPQwIaX+YknnhBnDBwV4HFq+T0FzJ1GefNKs24PkaK8vFu3tcw177QvKxoUsfIC7GCi7rBTDlzm4dzauMpoS1sjNfFPbzdIA/PcnELb3jgwp7boWcFGbhTbQU7QWlrr7fepv5/O5pSOf5s4MYmWLFlGx5lWVVpaIvOTUjpCf8cYApUX852isCoArMZmUzNsoan42NmjUFbndlHHq/kQGPDFF1+UAlDIn1BOWTwDjlW1VNQzWSqqZ9W0EPWCPv30U5HjU5MXxP2h8IGa8KdPn+aF/5hMggnzQ6i87Qa11DrQqMkBFOAWJhMXeNjgK2KBUrQQ5anA5IqwBaRkEHY9fvwYjRsbY6KeWEunNvc+lM3OnT8jCTgQVUdp3zVrHiMnR21HaMgMmmvNwT/OL4CLS7RcpuPVW4Te0VXrOAHgv7GTZ2EEKReLkBkysHfs2CYgGTt9jIHKynKq4J8mVAGs8pKJ2z6kis7W7KbC87WyyB89eoiWLF3G/NeHKGrqJQqIP01XTvlIgpm3j5ecV5JNMMvdnqD0ngtLTU6Db/2hu6Ke/qAPa3JGnlQb9PRkLWT2+nh6eIlayMGDB+i5554T9YqOC5n67xkBD1C4x1g6S1sp71glNfmV0SjvsQKyBXBaQQNXF1GSENaXhVdJqTnh1vqzEZjouYrmBD9L430X0/ED5+jp5P9DiV6zKbNpD1NE2Pt11Z/GTqpgb/a9+tnl7NG+xnlQS8Mg39YutMHwcKwlyPtplQUZCY1YtEHpgCoB6iVAzQoJph15pR3NDCpWRsYV+R7oICkpF2TjhLkZRW/AOcWmw8HekYCth/N42lXwKm3N/yVtzvmU38fD5GCrFfMZqlbTUkA7Sr5Kce7WLc1X18b9o/4l+vT6p6zR7UBhrkrreagsp133YPGfaXvBL2ma75OmG7lrvrr913v/xs69QH+RPoYiUO7NHN6YXhUqFNrhw7zmLFkqCY0aPtFOpJ8DbHmusBW9cvCxoafU+RzW2XjB3zA2FWBX58ZvvYfdkmPN6sE1Hh6TFsS9L126JIbAJIRERPwGDQRqIdC/domopZLgg9RwzYvCWGolwDNCXhDCd9A7RGKj4umo3Q2SH/EDL0RRUbGUQp85Y/awndBgH+g8HmPvY2BAEDUuvEhTk2ZSuPu421WI7hROGNphaly9Mwu4tsynYFpOMSwD6cDeNnOa2n1rEwbJJhTSYyghC1oBxgi8BZg44hJjqb62kfsCowonDq8xUJiwMIZqTrJnj2lRANfFxYXC7UWewpjQueTHyZGHD56UnARIIkHbFMlf8MDpJyk1psy5Z+MY8yygdwJMnDhJgN7n6z+VZB0k+KiQpp5CoKJS+MzdzpdmhC2ngw0fUMnhdjrTuI0mBM6SBElraIioQJMWHnh4sMEnB2jtb7PhDSYkWEGvwHg4cXMnnXHYwA6GRgr0aKfqTH8KmlhGHs425MEpPK68ZtfeLiI32XcFPRn1j+Rs53rPbWheZl/xZiOiijUIaxN4okhuVF43fLErTy2eD5siOIXwrpDECUlYUE3wHnEuZYPh7ggJc0ukST4P0pzA1eTmwOBmiPnj9jauFOWygkH+ve+2v33Okt+3t/EmP/sVNMF7tQBrAGxraCEu8TTReyXLLZq3Nql7VnQn0J+At0DTxbicPn2GcK3R7+H81CqpDgN5nG5eRkr5Ft5Q/ty6i8ioXQR+I/Hw4MGDsrigYYL7xje+IS8Ern7sSlpsOeRHLVRfzBqL9gEU7K9pFuLFQs9w3rz5Aj70C9Ynn3wiXnBMlr/4xS9kUoMHGxNzJ1x5a+jf3d4DABK81ahG9MQT6+hmUwYF2Y0mT1utmIQKN/cm+97qH3oE3aBNuwvvx116BNb6hAzVxyu4QhWE8aF6g80kJipNl7dFeNNk204vvfgdkRdzdLdhMFFGLiF2VHG9iUKjg6i+vImF+KezsH61VLsCr3fD+s105lSqRHJQ8eqFF15kIJAtQLyFpStRcEmNJ/zujWTaCHptA/Yo+jkQF4HdkYiK6B0oCfX1DUKHg6cTEm43Si9RavYJCvEZLe+isaGJrmVcJ9vQWqr1KqTGbAe6euEaxcTFkIPd0HoR8TyQ58q8ekWofvBq4bmQ4d9vD5INu3zZuwUZO8zvTbb15OxrSzWtxRTkwza8HMCVfm3IPqCeIzDaprSaaSIujGG8HX3Jy8mT1xDNOaNvyiOH8QAPM+T4cL/gdGLt0OvGd7XZVHMv9HuR87No0SLxfEN9BN/BOXEMNh7DnXdtb+PIQMxVNipDDazxHqXmhZUDa7lP9s7a8UYAtrMWYI370t7nHWDd0FZGRU3nOx0rHccO1iwwDJKSkgSzafruzpwrd5o316ulaEy/x/2AzcTmnzi/MYXyGk5YL7jWh0nxWCkpKcLLgRcOskjPPvusAAfFq8Yk5GUfTKNdZlJ9WTu1sGMOWrGKxweggCSSgADtBSpe28aNG6XiI7xAGHiY8EALcXNztxKOmPkvVTo/89IBeBITJ8qzj3VKJi+7QDmJPsRilHfvnV2t7Wi1QAMEw6O8mQtvQP8T4WYkSSHxDX0Z1bEABABcWh0aaUYy9DwjGWc70KXzV+nhRU9KSLrIOYMcKrx4zARTatoFeubpZ3mTOZ5SU1NlzKFfTZ8+U5LpAAJQ2vYi6xKDx43/joyMGpbjxdrea2f3o19wEC0YNy6WnQoz+Z2WCa0AdB9k4+PdvPP+W3Tx9HW6mH5JFrJt27bJZsu+0JdcHd2paswVar3KlUkjgsnLzc8qHj+IFU/grYWDBOAajo7+L7IcWpbwMQmlcGr8bBrjNZGOle+hCJ928hhVSTf2RVGzP9dB8ODkqNvgOtSDlTzoFt1qONIpdUC/LqlNLcai4o8q7ryKKHTmvcYxkPuDrjbWMgCNHTt2yHwNLjeKpmEDjO8Od3BtFR3MuIkBs0BxUwqdqvivHmk2atyo8YFNJSI12dnXRNsdzAGsU3dURgbslgf8xFWtF6muPcX6wTUsAa8MEg7BnUY49NFHHzXtcvAyABx+t+fbdKv0Oh3bkSZhh4SECeLtVgkrmPwACACi4WHAS8ZnKJcOoA0Rcchd5ecX0JTJU28n/g2/8IQC0PqMXAWsVa+604ENiacBH2kDeAG8x9OnT9AR5kijkhwWZlQlBQ2qobWOiD1zwTOvU/a5ZnJgXnVbuat42FAc46OPPuBw9GqRGgsPYd5bsYsABDdWpbiZl8sJXHPpww8/EKCO8YExCI1RgAFwr0E3uZqVQc4xLOdX4U7ODAZ8WGapY18bwMe/b06txrSie2DuamxsFmrO5ElTqMGpknIrMunowRPUWMU0g4ceEa8Q9PtVngqSm6vzG8ghh4srRIyhZKaKWUdrJ2f2XkHXOjU1RSKSqJTWX3Dd3o75nT33nFuwZcsWrsq2hOzbXGmW12qKoEcoynkV1VU30Gj7uUQBLVTTZEsvRr9Db13+kEa7rqaHQ3/epXkURxMHqHlWP992dAx1PBGORbQBziLo7OKZQRHBuoQ1C99HHtBwp4RYR/8y7mIgLeBhH94jsFbX77jhBJ13Es9fkN+8U4dEO3o4sgbUc/o5jhebWCXnWnFIUTkRXgf8QAdx+vTp9NRTT4mHA9qomDShhoDkksabHlRyvZaiprXRI0ueJ3c3T/FaIGEGENnH20/KYII4j4lLaWVnZGSwtmItewpYE7UFaiHFDCgqKTQs1CrCWL0dGHp5GTX56z3WCvz0d/Hq7X0Zx/dsARVy1r8v/K1jwoVEXhg82LC7LYCrTF2/ni2ealBCAKzxHVBCkAjXVhnAyYutNGfpJIqbGk4To2fTa6/9UdQPGhvrBYA99dQ6kQK7di2beaQlvHENYIAzTiY9VLZD0hYWfVQEhBwSdH3hafAYf4FKb5RTwbUW9kBkkaubixYZYo+h/p4NLnbP796cI9SY1YM7VAz09PYir9FOVNCURh42gTQ9eS4F8DtEnwgLDaN8dhpgM4TEZniz3abVU7BbFId4tcJa6EfInGtgHr6UBMd/ioYsVjmZMcy5vT4eo2laOzjas2TqZemHSjarjyfUFmdk9zItBNxyJL6HhoTxnO9yO2LJPZSTcjFupGhYzCQKYy6pr9Mo8nTwpWhPphk6du/V149R9W/lyVb33VW/x3EobIExtHjxYtkAXbjAai5M+UGUCNRHUE2UslN/7DBY321pa6L9xX+icBcu3W4l/ODBenbjOj1bQO/Q048XzDGaTv/doHo4g2tlDasE1+Ca/fKXv5QJBx4XeM0w8eAlwCPzxRdfsMD/SZEtwiIAXiEUEmLWXCXbEA5vF86Qz1AuWCY4/I/fVkT4KD66lTZv3izebuhfI5EEgCSNC60gvA5+KkA8AMRwVEHqyWvS8zAwjhgqC+j5tR25tvqFWvt3u3AyseMHv1o4oPFxdIslvrBgr1r5oERlQkMipNBIdWErPbx4nXwHgBq6wkeOHJESsigTi4IYly9fknE2f/48SRLGuNu3b5+MIRTLAMdU5SwAELU4nCQ3/2s0eczXWcFiJgOGnQLGx4zWKgcaEZKB60l6cIfyzoGOkXTV8yOamjiPvClSElNHjYridx/CNINp/O7GC0ZGUuQR+oAmeswnF3toZ+M9tUlUD6WFR0WOEh4w3jP+fud9D8yzaNfRgDyoElDLgMxgfxsSGeHht7NzkOqHYWERvLFwMeXgIC/lICuuLFiwgEYHjeekXU21IMwtukdgbe69deXAwN/BscaYxbgCiD5+/LjptEiQhHJKR6eIudcdiuMgHbor/7ecgLeKOc3OQ3ELxjWt2ALdO/NUwai7AbYVP45Zt2aV4BrhaSS4YNEHtxoeNGSXYhICPxqi4ADAoIjMWz6DUi6epvCZBdTsXkvX90RR+slrDJqvM42kknw45ObMkxhebivLKIE0r5JP4I2DEklS0iQJq18pOk7TZyVTdMR4AdwIKxrNsMBgWUB5vvQebJUgqD7DbwGtDK6h3IECHOCsQWkhLVXTfwdgwGINTtvzzz8vHFbwOgHEoXCAxGCEpFFCFnQoLPLYyMKDBnk3RHZUiBpha2xoV61aJeNN73XIrD5GRe05NHfMt0xlawHow0LDxXOOe1EJtF0pJwyWbe+H64x3epD8HaJNhVHwzCq3RDkXPD29aJrHKnK00cp6471AGQYbK6gp7d27hzdW0abInnjJ+X/ocgPTcG7ozbULCEY/DQzUckT605SqFOgXyAlA+Bl0KM3rT5qaEl8H64jiS/fner39Lpw/2EyAX/3ZZ5/JuMSYw/tavny5qKaovIrhEGWEt3qa3xMGsO5tRzCOH7EWsEpwjQkfgACeMoQxESpUgFqVm0VlLADwcydTuFz5RApxnUyXd7OHbVwyOTm4cHitniWSwhiAHBI+nxeHTlFWFhMpzunhwdng/IPKZwAXCKFCJSTEZww1N2le8oENh47YPmU8WB8toAAokjwqeWN4mPuurUh/aSFqJCeqtmXrF+L9QmQHwAi0KWhQNzQ0imcaiWHLli2TDaoeoENh4ubNm+KdRFga/FZcF0ADCXHg8WKMKD10fPfo0aP04IMPmhJO1KLvYxtHUa4ryMneXZQrAMIR/bEP2cabWB5vbSGmaxvUkD52il58TXGyVT9SPGCcQpwLOo37dtTg5oZ+su/QFvINdKcnH/uS9KO0rI0UEHOJXNomyzHtDEoHai6UfaI4Plok8RKSqpif9S2z+jBtuvVvNNnnkV5YQ8vVef/99+jZZ750e3OACCYJfQrrwooVD0gOwVA0jFvQVbAJxYZUOY5mz54tDh/8HWMvs3Y9nan8JUW79u7Zh+KZhvM1P7n+GzpatJmS/RYP58cw7t2KLGCVFRox2WJiAejFb4SyQePAv8H//OCDD4RzjfAZAHjGRdZNvJBBX3r2OXpk1WO0bt06qciDIhioqAWv3qeffswg5CI11DOFpN2WHB2cmY/NiY0t7cxJbWZwkEVO7VxUg8viajXvB5JnaEU9oMOtNFMFlbaftd4btOCdNbU30NU663pWREz27d/NdIw9DHxy6QzLFKEIzJEjB+kAV1rcvmMrg+d06aNI0lq5cpWI76PZcwgcDeNCaelqfLY7fRlFl/wjvKiUudXwUCvQhYhOeHi4qdqfUtlR34W2NYo5QT1EgTc3Z19ysvERkP/Ou28TOTeKrNjoaK4E2u5u8rxZ8JUZp+rGAoqLrX7rox0KYCserz1zq5tsaqiw8Qo117McY2mtRDoeeGAlVZbaUPopjbs/GBEH3GdtbY30F8zzHZuLnScFOY3t1bvHfUNxA7SYC1ykBWuI6ssA1tDXHTVKk2odioaoEQA0ADYaNkagc93R+tX+Vt9SRyUNJZRefpz/XTsUt3pfXNPPKZSCXSLvi2c1HnJwLGCVnmu1AMDTAjmxd999lxMRD4sc3/79+0W2CSG1l156SSbJCROS5DfoI5pn2kU40/BUI5QNLzgysgEMkAB5MzeXbuXnMS+7UIA31BbAvx49eozI+6nJDtJ891urpEuUYfM/nFHfdXXAkWKTipZC+qT4/4mCwFA3LPJnzpyi3Xt2CBBQZZ/BDb10OZ091NXcj5PZM1xM06fNpGucQAjvMwAExggoUOj7AEiqah+KUyiPMX4DaGP85F7LI+fwVlo6m+kBvMCrzaQ6FuMPgPnjjz9mDdKz4gGE9i6iRaBn4RxIBIaXEz8Ym61hOeQZX03jPOaQfX0y2bX7i0kVOBtOyVlD3Rf6en1lY33CI/qVvqiMokuAa13YfInOO/yVbPJ9aP7KRBoTMlkArtPoj+jYFuZdk73Q5WwHcB5ExVzcYzMnk6P/QukJ1BB983QI4n7Fqh69aIryUl3NKimseBMRESnea4ynQ4f3i66up6eHaQMxmCAb7wPPCkoWxiqKo+FvoIKAb67uHWMnuzaNrlal05GCw5TkN488HDRFHqNZ1gKjPRIo1ivZsic1znZfW8AqwbVSSID3DR4zhLkBkhFyxmfgpwEULFy4UCYiV1cuisHyYJoTQkvQ0SdTYcFA+A/8NiT0QG0EWfH19XUywUI7FkBlUlIyAxuUdUaZzfuTb+1CIfcFsP6s+Jd0sOITGfzWAK6RbHaJdaMBnrHw6kP80DRGfsDVq1cFZDc2NcjGENKRALlxcbEiw4ckRNA7UFYZ38eYgUcaTenlAkgXO5+nMTNdaHLICvkMQB5jDeMEnwOs//Wvf5W/Yfxh3GBDiw0qPIvKI1pYdYWuVx2hGp/r9OXF/0RBLQBn8JRrlCoAJ4B+FApQ+QsmzjiOGCKv4f024+sT49QGCgl/bhRECU6PUNEt1kV3iuJEVOZrcxmuUPdHaEJikqg0QWEklDn0Gl/ZziRjqhIR9bbsy/tEv0Sf+/iTD6TqLqIu8Or25Vz6e8F5MQa2b9/B8/okUQpBQx9Pv5gmm0XM+Wj9vVZf+hOuiXGOdQmVHTEGsamAUgjuXY3XcNcJNMNvHS0NXTcsgDVKi1e2ZFGoE6ohG+1+ssD6nD/Qh9m/pEUhT9xPj93ls1oluFaTnQIICJXB+wzVA3Cv4WXGb4AJ/cKRVZ1KBwvXU5zX1C4fGF5tLUEyjb1yZ0RVBPSTB1asuiuxxdAYHdnjw8XOjcKdYmmMSxIFOUYNysNWcnW4I5WfyzU7azU1VVRUeYse/uoKCnIPl+iMCs0jQTciYhQDkAIB4FATAG+zjZN0YxbX0bpV3xeaB2hSZy4eYXpTCyVMZy6194S7PGHgVF912yAFRGJYMQKLekrFYfrjr1+nndt3Cb8ayY3gan/ta1+jK9cuUDZLliVNnCxeNYxFJBUjitTMhZrGxkZRVGQccVmS29Jn9iYJy/zCm5ys9QkVNV4gl6AqBnMRtLvsbQYJ3ix55jcoOr7ZNu+QE/kTF5welHc8XC6iNjmY5wL8A1nOdKtUMsRciBwVKC3FxMTSnj27BfyCXoFj0d+U80MBdTUH6+fi3tgBCjMAvOhXS5culY1kf5uav0EfREXLoKAQkeVDrYSLF1OFUiWyg0PQ9GAe9wmQD4CNvB8AbpXTMAS31u9LOtl4kb9jIrnaBfX7XMYJhpcFUIUzwj2GQl3HDOqNb7rxGtd1qLU6Wo9Vgmv1Zu54WTT+NRIbVYa3StRS2fD4TkbVWTpQ8DktDnmyy5eL0ODrr/9ZwtvwDqAwxry5C8Qzo8LjQ+HJGNTeaFyMfLiaJ0D1YAFrmBw0lP0VH9AMz4fveQMNDXVM/7hEJQWlvOErIEeGhFD0gOcZ4APRFkjuqfb4449L/gEqj9bb36BZCWsE/GCcnPP+b5qzMJ+8PB1ZYmyxCVzjc4yplKqtLMPmSaPdZoom9fZjG6jkai398Ic/FMAO7jXUQbDo20WmUVZKKZ05mSoJj0g2AyBHEha8gdmXiuh6aglVlFXIrdk7sXeTf9pY8nLP7l18j3XUxFzRG1fKKSx4FO2ufoPCnGIokKXPBiPJ8Qr9gaXpJnBBeWOx13c6/byJPuPLlISTJ49xpKJInA7JyVMF5IIWAok+VP9Eoi36aWBQoABTzJloar7s67xZVMxl2Vlj+6tf/Yp4bi2h3qHuxZ83Dnv27KKJEybxfTLdKeeaUEMQjQFtcCibnq6DZ5ZE4vYW+eFtDOtFD7/oqZfDaANYD2WnGsJr+zgFDjqwxuN+dP3X5GrvYXW0HhsO8w6YyFJ/3nPHhVdlviuPi95LYu6kvmHDBqaPOHG55/MS7gTH7cknof2rUUH0npjBSOTpj32M744cC4An/e57b2peamK+dQtDXgeGp46chFXrxGHy8ZIbgOPcA52oyq6Q/v2l30qI/rXXXhOQ/d3vftcUxblQq3HIPe2S2Uv+LwKG9WPkF6nfoLLGQjnmm4Gv0htvvMFylEkCqHFOpS6igBOkzP785z+LVB+k+ZAk/LO93yb7M3eXPHfzdKbaqgZq86ojx+giak0NJxefZkqaW0QZp/2oooCLeNi20fRFiTQpQkvCNNrQWADADu8a7Q7nngGdvS2/6z+xBOpzQr0D2N6wYb1ELLDpAkUPvGhsskK4MIsd0ywc+LjAwCDyY1Ubb67Sae58rJ48LT2V6UbFPBezlNttelJ/51/cO3IFiopKuLrvO/TM01/m8dMsOQ1jo8fSnLmcG8DPOhQRSj2nGjZQHHncyye5/0A3ajKohHMX/2vaRjFRf20xND3MuKphgfvbAlYLrtVr0U9EmHhVmByAQYEGxU/r6VUi5I1qjmiQ6YPSghaCE4ao/F15E/Tc0J7Oa3xuWKA/FjjIKiCZVzOkP6N/Ozq10sKvZFJhSgCln/ehxDXudP7DOpHOe/arz1BFbSmlNv0rzfX9D6ousRH6CDjR8ECi/24pXkMhTDGtbHCik/me9PKEP99Fn6psKpUKj2j//Z+/l4gQ9OThNXRtfJnFdCKpwfHb8rlKgMN9oXDT/oO7qb6xltxCavg4e2qudaCGQkeycWgl39klVHowgMIWXaeSU2HUUOVI8XMLqKXRkTzCaoiCaijncBA5udhQZHIbTWz/l/6YzfhuPy2gQLBeFQRFtt7e/XtqzGbgzdrTqHKItmbNGgHYAOLppSfo8/S/0EL6qlS/hZoN+P+gK8GjHR+XQPHjE1i9xhzahY2oOB04uFeiM5DiA+fa3Dm9KxPg+9iMgnMNj/CExEniRNm3bxeNZh3vBQvmS44OaC693Qx0ds2fp75Iwe68rjCjZZn/n7t9Mx2vp5dOrG+t4DfQyuOTyNsxwADW/ezjxtcNC+gtsKvwVapqKqTHIv5zwA1jtbQQ/QSkEqiUioL6b0ygmDi72tmrc2zcuEm81fAAXr+ew78TBIw4c6IVygcDXKuQubL4cOa9DXivMS7QKwvcu5i2Uc6NbNq2fQsr2Jxn5ZpbHGoPoIhoX6aFVJJ/cCOFRzVQbakLVXLFUIfQeiq/6EjNbY0UlziGQryj6HDJX2ms63IK8h0luQjor0otoqLlOvk6hDE2CqLGFj+a5DfftHEU8M4V1JxsXZka4i4FZQCaANzFa9jKyZBMoWimOPkOjse4k3HmW0JhsdWUdrSCJixwp4gpHlTHsm3VhVoRkHbbJmoud6XJq/No/IwSiptWTNfTfOn6BR8quOJJRSl+1FDmTIEzblGrQwONsl3JV9DAm6Z3fMeslgA8vXpJA3BwGydWg3qghQa1B5SCKbeTPTt77gG4jU5PCfvq5zzlPcX7LvHJIOe4Mt4Ucdn70FqaNX8yJcXMlT6A7zW211KVbSE9MvnLXNExksaNHUcTOfIxa+Zsjgb60+Url7iI0RHRaPfz973tmUXxltsFkGCB2y8bv6E7nX39mvQ18P1B2YuNjZPEdaXe1Nv+oNR2kJ+DaKWfr7/QQty4MumBA3s5Z2eaVIPsznOt33z0dP3rNenk7+xDvvwT5jyvV+BajTO8A0eutunE+SDO/DNQHuuCuhw6VbKZX0IDNbXVkrt996XeB6tPGtcxLDDQFjhftpPKm4poiu9DA30pslpw3fHJ9TJh+s+6moBsofjB2e3gBSIjG3JhKFIQySWBFy1cclsTmP3VkJnidU+vDWt4rQe8390XF+gqwSvrWoaUCkfYGuABSh81NQxYakq5ABKD2UYbCvZtptQLXmQfVEs1duXUdM2HWm3q6crlDJo9Yy59dPVDmh6wilxs3U1eaTUWwpzmMqd8HoXwIj/RZ+5dyjnqntDfIaN36NAhevrpp03AvMVuOrXajb/L062qLH5y48fkYHOBCtP8KcxzJj0w+Wt0fG8KE60ryNG7gT3YHtTiU00zpleQgx1r1TtwcZDQarJ1bKGqXFblcW0hr6hqavaq4md1pkSvFRr4lPJ/qnreHQCmV/xRAKQnkGNNHQteYFt+vhaWmUtLS2Ev6jY6zXKLrez9ReRMbSyGSjRF9YW7bWrDBUsmkysX4sptO0F11/xoxqLJ7JGNFdPiWC9Hf5roCwCJsuX8w1OoHd430ywCAvgzVr0AfejipYsc7TjBlBF/5u/f3U/VtfGOwe1Gwq5Q9ZhaEhoWzrKPnAfA6lCTJ0+5fZ3e6VHfkXNto8ssdTdmDDTdbUWiFTSniopySdhs5c2r8tzr+1tn+QDquM76IOwxzmNej8C6q/45mP36QOHntC9/PeU3HaK6lgqK8dQ230YzLDDSLXCq6CCVN1bT7EADXPf5XQNUw3tx4MB+0beGysJzz32F1RQSOCmHeaEcPlcT8GAkVvX5QUbQFytd/khFjv9L20s2UZzzA0zEMSdsPHwMsLvmp5TVdICiHbXFSk9pUmACxYoAsNAH4XH+2tf+RgrE2NrbkIeLH8XGTKDiomoKD1lJVy7doNULniebvGCWjayn733nB9QQcJV2VPyU/mniRk4c6ptO7y/TXmLt3AvUkOko1RrnzZtn8kp2ZW2MkSSvh8mjcQkripwSpZ73Pn1b1Bf+7tlrFDy7mOL4J3FKpTx3CSuJFDegcLYNZWyKpPBZheTiV09F5wOpPteb6jN86JDfa1R3zlkKOAFsKg4wmOe33b0mOyp7Dp/ewHsOBzuZg86cOS3JgI8++jjN5ChBSmqKUCGg3ALvqTXNP2pO9LQNoQl+K+jiuUyaGrOYfHw1LrU+L6Wrd4HNGGQgkQCLd7p9+3YG3YGcYOtlmnPxXVxLaT5fZ0UayDbaxl+jpCkTKMwrVhJ5J01ClUiA+N6Ba3VvGGcZmRmspBNjOgeueZ095UlJE+V51OZRvxlWnn0VJdU7cfp6L5bsuz8+vYYy6z6kW80fUpz7untOnV7zJh0rf4VG+3zIBZ3m8Cj0Mh0T4zlZpP0g8acH1htu/JHez/o5S6l1LQhgyWcwzmVYYLAtMMlvwaAAazzXsPFc9+YlYPKEpxoT6+HDXEKaPdhf+tKX5RQtzcxn48/1npPhuHD3xh7Wcqxtuys5to0lz/Yk8rNnGcXblABrub/+3oejjRv5240lL7tQORUWZGipbz/yJuXapVGZTT4VX6mRyovr1j3NlRWXSTQFBVumzBpH1zLyRP0DNAzIoqFiG7zap06forgVrjRx1DzxANZkeNAHf10vxSd8wlwotWEDjXbvWn7yznO1062mP3FSYSaFuQXQsc0FoisMEIQEsK5C5G2sXpBa8xqdLDhNX7yxX3i4uD8Hj2YKWX2Rxoa2Um6zLdVyImZDmy17w7hUexVRfjWXmm5op7g5JeQZ2kAll305Ea6V3COqqfaWOzlmB1NpcZmE/2tbLlKpXxrZNHFSZHkTuTi7CjCDDfV5EP19R4P7/XZO1CvhzcgR+pu/+bqAaUQqxjMfGV7ZPft30k2XCxTrP4lvq2/g0RLP08Le2/fee0s2ApDcU4AT5wYP/8jRw1yka7rMmcop0VXEUM/fBo0E/QsKT59//hl5e3mzl9rTNPeq/obveLP0H9qE5FjysRlNt24WUGFLNs2cNFeSJvvScL+3boELXsq0pzEm6hG85HjWhITxclq9Bx9qOXqdaT090Jpk8k6XfUihLNMdzD+jnNfRldqP6VbjISpsOs0RrtPk2pZO4bYV5OJKdI2fKasmhU4Xn+5Wpjan9jTT0LJpdoB1gestN1/nOaWapdai+tINzPrOhfItdKP+HIW5JJp1vHGQYYGeLNC3Waunsw7x5zk5OZy4uIMrO74jyTaQ28NvJOOgKU/FQHHahvjxrfbyjq3jyb1lIY114uI/txNIrfZm+3Bj4Q5TKMLxTpUv9K/9zO/Mv9pE2cXpdLX+rAkogAeKhTw394bI7T2y/MsCYObPn2+qUIcQNn7mrUymW+6HxLtcnWtLp3ddlaQveI03fMTl0Kt29+jZA9e3hUFySct2CvPgwiCceAWVkVGjRpn42l0Dpla6Xr+DTm27KImQuF/HsGqKeuwyhfjZUSGH26sYWFc121BNsx1V879L2WtdVMu/6yAvxjkNbIvAiSU048E8sm9lypZ9O41ZkU0JX7pIE9dmU3llGZ37pJz2bD4slID33n+LbbeH/64lX+qrDqpXAw+3Sszsw+sa8K/AntiETJmSLMpEoIe0tjbzBsmFVj30AEXN96G8I1wUqLmO9ytDJ9qExMOZM+eI3B5+9IAzOnqceJSRNKvnSXdlPLwnVcAFm0Q0tUnas3cXq42kmWhKeo+9L4PrpUuWU7TzfPJkmUwPL3cqLShju9xxhPT2heH80GMPCQm9KzqAMQcpVwWqAbQB9I8fP06/+c1v6Gc/+xn94he/kDwdfbVgrB/WsmZ4ONmTh6M9U3S06F9B0wnKqd8tP8XN28nVJpsjaDzu+LPcOq5AXLWDzpTs7taETkzrcedoi7W1MyV7Kaf20oDeVk7dWbpafXRAr9Hfk0OiUaJ6RhsWFhhxnmsAayz+LS2oOudIzzzzrCn8iEkedJGOYT2jNPOw6KvD7iZTUy8w7zSd75spSvH55OLgSa1Z7HnmKoupTA04fvyY8D/hnYYU3qRJScJVhScZsmcoLAEQMDo0hqb5PsH0iWui2AFJPBR4QVGXo4eP0aNJ/0eqJ3YXrob35+3M/6TEAM2MzrZhlH7cTq6Da+rLoHc0dDuD28y6T6nwZDD5RDhQTRFLV4aU0PzxX6HZ/v+HPr3+KWVwYqMf87zXhv6adud/xBnZTIsgV/rXyR/R4cItzHNrZj1uKDPYkmutMxXdcKVn1hZRmSMDZ/aA+8RXcFJcBTU5VXPBmRoKm3+dclgG7vyhLDru8BHNCFp5z/Ol1R6iDwr/wzoqbHbSO1vbWriqZqZsYMKYR/yHy39P58r201T/JfQ/mY9RK8sh1mT60uW2zRQVFMPvxHvI+jjAP/Sf4VEfN+4OhQJ9Cn0V1BZs6FQFwY7yjvobV95rtSFCNAZ99/HHn+JkRS70dWg/FfG7deT52Yu92WiqKim+i0ijp5sX3czKJ1dnd/amB/W4eexoOEVh2bFjB9OeWBmEN/NqfKSlpwjPe//+fcyFTxOVHVAHz549y9TB5yTZHWNi27ZtMt6wpigFE2ughOBZp/s9SePcn6RAB83LHOWygmLdnpSfT65/SNUcCGGxHgbURKdvEbnbTqIfJP6h2/4V5ZZMU30fH7I+2NWFFwQ/1q3H3RI3HOu5gCZ4I8Haetv/ZD5K0e4zWdPZx3pv0rgzkwVGDLjG5AzppU2bNnGo/ZgU3Fi+7AGpyoUEfehYt7AUkyrDbPQBwwKWtAAi1/Cioh/CM9bS0kR79+3hjV4ATZg0nipc8qm2OZ9qUpz4sne4q4sWLRJvtXtwHR2t/AkdKd5CXIaF4kOnm5RwfvWrX9Hu3bsZ4JwR8IMkLFSyA68VpcrhncN59IBHAymaFxG/q1tPsR5xBl2rsKE8VsVrbQunknQnAdUA811RL46VvEP7iv7Iuth1VJvlQTU32RPN1/diub1xPjMpyHkcxXsuoZkBD9N4r+msduBMcZ6LefF/mGYGrmLVA1c6U7aeHO2bKJBD2BkfRVNVsSPNnl9C05kecomTN2vYwVlUR1TGyj3NXo3UztzsBrbn87N+QTbuZVRwiEvDl+8nTz9n8nWJuO0ZbScv20BK8lzEyidaaWtraygDf+bMSQZrU7gfcJGW4h3CJZ8e+AAdz/+YCjePoTam0ziNLqNxATM4OVUDmnc19tyKEgv7IMVryv8GTQJJhFXVVZxLwrQH1oj282NaxW3ZPP33FWe4o2wpVJLUZ/gNfrMLcwggU+fCVWwVHxreWm8vTynygj4SExNj0sXuzt56EApaSF4k9wHvRlo7/0XZUF7iZMerWZnyb1A2tOO1H4wjO85BAODfsWMbRx7Rt9t4PNiZPNDKg9yTYwTKI6g2CUcLfvAM7gysz58/S1OTp7OaSYAk9doxoEcxMWcnV2J1Ph4XLgywI4XSkpV9hdKKP6GJY5bdvr5GJdHrU1sL6MY7iefxN9btYQp0fJhGuzxMU3ksTvCZI2PTaMPXAnivng6sDIXBbzSrt8CIANeq6AUWAkiLgQKy+pE1PDEGUzMXDkBTk/dgT4J5zefZI+XJ1ba0gg1G670FStuyGRzms/flttu196cY8G8A/KBV1JbQhs/W05WMKwJCamtraEzUOLq6p4hsC7xowtqrVHqDZcFabYV/OnPmTCllXtmUTxerv2COci2rfMRTmOt4arNjQGzH3GhOIAQoGDOjjUpvMqgcV0EzEldIn05MTBTgHRTERTwYjNzp65q8pAplN1EZewpZurI9nDzsw5j3PpqyzpRKUiVKpuu/p4x1reYkZVafopu1WVR1MIKaCzzIZVQluUzIp7FhiTTGcypP9qxbzbJhKCfvYIuNA5mkxACs0Y4Vr+d7ZWUU/rjwTAA990I2TYytoXqmkWSxh7uWh2h5PdEY9+nkxffmzTKC+O1g60fufiwMOL6UrmVV0I3zVeQa3Mr3r/UDBzuuY2mlwBr318aA8ELqWQqZ4EmhLJ9Y3HCT/FyCaazHJNq7n0P0rTbkzvrfkROCKcxxMoGzf09jMK14zpjnQLU4ceEw7du7h86e4VA2e8aRLAnPqoODZn990+eWqH/jfCXtV6i8JY8yb16mA3sO0IVz57jPXqZmlxoKDYggB3tHE3hEMiPANxqiJfrEP3MHVl5tOvk5RzDXP176OxRFME9n8DjBZg1cb5OcJLwhjLNRqAaJjlzoTHjrhw4dlMqK5sqkAoAXFBRKMjCK3GgJs6xO4u4hFRshG+jO/46NiePoQhR7sDmiUlTIpdhTRa7vwoXzUjAnfFQIS2RW0+F9pxl0O8g4U1SXzsaNuTbpz3GXKk4KyEJluo4N49HBlqurcn/Cb8j6GcC6P9a2ju/ivRrA2jrehTl3MSK2QAAQ8MxA+QAT8ZIlS9hb4SdSZ6rpk3TMMYyljjlc9zuqaSuy1Onuy/Ncqt9MJ+vfsupnB+BA8lrGNY1TqqrejR07lhfoDOYY87Le6EBurXYsL6vRk0DveP/997WkPfZXF3NVNn1rsfsptfCmAgU80JfXLfmJyJ1VZXuLjB5ABkLaoB2sX79ePN3K4wgABbrJRx99JImPo11X0Ayvf6SVIT8in5yFtPUP6ZLwC4+3Sizr6AXccuundLH8nADfxhxWG+D7DI6soQfm1dLDET/h5J8JZr0TfL+GQTTa9390hUZ7NpML/+0SuNj8t0b2FJax5/rBsH80/awK/TF9lPUbulqZR4tH/Qs1MKCn8dl0YOsxphQU8LfY88qzVx9z3cy67/4eJCDUpYU2nHlLbLwi5Mu0KuKroo5Se5GTO6fmkM3kbJrr/h1ys+l846hPrkP/+vTTT+hy+mWqq2Y5Fm4uU/8/e98BH1dxfX1Wq1XZVe9dsixb7r13m2bAgCEQSoBASEJLI6RBCqSS8s+XQgIBEjrEdIxxwb33IldZVu+915VWu9+5s3ryqndbEF1+D69235s3b2bezJ17zz03B3G3MHMnlcTORAsIdVSs5bv9xW9i0/rPcHTzaZREnEHAqnNwD6hHIoPezKhV9dWOMs6pYgGWsSyiBTb2pX2uDn0MU31uUGNdxplYhG+//XZcc821SEtPxWuvv4yTp47To8K4GCrWMpbl2VeuvE7FJuTl5bYmWXJkLOkusFLqKZsBgaLIs8jGRBvr8n5qrFEyjs4nncOad97Cps/WqyDka65ZicceexzXX78KNZUNuPOmR3HDDTcQPnIGa9eubfX0XC4M9uspv8PpsuGNEe7L+Bg5d6QFvmgt8IWwXMsE99prryn33k033aQSYojFWvCdWqYvbVK/1JPhJLebOnf3ftFG0hA9T4HnAxjtdBsmGO4ZojsMTrGy+K9btw55mfa04tDb4OZhQHBAqIJuBI9r4pi0oLjAiIbKixSEYjmeMWMG/I3hmOX7ZUWPFUartYiz9Q6syXwa+eZEZmu0qU3jvLnzSNF3gZa8/YpCT5QEsQKK9VoUbcFQa3jTjz/+WCnWgisVBVxw2SIvvPACrrrqKpXGXGAhcmhKuWNrfJy+BiTXYXmAf1wl6qlgN1v98eUF/+4TfVxSzUcINjVijA/1Y+pOztSoRanOY8EVVLoF7UCPPw6XroGfSyT8XaNUNZYprOVs9TxXRdxFxpVkFBmTkLwjDwcaP8QJ/X+RYvkE8o4NR5H5xxKchYJ9FmwrfwuWEmesY0Krg8d3w2N+FqaGXoUrvH7oECTXkTFEMgjKHHbixHE1v+mmnoF1ejaTf9gQYIvGvSu/j2i32S2QoK5tJZpCvHfvLhxggpey0wZaykmFZ3GCb3wVDCENcIllHx8LI97ZFz4efq2K8O49O5R3Q5INaVbjvnoAHZPUaMqxfCfYZknoIpCUs2fPKIiSZFLUcNtyn+jomNb7SmyCNr67q4sYW+R3sYjnZOfgBGEgAf6B6h2R9tTqn0poyrp1HyvrtgQUX3PNNSr+QTDyYjmXjbGkTY+MjFIKv8B7JNBRzm2ljlQ87ZdWhEovxtM+Twwn+U/affTQpNI7s2DQqnWm7g6cqHgTG3PXqPlxREZa4PPQApdEuRYLgUxMgy3ispMgFJnsxLInyoKk0LVHqROX2EJvpU2k3WXjGuy6jZQ3sBZopCJV67oJTfp0uDfNJZwhZGAFDvHVp88koNGJ3HNOtFqbqToS/2pptKKMbBfOTgasunUZTuzOQZOAiUlXJwuzvBPz589XFG1dBYi50K2btIWpxqkEFUechoe7J65euIpu613Kmjhr1iylBJygW1/+3rFjhwrCEkUsNzdXKdFyL1G+JZCstrZO0f3Ju2Iy0W3M31Jq9uFM5WeIdJvWJnAsrX4NsdJUfMVCXOOOBnJThy5ywaSgeao1u8qO+kn2i8iuP6aOzLpjaEQyy2Fqd15TSeW6ijpkJT9n0fh6oYxQGv5bSyXbzN/GeS9EoFtUG+iBKFprs15AoGs4pkTORmiEN7KOsoQ8BuEFl2Gm5+Ap1wJ/WL9hHZq4aQkmlKCvSqTjMBPlukR3HpV+CbBcCERNXSn8J1lgnZKAWUG3wg+xMDE4yY53vxhw51iGwIo++uxN5BfnIOoqTyycvIJY97koSWjC9MmzFO6+1SvngLluaKAVmrhmg08jjuR/zMC3sThdvB/nz51HfVU9vOKq4Tu9ACa/RjQbmY8zZA70SRNQlMZg0shQ7Nuzl3jxIwqbLIw1K1euVMGMA6VFdDRu2BVoO5wqLCxUjdvc3By1QZRYGUdWJ/lt4sSJapOoKd7dZee9qMxDZXs0mxvV+B9LCIg9sN1Ky3W96uubb74Fy5YtpRIfpd4Ju0FG4DiEYHE9EbpM8RTJvSWu58KFC2qj0d39h3i6GbbFuzl5EtI2Ed7EBg+WfJbzPuf/OExnsGWwm9170pnIvCMJjjwMPoN165FyRlqg3y0wpMq1hOHI5PmHP/wRrm6uagKVBac/IrRhR44cRnlFGbZs3kKqvc1KmZAJT7h/FyxYoKx4rZM/FyuZHNu7EAeyWPan3iPX9K8FGp3Posb1E2XWdLMMf+W6nBnfUlNSaQmkEkksrYjz6HJYil2pmFyLKiKDBA5gmpGH7971K2VtFmVFMNOyoIvC6+HJlMctabK1jWF5ViP27NyvXNJbql9GiDGacIwxatwLddiRI0dUWcKJLYq28AqnpKQoXOg3vvENpbiLZdxjUiLxp7lIOV2suJZFqdeUjISyDUis2oa5gbe36axcy3v8mwFmrFPlthhY3ZoQONUd8yKublVwOuvdN+iyLmtKRlljMgobkuFrpPXVSYdGmx4l5OWzUHdp5DRQSKU6rUxP7DUtvNxwyDHBZwGCGbSoiQZneDPlGdZvJab7L8fokCnY7fYqrLlGWJhufc7o5f0bZJ1cJRAEoaMTRhdJyW0yGRXeOCcnWzG/ZGQKBrhEsU2IFbQ7ESWtgF6HMpczcGPQoi00D7UuueqS5d7fg5vOy4FTuqPVWuqyZesmUtIxuUp8Dop8knH3mKcQ4ByNrRu3YeFCe5ptTWEVRozCogJm8UzE4SMHVVrxowcSUErC8ZTz6Wj0Kmdynzwm8zHDtCAbVmbMdAoww9nTgql+1+PgulR4XX8G04JX4dypRNyw6iZcseJqNVa8vOwJizSLsPZvbxu+tY4ClenkkLacPn26mtPlEGu1FjQoVuXDhw8qBV8UfW2O7065ld+kjhIIKYGMsaNGEwPfjA0b17Xgq11Vlsbs7EysWnWDehdFIZdrNC+nKPjyvVjW9+zZpWCHEtsg1mxpEw1G1VNQZW/b6ItwXqBb7KAq1tImazM/QpDbFCwNvrPbJpJ5J96bwcNu9jwDIzLSApezBXTEKA+6T0tzQZ4o3YH3zz8P561j4cw0yC7zavCTKS+rCUwWdvlX40R1dEtrk5ymCIsFTrDU7777rl1pcW9GNOnJFi5cqILCLE2D/giXs09G7u3QAu9UPoBFxm8j3DBt2LRLe+ubWsitTWqxFfYDCYSSQC1RgEURkDEudF4iogQXFRUp70p2djZ+8pOf4Omnn7Zbrg10ZTPJio+3H+5cfZ9ayCVAd8uWLbjvvvsU5lU2kBoLSFJSEgT6Id+Jki6sIwL9EC+OlC9Ku5QrogXD7du3T7m9RUnRIFPdNexHmc/hSMlm6NdOgmUmeaknTsbdcT9pfa6uYFZbCv6GC1U7QCMzjpEKbLLvMtwW8z08e2E1lkcAkR7A6+eBB+PehouTPfCxJ9HmA+2ee7PXY9Ore7Bg5nJMmjhFXa5BBWRT35eNtGb9lbYUjO6hM9tg9a+DrtwTUb5xCrYg/SHzlmyERMGS/hUmCz15ovvC2+7IdHERE+2ksgYKD7S7u7uynBdRUa6rJxCf48Ldz4AnH/1VizLurMaE1GPJkqWqTlLvTCr+kjxrwoQJCtMsm6rk6hN4I+13+LL+KWw59Cmq9EWwxheS/rAZ431m4964n6p2k+x8R99Mx12r71ebr+PHjynLrGCOhZv7UimQ8r785z8vK8v14kXLFGRp/wHSxXCKv+POgSc3ef/9D1Ssg2CqxaP61ltv4Oc//7kaK9r7INZpjRpQe2757tlnn6WFe4ViMBk1KpaJye7he2buV4BnT2N95PeRFhhpgc93CwyJ5Vrb+Rc2ZOJs2SE4pQbAWmtA3DgzcYZ2F+7psn1q0p/rf62a1CT4SjCrkq1NFi1xb+fn5zM19D5s375dJTFwCiuA3+hKLLg+C3PGfFddJ3zWQnk1Il/MFhjlytS9pm2od9lCeMiiAT1knWEPKfGeh6npyn6X4+gJ0SxrKniwvgaffrqOFrZDii5PzpMxLSLjWOAiNnpSJHirtLTMrmDrGnDE+X3CLdzw2OPfRRktjV5GXzRUWcjBuwtHjx5VFlKxmImrXA4RbeEXBUoUKbFUS5ZHgYqIEr/D9SVUO28i13QKwtzntbI+SH3Fkq1xFfcm/iDKIx6zA6+gsnWAyWeAhTN8Cc+wW0y7k7SaQ0wsU4xbwv+JOQE3kJ5vlmIsmOC9AiXkdz7PQMUyWq5n+X2pV0w6r2c8BD/XCFrFQltvG+wZidgxMdiw6RNU1hXBxxSg2ssxiK+nejr+rvWnpOoWDubC89WKzvPaq1cpSIJYU2WDIxkWp0yZqnjKhadZMg/2JcOiprBpY0nmsf8eehbn9qcoej2xlDeHZcN7Vimq093gYfQCScKxhHzNsnESiI/QPQovtXBSy/iTeXPr1i34yle+opRq4UcXJd3PPZgc4ddgVEQc8cxTMGvSXGTaNuDe0b/FDP8rWlkkIk1jmer8AqqraAShQisGDdmcSfki/cw+3pfmb7mPjNEoxRJy8NA+xehxlPCU2267QyXf6YskVe/ChvzfM5BylbpMvJ+ffLJWMatIHwtsRq93Uu0i4mhd1zZpGhOVvHMSuyBjICgwhO9ZBplLZrWhB+xL3RzPTahYh80Ff2mtZ3/LGblupAUG2gIyzwprUaDbqIEW9T9//ZAo19KqMjnVWKpQb6uCi1c6arI9UV/GtBJeNpTZSphJKhEXKk/AWMMF0cMbiaeTVJCWLBI+Pr6Kr1qwbUKh9KUv3aYmsjL/Y4iIdEegO6mQzBLoJDhFgZlcvtTB//MjaIgbwEVHnKdTvrIMulqmDehuVqcy0tuVw40Y7v6KpoDJQiwu+Pz8PEIzDiHh1GGYG4XBgTAKuqK1xVoSGglbjLXBGa6RVWQM0VOhIZyBlkbPWCcEx/ug7GQzAxXnY9GCxfCKtWD2rDmYO3MRMvPOM3gxDbGxsSqYUZQeR+utvGPynSS9EEo/CQ7buXMnnOuMcIvJIyWeF2KMS9uwO3RtrbYho/YY05cTutBsP0rMeYrqy4O44GNp61Gdb0LMNCMDLntWrqubiojVdsU4z6vaUIG5EkOeWXcUeXWZpB0E5gX0TrnOrjuJCPcprEtAa9c5k97SzysQqbX7kX6sDCnpF9BsKkdoAAPgWnmTe9fTjp4zaeMg/1C2+2gyamxU3M4SeKp55MRSLDAG8VKIEqogDH2Yg7QxJDUTxfhMwQGkHcqDjrAbF/Hwzc5B2EQ3+JOSMD+BVmsqyffde7/aOPz9uf+HrMwcZX2dPn2m6v+9e/coz56MNYHHSd20DYYT3xuhYpO/3V1MavNW2pSmNjkmZ5/WxnFhX8WNjkNxcbHaNEjzXX21HWfdnWJd0pDOcZJBrOvFTU/vWrzrs4T5RDaNMv/nE8oUGBiIWbNnKUW4t5JRw1TeTQXMDtqIsZ5L1GWypsiGdMGChcqzI8q20BjK++NG2KJjoKX2WWtH2eAKDEs8BS4GN9btvNrcCBuJnJNUeVRBIE1MFNUXKTQfRUnjCdb1LKEPcXxnvbnZZPaXERlpgcvQAjLPCg2sj8sItGagzT8kyrUWTOJDPtrpAUuxI3EtzLmeMFe4IPFkFs4knURmwEHo6l2Q8mENjhw6isyMLBWxLRPeuXN24v/Vq7+kOEglelzYPyL0sxComwtj8wLScLUo1QoRMqJcD3QgDOfrXZrHDlixludztoYOSLFWI60leYSM1bVrP0QtcbE5udnKdW7hYXMzw+reiLtv/ZpSdMT6d/50qmre5mpmpFuSg4dXP602kjeuuBUrJ96uoB8SmBYaGoq3Mr8Fb7cgjAmYhezQZ3Driscxa+pipTBpGFNRDOxeGztERBQs+U0gIXKc3J8IYyQ5rZndLs60qPU6DevqyMSg9XszE3e8lfEtVNh2I8+8GzkNu3GkeDf8DBFk74jBofI1qDnPjYKnHjOjFvfINRziHo84j84ZA85VHURGdSZKiHiQ7GsS8NmTiILk4dyWx1vrjxlxS1A9ipZy33NI321GZHg0k4G4KyuvwAt6I47cydr8JUlLBDogiqwwEGl9L+0v54iFdTv5piU9eGSEPQizN6JBUORfsUBv274VofNyEbWcdHNMK18GCxN/3IzrRj2IMXFjCI9YQoODj4L4fLZ9PTH9wq5iUDjwhIQTqo7iJZG+F7YNrX+1jZRWL+3fOBMTinTCD263VMeTCWMuFfcZSpm3B6LLJNs59G5/6Zs4XPaO8kAMloiSKnXft2+vUvbFEj96dKwDq0rPd3or49vwcQ3D1SGPqZPF6izB77fccqvqT3kuaVPZIIm3R5R5xzGgeV81fLe0/aFDh1QisoOH9rOMCuVJ0gIs/3zmUbgZjBjtabeC91a2lT5CZT0TUfQKnanajTC3BcyLYGf1GZGRFrjULSDz7IhiPTitPmjK9RNHV9OVEIYQ92hVM80SpCZ0t7dRV+mC6lLSIDnTPV5nQICrEzyC66D3akRDrjusBioljHKSBeLaa6/H3DkLuIA4K5ousVraXakXg2HUTfibjRHyvVzTBqfFRkr5n24BZaVKSsRnmzcqtgGDH9Oam7j5IxtG0OQypu3OgjWGEIXS6Vi39UOcPnnWwapJBpFyd1y19DoF+RCOabFKCpxDLGCyUM8LuJNQjvFKkRjnQVc4o981ph1todfer9TG7+JY+Qt46dx/cQWpueQdkYBGUSQsOQH46tU/buUq1hRGuVZTstt2pBWFze/S4nvx28RiJg3xnA2BhiyMvRU7j29C5VkbMeUn1X2ESaE/4uJyEEEemfCklz+17gPU07If6tp7b0J7ZVE2GeP9lmBy+HLsrmEq9j2ZKGhKxMHtCWzTaGV97Ukc4T7auaJcC/46PDxSPa+mrDomdRHr9qlTJ1WyoNCQvll71h1/A8ePHIf3gkzcNf/XWBD0bSwI/goUzZrHeFUN2XQJG4wGJZk/exHnxvlUOGeqZ0v12YOqiFSYS63IDz0Od28DBOKhMW1oddXm42ZS+/30+C2YGbBCJf5pL4Ifl2tlw6bFw3SlWMu1sR5zB1Wx1sa2KNhisdaoKjXau576Uft9jv/tkHTemsg7Icq0eEK1zYe0jVj7t3NzI54feWaJCdiRvwYbc97FFaH2AF8ZbxKjsPf4WmQkF6Iy7jy+f8cvlUdJxoj8nlizBqNIjRdp7J1yLYG+r6Q9gNtJfuFGVGM9N0y+jI/dkb8ZKdUJ9Cz0H7rW2zYaOW+kBUZaYOhaYMDKdW5dCnYWvM8MesmchepR0ZSl3LfapCT/igLhHZ6FpOPOGLUwF41mpiqnsl1zMphAOM4oXNCNUWbccuX9WMQIeDem3xULgYh9QaOrnYuCnd/UzourlG5lReydtWjomnCk5P+lFhCr16fr19JqLDzqgMnHDSErzqMopAgzoxciRD+TFGsTcGDTGdRVNXSAC0yZG4ftG/Yri5nQi6WlpdHyWYUrVy9hmvF3Ee81swPDjbSvKALtFUC9zoPZCqcwo+MMuvLiWn8XC7jAQ3SuDajx24lzFUeZqc2N2RSDuuwqpgzBwZJ34UpDpbZZzaliKmUGvYWb7Fn5PON0GDMhDqXZVYrqb9GiRa1Kn2bp0+rY1Y12Fr2I8qZzqGuuRgEt1/V8zZtsTTDbcpBYeUxBU/IbEjtVUjrfFFxMaqLT1cIY9D5KjfUoO+qhqBCLmlIQMSpYZUmV5xL4hiO21tGK72jZV/MXNytHjx5RVtzgYGk7O1uGXq/NOcz25+mh6Nny8/IJDxnVqpCqDUBLdkW7wqimMab2lkBLGz7a828UnKqD65xsXD/7boSZJsCZcAAtcYtk4NtfvB5jPKa3smNoSq94MWTDIJzLnr4mxAVNxOgJozA+YiqV8onwNPiq5tfKks+tz8z5UqjKZMMksJr2Yt/A2a3UouDa+/PSvuH2ed6mDC2yqRGlt6dx1b6GWl9qZUkchMTtREdJHzEAlXBCMd6I0p7OOAjfIC8cqP0YToZkGNksXm46VDdV0YpHb5feU2WT3LXtMJVpJ1yxahkmhExX3iRpG9m4uBOC1UBS+ATGEiVVHaPxKIzfeXTpzWimf6LOtoUJlYA6vgOiXItItlIPQwC9Pv1Xrk9Vv8hNMhNW6bm+jsiAW+BkxXoouIT7xAGXNVLA/04L9B7E1kWbCLXToeJN8KAlusB8ConV21sXXLtCYIWxaTkyTvshhIko3OOLEHtTEsZ8KRET7z2D8bclIujms/CYWgIvTx9SYNWpZBva5KiVcdFaZV/87RO+nWpvREZa4FK1QHqGHeIhONuvP/AwJl8Zi1wz8Zvkafa2ToehZCL2vp2uIE6aiNVLxq/Q4yUezFcL9b333qtSOUsgorB31FgqcKBwQ6tiY1duFJml+k82ke0ZG7z1i8lNfS3mB13XBostComUuXXDPiST6eNs1SbS4glbSffvimRRtKPF7eJo7Zb3cHbQVZgVvRj3fvVe9bswVmgJOXriP9ae5XTFBuTX5zHY0p61UY4SpgXPqNsA+U2OxMptfepOjenBlUrvnBBijEMbMOX+RFz3YDLKC6tweP9RBdvROJUdn8vxRu0VbeEqF7o2sUrb5x+bwv3an/ni/CPMEVmkdJN+1eYjuYfBwIyZrJNg8Xcynbak+a6qqiD292OUFVbAa0UafONqMY00eO5U4FpKVPfKqj2PgxwPjgq/GBi0TZb2LNNosZ8XeC0Wha5S4yDMaA9EcqyH9oyqLP4n53eVNt5xbpXr+qJYa2O1p3HWU+c6KtLtoS09Xdv+d60d5H2QwF9RqoWer9VAQ6+oQBBzC4ipZnt7Eu7sS49KMNlsZCzWWkrVhqieXippO5PRE0vCb2wJZLQqaJZK5ORzHakkndVaKEd1U3k3VbURlmNDOO/RXoy8vyj3vZGL7d327Ix6BjNb0ntTxLA5p6tnGQ4VzKg9QtadvcOhKiN1+By1wJBQ8WmT+7nK7diS/jwqSOMlC0vQzHykB5KXi+LOCUQmMVnA5hsfQaRhRptm6y1+8XPU1iNV/QK0wH8++Duaa22YdOd5LHF/SSnRymWts+NEhY1AsLDyXeB4D2R5HsFD43+P119/XVngRL71rW8pb46cIwG8YgGr0GXg/awn1O/z/e8h5taOYf37ue+hzpqB8cyOfVPwx922oCME4O9//zuqaythWn0YD07SoYi6fiVhV5OMH3ZaRrPNgueSb0UYLWnOLZZKx/tpgV3na47grZQ/YHraXTh//jyeeOIJ9Vwa/tsxMNDxRifLdmNN2v/D0/MBzxTAtdThV0GXtCAq9rCehVZfXBPwyoBHixNzzv9kz81w3hWLgIUVuDn2F2RsuUi55ugN6OxmwjP99n9fJwPHPQqTa2Vqbi2oUc4X70N6erqyWp89dw7Ll11BS2t4K02h0DPK+RL49s6H/4Kl3qi2N/WjsxA6o5QwkLsx2/+2Fo+cDenVZ/Fi0k/xzKyPca7mdSTXftja59l1p/Bxzi/w7bHdj4EBN9oACvjdqftgsVWoef1y11OzWGuPIx4ieQcf/Oajaqw6elq2bd+M6LgAVI15SZ3uzdfUjw7VdOaEEmgUs58rxitDYoTyGHzve+QoJ1RHytHYRLT1SlPmHb0j7ZvUmPRj6K1JQAw3lnzfSlh+qdl+Vh4JhkxO47DY7/c99sRnuW9gZ/4Harx83uVXJ79CKMxc3Brznc/7o4zUf6QFVAsMGBbSWTuK61SUBtS6I2OXVQUlXrlyMUaHzsJE9+WY4XUlptDtNd54Nca6Xgk/5ygmmWi7XR9Rrj+/IzQT7yJL9wGCsbRPD2HVVaLE9DRMFkkKMmCnSp/u3f7kBuTjNH4LZ9NWKj/kZW+2Zwaj3RLzFsxFlOsKWp88lSKllEtaRiWw7MCBfa0BhFWF9ZgetBSLFyxRwU/Hjh1T2GphJ5BFWQ5RsBWzTnOJSuQiEmmc2poCfZz3LEzwi+O5BxDq0n3qX82yLe+O8B1HEsN989xH4OF0IxfsVXzPricTQSfmMnVXwhVc3oWZ7mnNvr0+Y5eCGAS729ORS/n+pHabRQq3yeOmKViLMCjMnj27NRW0ptTsLX4VB8rewCTva9S1fq7BmB1wJT7M/BQBNUyn3uIGVz9KQtVK8mETzVBEF3mzzR1xxtVtumRb6cMMaAynq7t3rBR2y6QNM0OW4VTaUZSfdMPZ7H0I8hYMtp09Q0SzenfmAZN+PXrssIoBcXd3U9A0CRx844038OGHHxJrfUoFTUqKbQ+TJ2n6xijLqIhdebPHiAhs5FzpLjRRsY9Y5YJ75z6GOcE3I8I0iePpYubaJhTDrN+OiV53wNs5lkwv13CM2furtKEQ+wp2YEXo8E3/vKeQacQtDK5kf57g8+Y2rWfSoB2IcbePgUstjn26adMmcsFPJo47uA3ESuqUkHAMYybGIsl6ABP9GBdB900xFV6BRRHZBQORib6FvrAwIFn6+2jaVsKxghTvuWyu7fDEtvNVVxCmNzIeRkwdE0bp+QL4EBJCJd4RFmLkvXROVThfsx2xRjuFYFcSZoxlYqVr4O7c1Tt9qVu87/drsNbgv5nfRVFdBeO1YphEqvexF32/28gVw6EF3sv+ET2phGiZ2hpUh0PdBrMOQ6LBiNLw6aef4tX/vIExo+NVqlh3gz+pn0Lg6xIMH2I/vTk5mXQBcLf50+jn3IorlEnqUiUsGMyGvNRl5ZgvMGhreLr+yIkBVxtNrX0WKptk9BgOSJ8mWnLLydNc3FhMyIadr1okZKw/LC5muFgDWpMhifIkY1YWWrFmaX8byFSRmZJNqFMNnAPq1G/CfKBBKWQTmlKToI7MGmZUoUhyFS8HJi5J5+tniOJhD86qseSg0Hys05bVFFtRKgSKUlVRBT+3cDqzQ6jChZC/tPuUxEKNJ4qR4KDlENyoG2kDRTQFQm8zwEsfoKzt3/nOd9SzJSQktMJSZLMh9auxprGMXFKU2XHUefVn6arOVanUO0B4BYtCeEge718iFvYWK57jQ5r0DCjUufV6RGmbc5lrZl1Fjurr3OAZ4Ia9h7ajVleo5hvtmRwDRR1vkJKarHiW7bR+diksLFS0d4899hgeeugh0tVdrZTqWaRPtMeG2IE1FnrqhCLv9TdfpTL+GswlDNquckZdaiPCvGNUFjsD7LzNmhLoRoxuVEsQnmzcTPqL/WVguwWxK6RtJQC0P1JqziIN4vH+XNqra+K8pmIsYwbiPGdynOZz45APN+c8VWcr36fLIYK1lvwJknDH7n2w948GDcrLy1UMVf7B/gqiVGkmPz3fAVGw5dA2mqFL8hAUW4HmJh2anGqxfv16/PKXv8QzzzyDf//732S4OtcGouioXMv4146CunzkOTeiuAu2PWEb5HZMtZ9cU9lIjvwuRGgy/VwHL814lSWTMQonBrWbhKpR8MpdiVBFehvCMMZrOkKpXI/IF78FJFeBUW+PC+mvyLtR20QD7jCWIVGuZbEQ95mkZR43bpxSOgQW0n4R01xzjsq0YxDOMG63y1617eVvYF9F5y7+y125UFyDeDzc52o42TzgU/9dLi6XPymQUFUXM+DudAkVmou6NfaUv4stJW+0gUJoKZOF2UEYDkT8/PwVpZko0pJE5q3X/gtno01xUWvvgYz/l5N+iVeTf41NOa+r664l2U5sOxION6cYxLj+XP2e2bAVByt+3WnbOr47EiTZFzYP2dDsyqKCS1e4PLccXx3zc7XoaeKI45XPomDLPYXRQcsEKedK/cw4RTaQBvVsH+f8Guty7cdk0lQzBrRTkbZO5JHKo73M8/k5eZ/tDBq9EbEaa5uYKyPvwjfn/hK3Ln6EWNgiZDTva8UyS1my6elMLiSdp5dhRqsipvrxrbdUIhnZVEgba9kwVYZNwTS3HBmEi4jiFjqTAY/XnIH/DamIvSETY8YzdJRtpt3Tce7zYlpzec7ORNpsKR0I0rZ5DQd60wQdzjlT9Rn74Df9urY3F3055jE1ZuTw40YgnuvnRJ96VWeL7WIMQm/KGug52uZKPDjSV7fccksbSI+0u/DUb9u2mZ6J6/g+u6KM77mMwXyOfUfPqSjZsukLXZGH8JXpMGf4tI4J6UuhC1y7dm2XVdbGvvwr9zhEeP3RXhDtyPkXqpmd8hJJRv1GHC7/3aDe7Xj5WmzM/1OXZUp21hvDOWbifo6FwTcO6r1HChueLSD0mDP9bhlQ5eTdyGPg+3CWIcFcy8T1s5/9DA8/LPg2WogcIvSHc2N8Eesm6cOnu96FsW5XfBEf75I8U6J5PU41fIjbvf/T5f1kzEtCik2frW9VsOS7m266iVCRAypr4+rVq1Wacvl+c+5bpN16T2GcHaWvWNWUqpP4z4WnWnGXAjORBf+pp55S97n//vvxj/xH1S3k79/O6N+GTMMaa54lUa7/85//qCQqjz/+ONK5mRK8rYicKzjSWuqs0bTEy7k1tAaKq11kIQ0OsQ12a7Cj6/53PHdl6A8xxnPhkPSrWJ2fe/kvmHVLMKa6C9bZiQl/BL4hm7m2wZ5Cs/j2f9/AN7/5TcU/Lor6P//5T1qoZxHiE6W8E1qwnQTICV2oZiyQyksQ5Jv/fQXXPjQZC8PubMXndvdgtc1nkWr+KaYYP+5wWkrVKfbzLwaEr91V/BJOla9HHuEOP5ryIr2IXbPHDLQDzIbV8KBC6kRr8LvcsF0byA0prfGXSmQMCrPPX//6V9x5592K91z62Y6TdkJefjY2bdqIG264Qb2TjlR/CeWfYE/xy4iiAlxECFNDC4RJezclcFWCI3dW/RfFTMgTENSIe0L/o9LGazCv9pjv9s+tt5KVxPzDNphrwXi3lwq+M1X05HQ3LwgN7ncn/q2VBvdStfHIfUZa4HK1gFBmDuVaMRjPNeiWa8Gd/uEPf1ABW2rxZMpnu1xiPqfBaJ0vQBmiWAcZ4r8AT3L5HiHYeaLaoGhSZyvH8fq321TIynG+c99m+IebcOONN+JHP/qRsubmuOxHUQlp2kaFK7e0LLqfZv8bOfUJTBZjD+p1PHYX/xvaIedV9eD6ksDgGFoIz9T8m5neyG/dwl4w4wpa0PWNWLvhFXWfmYELsCriAXVvocHrKFY0O/+b8cXUJnoQUSIFPy5BYsJ6IkpmiOFu4tJXIIUkCWHOX8cY969jounr6nNmlRux3DrS+hFq4q4jRvSiYl0bSahLjP2QwDGxEg6GlJHnWtrEUQQjCzcLKopFWxKKuY5YWe18SW8tOHktnbo8s4IPkPFF2ljbbKgg0hbYiKO1s6KiAk5GwoVaINVagpKuIChy32puQI4VdP70AcwhcGPUNwbUNKNN87Ek8BuqHIEUDKWcq6BiyqmfMGWUUcm+1FAvwcbL+JT2Fn5rLXhVPBryed++fbjmmmuUZ1XjkdfaI8I4WbWTJiZnvzZ/y5iYPn06rppyM66cdBNc3MmHbv0IuY0nVVm96etmrrw1vUA5uXP8qMD/TkToGuV9nkVkiJzXnZQ35rbOKzK/rMl6rM3f8l0+syaPyEgLfB5aQN7PILfYYV3VQVeuZXKRZBjx8fFqEbK7qkfo8i7XKBCLtY8+4nLd/gtxXz99TBvLf0NzJZIb29LFHWLWtsaGRjTqq5WLeOPGjTAwO8TZ8ycQfWUGUi5kKEuaKGD7Cj9FYX0yE8SQOaPdcbL8U2iHnFdn6UwRvtisLjS6htDim1r7KaqaMy5CE0ISYa63wuCZr+4zxmsi5pGqTcpscMCQayXZGNBo0X3KLXCLebmLnhMlU6y2H330kaISFBiMvPO++iugt00n24GOgZPXIcLteowyXk8ox/Xks3YhB7BNWbE9mURKT55nzWLdQH1XO4TO0OIY6DiA0VPVnKnapL00N+hRWShsEXYeZ0f2D8dzBUoQGBDYmsBFnnnJkiV45513cPr0qTaYbeHD1uAgGp2f4LXdx5a2Utl1FeDmeM96KtcXuoAR+hB7Pz/o+gG0CBBhnISpvtercrqi4hvQDRwuzuIejfo1Gjj2BMt8qVcAScwkQaeLFy+hd8IO2bHjrJ2ImS9RPPUTJ05UGVTbx/gEuI5S7aSJYOG1vzXWHPltku98UvAtsqewr9pIvHJyGzhJd0H5JMlSbdOTCO+8zBGdSVZtknqfxzCho2sPSLoaS0nrvCLzSzGx0I5zjXwuMQtd54iMtMDwbwF5HwW7PZxl0JVredikJPJYjxljf25OInZO1ks9vQ7nZh+p21C1QLJ5GwQKU+D5AJkXzgzJbfycY1ohIger1uHvp76LvMJ9sFqYeCKLC7jensWwkVGB1eWuqAmohtHDHZ/t+hTiwhUoyGQalpdyzzOKBkRSxLeKuKK1Q8577vx38e8LdhyuXLun4OM2z9RA6EUWmTbkqKb7WFPuUhNp0nayom5atnIpy2Qk8Cyh7RLmjozaoyobXW/FkXv4k08+UQq1BPM5WurGeC5S99KUCkkr/f77TOqy1x9ndobgw+PMRpkDZAR8D8VTX8NbETp4MTYz4JD9kLpN9hscSEiM28pOqQttMWVM3lKNv6c96sAZ3XFu8qa1M+FkAp5//nnFECLP1BCVi1E3JSAtM5FBcmtbsdNawitHKIDgrb8y65cq46Ij5V93Ctcoz4kDgn30ti8vxXkyHj9lvPWaZA81JiQRy6UUsS5Lu0sWRTM3RjJ+7Th3e6yA/K1BqLryJhzM7hhcK4q4huWXMvxdY/Cd+LV4NO5DzPW9S3mrtHelr4H5MhfIEdZJQtG1hashx97yJ1ub8Zrwe9R4ERiRmxODNboQSQX/cc5T3Ta/QIXquAn6XxGZS9dndw3z+19ph//l5xzqMTDoVHzCEiKQEHtkNvGMOvuWurtF5X+5g0eefXBbIIcWmXM1pzGRgXPuTfPhbOsbrrTU9CScrbG0wvYumrmoLhGFWwyorTFA52yFV0QzokLHICImTCmzX73zAcwJWo1De44jLDoQTYFnEEEF2ocUXJorN45/S6a2aC6s4uQRthA5FHiBf1vIU5dUvQN3xFeTqSAN56q3YF/RepXe2c8lkvywV1B5XoVgt3hmYmwJMvSJxfGDp3DH4u/B17NjG3iQvUeu05QeqavetoxJBdlwXdAgvp/9BAqq0nBgfRJcplfgBDbgSNlnzOy4AZNpwXN3safTFqViY85r2F9Ay3GON2pKylGXR/aSNG/ow6uQ2ngOh0t2kE2kBnO5oGse7cZLQDM3dcwsJBw7yWyTxZjiZd9wdKYESUDqqJgYZRwQY4HMZyHGaATQAzB/2lXYtPEzRe0mdH3KKupAwSd/F5cUk7HFpPDaGv+4ZiXvai6UbLf/vvCzAVuoO3uj3sh4hH3tQQYYPtMlkHFeS5FXW4LcmmIsDrYHL6XXEMaQ91ucYsY7L7JF+bqED1lNNmzYoDwrQpMonSjMPZrSK5jpjMx0LFy4sBXC0VmfTPdfStrJVRjntZyW4Yup4h03S47sVo6bK0dPRqcPqStDs9MW9ZNGxZfDQMoqei8kVqErZ69RH4go957jZ46VfYhthc+qtq6yFLUmUOqqwR8c+zyZipi1sx0l7pB10GUuWPo2znMqXPS9wOZc5rqO3H5oWmCox8CgWK41F+8rr7yiaLkWL16KJqYv11KUX2rFupwMxXX602jgIZ8/j8fQDKcvfqmeen8mJJoM16bJ5Bzpu7XMqTkITrau/bUXx7INqXT9V2cSQxzATaQH6fniSxGyxIb77n4AN19/K+748l2EbERi7+bjijEnPDqIi7xO0dG5UaM0CZ6SXWLi/lM7hHJNRLDHTTyEPtdiM6OA3LhlkmyioYou3Tw0WPNog7OwLFflHpPDnThazf0dGzqO6bEDsHbN5tZOdwwe1IOEiW3calQzbaKIdO1fbkIRTu/MhDvTyDVGpaOiqYCBi/koZsbFkqZT/Dut9V6eTLEd4B+I++67D8u+mg9Xo+CUieumkq1zIqUZCll3cgpzgWv2ngmL1wxmeD3G5yJoewjFvdkHTYxQ8/a3p6/XSeZL4T+jtOe69mX67fj4cSp4TRLmuJLZIMQwEUY3T+WZS06+oFiQLkaT0LrNmBOBhEgioaCgoFaFrjdzoJX93GSzJ9kabJG+dtF1YhId7Bu1lCf305Nq0BFD34x6NW4rGvM4tvvOHqJhmR37SVNi5V+B7rz77rvYvHkz158mslVNZX+YlTXZnt1StqtWnEg4ivBwbn67wdzLY5Sa81HE8V1qZiYZB9Gs19qmTKN1bA/96Yw7/WIxJrbPTKVIK+Wah3rfOZiY1LNLaWiuQWZt93SK8nthQ7JqZzkkmVFXYnT2Id/wTFrgJc37pRsfQzTsel2sPK/J0AvKll6X2PbEwsbj7M+e41f6WfzIZYPQAkM9BgbMFiITjEbD9ec//xm33XYbJ4hegMkGoXG6KuIAHmDkNC1iXDPFGvB5lPkYcVkNx35TDBNcpG22Znzw4XtqQZcYg1Mx7zHbhJXW53g8OuH/WmINrDh06BDEiiasIcHxblhb8HNEetkwhvP6aOr+AXTHltMo1tyi0ybRnV5GeEclLbriWhcxc+EtbaEDlOBEwVALdOQK/38wscpFPL1jIJW4riWo7k9/+hNuv/12TJ48uRUn3JMFtbN2F0VhS9nXkfCel4K/GK9KZQpzJ9SSF1hkJjMsjvJYjJlej3e4fGPxPUh4IxQR8eVIPemHsdflwsm1CS7GZgbXvQ5XbgpEGVpXfAtm+/wQwc7zWpk4BnsMnD59BnuPbELQNTsxy/J8a8IfydzoCH2R+yrPG7WdAwf3EZtrxPXXX9fahqdPn8Znn4n1ehKys3P4u4eCGaSkXGA6bXoFxk/A0mWL+1T90sazdPv/tMdMnH0q9DKe/F76X5nK/ih+Me1NVYuchl04VvkXNa6vCfk+ObGX9Lp2kg0zJydH9Ze8b5KkTAJORbHVYBqygf3Nb36jkhrNn79Q/Sbvp4iGlZYkT2K5Fmo+2Xxq1ubONj/iNhYJMUbhuxP+3uu69uXEU3WrUc73vaIFkhFO/VbeKMnU2JnIXFDINa079pC+wL1GmWZjVfhP+1LlkXN70QIC4Vns9wzzE/SePrQXxY6c8jlqgQ6wEJlQfF0C4e8Wip8fuw3zA6/t0nWiTUhFRUXKMidBJPPnz+ekdnlbIAefwEMgp7QAiJtNcGzyuZ6GC/lsFgsBqxjFACttUpMay29CuyTnar9JKlzBwFrV+NMAAP/0SURBVMl5ofxX/paofhEffpbv5Dc5x4v31H7rqgXkHiJyH/ksFguygXWQSNx0eRtx5O5dtoBQeRUUFpB6L1Ut1LJIP3bdb3Bl2B2YHXh1K8ZWFv1XX30V48ePx/Lly5nGvBznq7fDm5AQ6XKxWhmpJNs4GOs4HtIYuyh0XJIlUUSSqYRyjE7wnYz7R7+oyl8UdAfm+t+BcR53YG/FT2ntPYxIt2WtdXVMkiHK3u7du8m57acyQ4poVjb53JM1VeaC9IY1yDKvwetJ7zDbZAMTQI1GynEnfGXuz2D0aYLVqQA/nvQeJnjegTDXBZ222Y78j+ATUoncw8HQm2j/PuOP4rO+qEnzwSnfl3iP/8JqeAeVTNBxqnw/TlZsxnTf1YM+AkXRev/99zB6VgCSLWcwwXWVggUcOnQQm7dsQuzoOFK22dNa262Q9ips3PQpUsN2wGKqVa5k6Vfpc/lXqAgFWy7n+3j7YNmyFVi6ZCmxvnG0ivctzsSoD1L92l4kg11qzQEFT+ivSF96GLyYFbIlFqabgv5w+hs4UPIySmxrOq1Pb+sw0XceloZc5LP1YqyCPJ+M32Pk6N9R9C/M8L250+JqLeV4IeVO8uHezPnYWQUIb926lcGkp1X2UWGrkRTkMp5ljMv4lvEuyVwkUNHd3ag2bBpdovTR+vXr1PlCvyesLwLp0azLnb0Ltfo1XPuEl92bsKdre3zso6Xv44OcJ3nvNczASMiBrudEWsGGO9R6JEw/IrJ+dLeGiMFINtidjZOcutN4Lf3BNvWUTbgkxekMZlJIw6pRH46pfr3f5PTYCCMnqBaQ/nEnhGdE/ndboFW5zq9Lx+6CD1HZfAGNzY3Irk2j1TcFS0Ju7lK5PlDyJmqby7Fz3VEcOXJEMQdIAMnlTl2tKdfiYhePL0kblMIiyrUvFRtZNCW6WiZOcbsL9lUOOU8Ua+03UZrlO/lNncdDlkuZ/Pw4wZGBSVnH5bdYWmOCqRgF0NvZ4HOxzImlVLypJGlHqHhDeQ8rLetSttRFIAJaHWQoiit1RLkeni+lWDPLy8sY0PaxCnRzN7ni+utWIdfwIZkwIuBM17vmHhYlQCAFd999t0qqVM135XDRVuKi7eNIYFM1VLCFE7pUrNU8CmiVkiBFOUrkM8eanonkx3uv6NAgBt7LzzBO3VekwnIAZZZN8NTPaFWcRSG54447lCIhiqRj8FZPyvXRsjUIp3IfTPzKOI+vIZaZ96JCpiD9QhWOJ1LZmxpNa/UcYr3tqeFLGtMhWM/2aW13FXxE2EwtvBl/UZLiQ3pOHUxBTBstdT4VxCBQDya8sXAuYZIdbyqmpuWkWbJvBgZL5LklAYzOtwpNozKZLKcQMz1uVG3S2NhE2rZUhIWFw8/XrxUjrdc7K05koeUbFT4Gs+MX8b0PVgqZWFAFT60pctdcs1LRuvkH+DNgjrtuMqI4JHbs9jEksCrYPbpLt7wL3fUhbuMYiErewn6K9KWHWyOT+6Qj2HVGt6W4Ef4S6zWF7C4z4GsY2887dn2ZPG8BM3Y2owphnlXM5nmCYI2aNkF5gmEXyEKw61iFZ5fxKwqyKMUybiUD6ZkzZ9QhUByB6YhiLXzyQpkYFWUP8JPNr1Dy7d+/F0uvpBI5qRCzo5ar8kS6eweSatdAGGxI3odgj3JVTxszTbo6dY4Vz6s/R4rNU4rxJsL9SiquduVKnpf8OBA6xc5ET0+vlyEaReaOcA9jC1uItj7I3CFrWWfKdRUTJJ2v2tHmFqJUi7W7s23evIDbEe81C4HM4joi/7stIPkWihtyEG6yz+OXUw6WvsU1seySxYYM5bO2Yq5LiC/bW7hOuZzTaxNwsGhjj/c9Vb4JWbUnVJYyyVIlVuvhJKIoe9Oa3F4E6yqWbRH5XTvkb8ffHK+Tc1qgma3XafRH8lsQrQARFZz0+K9jmSHFDHRL90LhqWAq4E4IJaQ0gAqTVi+ph+P5LoOCgh9OvfDFqouzs55Y6xRlFRMFKmKSJ2IY+JZau47eiIt4YVnkBfs5d+5cZWGzQzHstGTVPKok1TKLyOR4kSOXirT8Lb9ph5wrLmDhCe5MImixDnWd1/pTnfUcSpvtSWxEAZSkKSKiCGpQEPm7J6VaK1CjCvTlLnRB0CrypQv90Wxlha8uJoez2QOTvVe23l/wnQnl6zpUVRSUmkbiqwmbEUiJHFK/UasT4bUiGQZas09sCUHCq2Nx4TM9pvr3bCXs66g6fvy4UsLqJ+1DRvVp1sfOc11QUAATNz4PfvNRjB0Tr5RtsXY6QmyKi4uwcPRKRBnHtcJ9tCBFsZYuWrSQyp6R/exCxdqgNtsCG+qtyLxb10x8UBcS7ynBVwObW6UvKyynkV6/vsdqzQq8khbjVYh1X9Xjuf05QZ63uCGX1lSuG038zKO6OaFNUc46V0z1WcU51x7uKglaZDMrXOXSP8uWLVN9IUryypUrsXPnTkgfS/ZMCWSU/hNY1Icfvq8yZS5Zsgzho0JwrGpraxBqd1Zrx8pYbNWt9azD+R4fWd7lRgfvrTxvdt2FLq+TDUxXbS1rjOP6IOtTX0Tmkq4cybMCriD3/Jy+FDdy7hewBU6U7SB86/CweDLRKbOZA+KLIApz/Ur6A7QilCKwJZ6hlIu5LIgiX4l5VjESiIhb9dSpUypLmbhOxSogKZb/3//7fyryWrBwEsiodxpemGuBXwiGVbCsGiyjKsUTefuDEeFTRwtUHabMqWDuZWALjQ3ltEozF4hy0QsMxI/WbvksEBBR2GXyFBFYiFjC5TeBhYglLpdYubtzLw6NX3w2BUGeZlorbdy4WHD3jItBXxA4FumqNGrhNx0MCJcKc+3m+yaVmx3491lglecfYXLyH/bjOqVxO47Vv9VtxkR5iETdX9BgK8F0/HbQnkkW7ZdfexFm5yp87bZHEB0dpRZriTv41/kfKwvVQ/F/wN/+9je1wD/44INKuV6T+TiDo1JUPRzxkhquU2jYvhnfsZ47y7/H0ENPLPD9dY/PoGGGT9ffjBD9U3j+95+od1JL9OIYeHWy4m3CMd5R74MbFiPO/bs4U3+ruoe3fi6iXZ/ocD8N3yo//PKXv1TY1muv7Z0ifKr6BWTUfYas9VEoL3CHuY6JZ2blIWhGPioqDWhIDEXgpDIkbg9TMKngFTkMymqGGzefkvpb3NtBknTHNQDj3Nomh+mpYWTe+svf/gynqYnIN5VghtcVWOZ7p9ogvfXWG2rz4eXljdmz5qKyqlLxW/v7B7BPrUjPSCVsZD8zNT6ENNt27C95Dd8a85FS8LR081pgmyjrWvyJlNldwpie6jxYv0tw2ye5v1Jj7mDV98ivnqGKzuWcFeXeFm/bTKvsz47dSiutsNn4475Rncd9nCZ05+3UP6pybo35NmZSSetMNuf/FWk1R5BZWYufT3sDFyqP4530v6hTxWso1tjr6KCYy4kzi/PzfnpwtDgDk7Mvvhb7Sptik5OT8d577yklm9Q27K85DC41KjaXkJAQbnIWqQ2TrE02EkmfPXuGG8wC4qtvRZH+/9CIfIxzf15RUIp1uYjzuFDZtRfHDI0hnNfFQ6lJNvdAaTzaY56lTKHClEMoNG+Negahbn3D2wpOt73I+iLrjCYCJ8zn498U3LHe56o+wbaCl3s9dPqaDbbXBY+cqMZYf8bASNMNTgtUkyHn1bRvcq7+UHHbXw7RM5Pc0wkVn8BcbkXyW+NQRSurmwuj+otNKnp5fuSXqBja6WoEW/3GG28ohVowb0ePHiMhf5lybwstlaiX8lmj37scDyT31GAhkgiOuSuUlVrcY+IaE0J+BvjjyPpYKhU6eLrbsPsClWwq2L6NZuRR2Wh2kSxyduuDTKxiTW7kpGYSHDfLaGJh4p4TWIdYFuQ8I28mbmCBdIxvCUSTuiQWeePKscW4gsFcm84Hw5XWuzD/GnxyPgrvbItBHDmQPZ0b1bUpfnaQp9T1UsFCnJxL1UJUXB2CSJdZhDVwNh9mUs0dSL0tH24tGMYGazUZNBoQ7TK325oGYj5C0fnC35dH1Cy9ioKLDB2ZGRkYGz0ezqENir+6IKsEZdYzqLPV040einjfma2Y0BkzZiglu7wxh2PJS9GPOQZybctbg7vGfJ0JXpbzd6HBaysx7isR6d4REqKdVdtUSQXmNBNA5MGgdyHOk4or20uvC8GB7Rew+NYZ3ECOai1U+K09nP3hbvAg1rMc/qxPkMtVcNUFow7vqrFuZNIhD6e2wXgaFEKziiennKC3qgCjpzjRnV1Ij08AIVLOHYICtRtbWHpew35Mm1kBP2KjMs/6wIsunICYSrr+x2Bc+LWEl7CtwppQU8SN+yHSBxYbYahzgQ/fUQ9fYUaRd4MprJvpQieLQ6O1kSwrXm0y7LVhRKECvPXYOrz9yrsIG+MP/7E23Or/K8S4TVJK2PHjxxTn8de//k0GJWYRYnCqJYBxP0aNIkyDmv3OnTvIfrSY3oloUpVNwhzihdtTrjn2WI8UbH0ZeAM493zlETUm8kjvl1l7BgsD7yAsLpubzWScIflFE+czb/b9eO+LeFuBXwiuv7a5hFb66Qhzn9BpDYLdI9V5coQZBQbYucgCJ1RnD479m6KIrCPTRT2zg8b70oqgoxZK9hBR5DM4Z1Y6BXLMTURqZR6uC/shrgr5dodCBRIiCvSosVFITCcbFF09PgEmUtrVkk++EYlkdMnPL4Az3wN3oyuNQWYVBDlnzmwEkr7OT3+d6rvDpWvUpk3uPc3HjnFvtDYgueoEEynlIb8hkbCVNLgIVLAFWijW42wq46XcAIgnyd91tGpf7cgz71FeX8mm+HDcx5zT+463FRhKexFlWuCJ2lHTEu/jitFci5xaqTRz6s6gprmQb9kphbHuSiSAUeag9vPQAIba//ylwnyTRW+/I7VkcUMqpK3dnYeOkeR/vuG7aYBmWxPfmVzCnmR+64Z+ZwgbUWGuRbm26erQmOOJ2mJ3VGV4oTbbEwYCiGfHXs0J0l1ZYYSYXwIXBccp7lSJ4BZIyNKly9UCJy5Su1yeh9HaSVOuxTqiwT9EGZbPktCmuckZZZleyKQmXVDtSgXbgqOJ/ihjPtqwcdVMW2wvyYOTq5QhjyOfhSJJXL5Sjhz6ZkI+nJqpWAjPrf13DyrmEcU65FQa4eXaSPezM/KrTJgWUYW8Kne1+Uir9cTu80EIDTRjQXQxLZPiuNOhjExoFsHIcUK9VMp1c+MoWOppqaSiOhwVa+mHdN2bJIHbQ0X5KtUvnvrgHhXrwXpnHCEUFRXlMNH9L9jO1NRUXEhIw7FDJ3D08DHUBW3DynHfYHDQVeqdOHDggLKgCSxElOso4zSM9Vzc8rJfrJ0o1zqX48qq1hv+2vbPJVnaXkn+FU6W7WEQcjAiTWOp4C/FofI/IOOwG8467cSV8fagMtnAvZnxKCb6XAVv5yhmUVwCH+clxJBy4JEmz+T2ruLXFuVab+vIdOHYFnrTP3F4nyt8JqzDrrKdmEYYgcwT7Rk3tPpWM2NiXsMB5enJT/HiO8hMeRkesFURTuGXh0LXfSjBIcS7X435o1cjfswEZDh/Rq5yZlQkLjtjVyiyTvgjK8kFZ/msh8yb+e4BE/3m0wJtTxLiqFgL7nb//gPYvmUHGqanoCEsD6sDftYK+aDHjoFwO3HzzbcoyryJEydg3rx5ilVFjAfC8DJq1CgFNRDYgZZCW4OLDNb4Gqpy/nzmUTUmUqrOQDI/iiJ8puI4zpQlo4gwJPnO29B5MFsscfRdKdZ9qW+IezxGe1yEs/i6BqngOdlcOhnSeGSqoF45/MgQM8v7h/g0cw351xcSgx7V6a2k/f19ArBsAZVlBuomZRxDrekElk67S+GuZX7fs3eXwl1L8KP0oWDhtcBGKVSU6yrq9rm0QEu7iJRzg/j8+Z9A57qHm8U0FfOglFSZ1znOJvnag9AVhSbH8Pr0Pap9tSOe+2JRruXoDA/dm3brTLnu6rojJXv4nvpxc2PfAK3P+x1d+7u7VazlvHtGPafavy9MLb2p+//yOeXmHHyY81MVqKuJtO+IYn35RoUYhO1j/PLpoq2wkJqmUtSeDkDduQBYzc7wXJiNyqAqPDn5FXi5+bVktwL+s+NPyDxWihWzVvI7q2JCcKRDEoVCors7k1qmjX4x7/t4NOI5WtiGzkLanorPERbivikah7LIhUw4SG6lO61iFtw+I490YFZsOR+AsMg6XDWXuA7CNbTFuqzeDXlUqibT+myrY6LodB3ePB6LCyXeWBxbhJIaV07WzpgdWYbZESV47WgsUkq9MIZW6RTyrH1lTjamRNUi0eqJd9eGoaLemZNwM66JL+D5ha0Y2MsBC7l8w3/gd5Z+ThIKWksQ7gt9ZuAFtitBs1DKOKisrMC775E9YVw8MrMzUG+ugY2Kn2tILeqDKvG7L7/MIMd1xHdSUSTWWRbze+65B5GRka2WTimns4Qlu8ofR2Fdao8UW509YErVSfznwlPqpxujaQEPYGKUlki6v/71r0rJePzxxxU0ZSDSmdL862d+AVefavxqDhWlVGogEjglu0fxhkvsVidGmxK6zE+V65Rru6HSGaVJvig8yfdxWSY8I8tRwu9tzd5Y7fOXVvo0CSKVRxLMdE5RJrYd/hSu3MR6zs6Hwc9MFz0DJmXXS8nPz8ezW9keKb5wi6zC6jmPKqOAiJaRT9rk44+ZUW/uPFpCF7ewRggPMjHhPMR4sGfPHoXztXHTUbpkH/68YIOCkQwXuEd/+nJX8Uts+/UKYpOQL9SJs3FvXOc0bKk1B7Eh7/fdUr51VweBO3151Pcw3X9Zh9M0qjiB/xQSnhLC7pnoswJXBn+n28fSxrXmHbAnc5FNo1PLXC2+SR2DiAkfOfJ/cAmtgUtYtXofbgj/OTev09Vnub/AHitphdZgITXNudhW8qiCpUz3vQmLAu9X502h0hzOV2d6yxp9jtcdb4GvBBM6KOnJRTQ4i3zuL9xC7hdCa7oy6PQgjveT7IqBrIuhm+s0Os/OYDA93Wvk95EWGGmBvreA/ic/+cnTh7M+hZm0BfXJfmiudoOTdwMMU+m+TZiPiWOm4Nm//wMXLlxQloFtH+5DULg/5s1YRDoqu+tLW9js6WW7hoXIJOih90GoS+yQ4mAc2ULElSzQDbEGZycE4cK5YCwYVU63oFUp1/VUkDxcGjE/pgLhPmasORABF876UbG10NXqaOVxw9/2jceFDG+E+5tRQ6zo/62fRGydC36wIgUfnQ6nldodV48rxq7UYBL2O+Fwjj++uyQNaaUe8PSzYNWSYuiMOgSEmDHLvYIu+WacKyC3L8+VegR52ClEcukJl+hwOfwtN/W9N/9HrmjUX0CNC1kxmhcgQD8FES6TENASF9C+CRqsVUhoeB/na08TstMEf0PnEfudNZ2ji//I0UOEQXAjxUBFFx8rdMuJ82wajdgVBtT4pTH+oBwHPk2Ek2czJo6dohRrcWPLu/FJ9ovE4h9DVXMeLU3jsbPoReXS9XYJxanqFxnvcJ5WDrOyGp8rq1JBXH6uIR2qlNvI63QGbkyDIZ/PVBxDbv1J6J1zlTsaugbilNNU5sbCpncwbVYYDu9h4BiVEI2KTwoVC1m1JYcWbnt0eErNPpyt3NKB5aOr4STtIvdv8sxD5lETN4ncIJYJBU7LFTItyGcZ1rSSyiHvkhxOVKaEBt9k0qGCQX9eEfXwDK9FxpYoMog0wNWzka54V0Q7rSSriJQnGRTt7iODM9HnVJRdI4nFtrmjiJb56tN+uJCYgv0JO7Fx/SacT0yCnzEQE5dEYfSYaGXZE9YPKaO+rh6fnn0TR5ktM2i8M25ccaeChQhOWpR3Ub5lYyS4XsGTh4WFISU5FZ6k/FkYTP7+Fk7/9gGhgmtOqFin2n24ioy5fLJZ1DVXINbHngE00iMckcbOadiabDlo1O1FjHcVx9gxBhmdRJDr9F4/ngcTdMR4TKBXj7updiKW43FeK5QnJ7HiJFaG38e2m07GjOBuy3cMypUTLwYkqr9avCYMGCdNom+0AbEhk1SClBiPWYptxcCkNtKHcv9I02TMDbhZURNm1G8kB/duZjLMUEpynaWJ72smLevJio8+UHDPXD+4FKCa40QALUKfF8h3Tnl6OF/L3wIdrKDivST4DmZQ/QQJZbuQVHUM8UyS1BtJrlujlHXxgvYkwiykiZwvEJbu2GmkSFkLhcpzRL6YLbCz4H3CmdI5pgef4eeL2WJD+1TK3FNx0gPlm2PRRIyjrZkZ5OIq0ZDljdKsKiSeSVSBi2LtefvttzF18jRct/hmZZnTiPll8ZYFSr5zd5NVvnMxcFWd6rHikmGyZdIR7mmSOijngLncXbn4Egs9cdPkQownd56nqwUHM/3VswRzYRdL9uaEENSQTktSI1uJR/ZiwovrxxXh8Gm6pQtMmBVZit/fmIRAj0aEepnVOXLcNzcbW5ODMSW0CpG+ZnxtbiYeuTOLOAZO/R520LeHazMV8VI8tDAT0bS6HcgKaqFus9dVO4a224dv6eLW7UksTrlocNlJgroVDG7jYeqaSaHRVsd029txumYn8htTeyq6ze+atVZTsrUf60njYa434KH7f4BI/3HsUx3SrFvVz8a5tJauvonWUAPHhP1ZDhd/htOVm5FafVD9faZig8qgRh8IMho+o6WqWsElwmi1OlC4ATk1/I3X2g8JkRTFgRZUywYqR/aAWPl8vmoDoRaHFXZUjtLqJJxm2ZLkpsKyCzW6Yyptt8RHyPVmc4P6N7thJ4qajrU+aw5p0U5XfNbrtpH2qLBuhk9sBq+x4Ww+b95eJOhXyFPaHW4kMOEekguA/QIr5w3PkHrEXZ2HrO0xpLt04jtppynUFGtRjOWQzbkraemmMSBx+dRbMeumSaiff14lcjEHkPOS3rYvf/nLan6a7LscY90ERqRTQdZHjhzCm2+9RkhKEXTTMtE04Rj5iN3VuydzlxximRaogZQnc5lACkQ4a6jzurJaS6Dq2cret1+vG3oQT5T6lTVmE7qmV3OMKNjCod6VuBPqFuHJoE2nz1Bk2YjMhs19qs085kdwpHi7OJ7t70Q0YVIT2I969utEn6sRYZzSY/ka9MfxvZTP0nfad/KvYK0neFyFiV7XYBKPyd7XMkAzpJV+T24U7BZF5foa9Q7mkys+u36nnXuelumM6nT1znoxqMaHhxcDEeS3emFYbJmjJXZHDm2+ls+y3mhEAGfLD6p3+SCP3orcT7KW9lUEitLTZbLuyXkj8sVtgVNlNJJUDC7rh309VpPxiPSxBXS0xNme3fotFO3yhY7QCJvFSS0kghU9fPhwm4h317gSLF14FUa7L+qAcezjfYf0dAULoZWBrGkqQ6Owd5TWueKFg2NRS7y1Gy3Ht0/Nw5Twajz56TgG9+jwxxvPqTqllJiwNSkAU0LKMJMQD1mcf7d9Mh6Yl4XXDkdSEWqm+82Kx5bRFU5FoLJej5cORBNX7YY/3HCW97TTjIk4Bj519sBvHo3gOTbcOD6DAT/NeCviYlSrxhbSUxlD2pCXuHAzNbHj+AHm4QW2eh85p7qoazlTdL9a8FM8Ftk580FXjygKrZhfNW7ogoJ8fPLJWoyZGI36ymaVHe76669HseU9FFr+iynGj/Hb3/4W8ZOjoJ/9Hg7nOmFF8JdxZcSdHW5hNqxu5baW697JEiaRzhX/u6L/xiCwKnyU83NVzsKA+zDDbzU+KbqZ1lQbLWY6HMrV48yn4WgscUdzVBlC5xVhCqNvCwpdkFBAzOj+UQi/IR15G2IQ8KXzcHJrJmf1HFwf+uSAevh45d+x8d85GONWiwcCcqHje9QKC+muZDoPGmjQfJ9W7BhuPEWdEKvb/g+jEBBVhVETzAis/X8Dqpvj+1dRWaYo2R599FFl1eytiNHg2X/8lW23H7eOer+3lw3z82yEO9ys6tjb7Hzbi57DhardeCiuY8Bdbx/2xZR7OFbZ4S3S1wyNvb1PeWMR/njqm/jtzA9wtmoLdhb+q1NmDw0Wcichy6c4zRdznRD2EGH60GAh2j2rLFnYUdoWsiIW7u5gIS8mPYli8zlMojG+M2aPrp5nT/mPuAnqmrZPu84RFtK+LIH9dHVefyErvW3/kfO+WC3wevpDii1uJItn3/tV/4Mf/ODpYCZsqDdUoCSrGrbRpdB70rp1tqhVSYyJY6R8TCSWzrkGvvpoOrTtVuve8uX2vVoDu0JgISZnG4NPiMukpSG6hAvKvnEop+nBRMt0YyNdxISDzIysRBghMNPCq0iX14Tj2d7YeiGA8AGdYvHwc2+gJcKgoCGmSCsWRFZgF3+nUYtYa1rKKG4GsSoysxyDI+dGl8HocnGX11X7KH5dwm/eORGmyj5X6IP50WScIBJAmEIaqaRE4MZh274D652uryaCmVbNhRxdHsprMBji6uSOiaaFhBq0mEr7UKjs2gXne6xgB/Zb3mWGFzfMmjcNN1xzi1KuBVLg6hSNAMNKWgQ9sHXHZhSb0lBorOLmjPV3zkA2A+9ijW35gvW25TDqmCXO+QZ13Z78zWQhKCdcyF45L1pu/RlUKxy16WT3kOx8EpH+1dgXVKCZnuazpNp3YOU4LixxRkGOO8pTqRXUu8KlygeGrDE4s5ssCsWxaEiSXWYzapN9ERRTA11sOW6NfgYGWwDeSH0G/l6fwqAjQxCfo69S0HgYOelFqKNHaLFPKT1EwpjD5+5JfyVcxEacaBXhI3qVbEWHLLKHnN0bSNi2Da7RDQi2Xd3X6rQ5X/a3ohyXlpUQQ71Z0YdKwpe+zFlyrjBNjGJmRINTN2beAdX0Ul+sI0PIchwpPMh+98UUh+x8QsX3ZsYjKGj+FCfLP8UGwgWF31wSuYzzWob3sn7EIKHFrexRval5o7UOb2V8G96mSl47B1eH/AJbsj9loGUiTpfvw+yAgfVz+zo0NNdiH3ml8xt3o7TxOD2RZhwt2Ul2j+hW2InAQiTLYYwPXxka5gTK4WEIwf1xf8YM/xsIlZlKC/LFmCAD545oso2MNt7QekzxvQHxnjcg0DANuebdyiqsvKOEhkhg2xjv6Xy26zDW44Y+jZ2shi3cTNvXlu7EERbS/jxhFFFQEa5T2nkCj7ol8jecr74o47inFhr5fTBaINZzHmI95pJFqmtEwmDc54tYhp78rk/v3rEPNUwRZ6F7zWDk8lbOtLBkuRCZwCj65UuvQlTYKDawSS3sIn1ZpC51w4ly7WkgRpOGYJlkihL8GWDozQhw2RQwIxut87fScu1vaiS0o0nBO8rrnIlbsxGTGazOu2liLt45OQrrzkVQ6bEilrjQMd51xMlaWpVxzarszuDE3an+WDamlMr1RVhDd20k9zLx3NkM4jqS7avu3WjVcxEwg4nU4KW3Z48bzu082P0qCjVDPbtVrNOZAU2UACMp2MpwUp0vSnlXIlCC/ijWslAKrEMC37LO5ZOKvBZOhd6oqajH/LkLlGItouciLAqysOjs2rEbMVd6UjEOh5NzHhXiRuI3a+iabotzZH45blA91HUihfXZCpsabAwjp20Y3dE2YrBrkENDn4WwFgsp/kSCuJBXNxUz2Uweamx7YKlwxY7XR5PVzJnsGzpceetYTBl9BTePFlzHrJETJ07GlClTcTzkVQSPrkQJ4U5OJaEYzSyL3t5+vG8m8doXONamkjrMjr/ui2xcvxV555g/kjzu87wqlHKtpCflmq+IbEGraNWrZpiGbGabeWQkkP1ggo3QjDD463qHU+2uvmfPnmKq7N0qudXixYsc2Ix6/5Qyfr4IivX5iqMKy++uNykFq6A+i7zhUeQ5n+jQGDbCI06RUswLTjYvbk68FLtHvbWQB9mhGouZzGYBGSlqyO1/tkPGQQmuNXMT6GkgtUaLEDBIzPYZwjBCeUxi0qOZ2JK7hkpoA9+vZpUBeDClmXEVJWRvqGxOpt/JrLyXvgT9e7oGo4lvcQ3jHs6RVUPwx4JTVtzUnG+dGX27MOjLqm0cFWupG1H/agw4HnKeCw9p09rmfFIe5vGdJVe76zgq3WTgIXOOm95+TV+kmlZyVycvslOFqbp2Jd0p14oOl88n+1yNlk9o4iQpz2BIcROzUNpqOa9e7OfBKHekjOHXAq6kThtRrPvXL/qpU6c87e3tQ9aPiYgdFUuqK04SDOwLnlGAZrMeM6bMh6fp4kskWERR+IYzJdVFnmsbaqmAbN06WlHiiaxm+tu4QDJ3FHliA4Mb8ytdkE3L238ORmEFlePxIVw4So2kaXJHRrmHCjqsMhvw5fh8BVSI9G1AgMkhmoTfGalcz46qoLLeDcFou/6RST/GrxZvEBoSF1inAiQTTgcjngwsiwwNKPO6sQ21WP+694t31euFP1MmolFuU5CAn8LLFg93BvgNvsgY16l4A4uxFuZ0cjj71zHQbQ5GR45twclftK4Ln25CQgK+d9svlEKys+AdtbDJ4UjR1Fk9x3rPIEZ4iVqU5fB0IVDZKRFHuLaKNVvLDLo3fzdpHHczGctuUtBx3DF4Mv+CF0qyTaRTNGDpPD/S6THAMyKK+GADAwJtxJm6IrV5LTciTaQLrMRCr9uwft0GjA4bhyvHfQnrstfQMjmrNYV5X9rxsw3b4RZYgZ/Mz1ABjaJcK1hIbyh+ufgz4zMxgjqV4KmBCncBWUOWXb8CYU1Xd8qq0pe6FZGD+9DhA7j/vm8omj3JrKkl0elLOV+Uc/985hEqw6EqgE9EMvO1VaztrBsy/iLdl9BatUSNY5HE2rdxgUGwq0L+TrpOF0JETuBNej00Gjutjf6V9BNmHi0jbd2C1mbTkzlKK9PPME59L/STIsKBPdjKtZQp9T5a+p7KRyDv38NkmkxqOINEvje5DFwUxVTyEchv6XzVJBMqkdWYH3R9n7vboDMpSst3UtZgvNdKcnR/q89lOF4QxNT0Up4c3VHzdadcS3nCY+7Id+3tEqK8D4Mhe8ufoHW9GGFuCwejuJEyRlrgC9kCuhPHT9tk0ZFIeVkYhfFDouubmWnFHsglNEdkR1CfdSrQxx5dfxFbPNxaRqPik0QwJeSzLtgRomAgAsUQEUtbBK3Q0b5Ma0tYxukCX5QxWYXQ413NwMVKKip70vyxcFQxo7dpTSUeWoIQ7dI5uL8v7eF47qbEIMU04kT3+FFasI9ne+G+WSm4EPLisNrEvJT3OK1Oo7HKn25jzwfg1XAfjE0duZCH21jof30IV2iBwAu9m+Ct5T3wmp+L6Mn+uCP6z22KTk9Px8svv4xf//rXre+R9k71VIcU8+PIrErF1szOM8bl1J1uxVxrZYUayNWe7IWcg0wH7VsP4+xMzAy8BbFOy5ViKoeFaej01My18abFAly4cB4pqcl46KEHe6pat7///Bc/R/z1KXjYQMt6MpWz3mKuWaqV72YZjdPJVTYUFLniwDujYDXVo2lOKpwsXvhG+MAw1ydPJqC+oQ7HY97E/fFPEZIwrRXKdqpiPXYVvdRvyrQBNVoXF+8s+z6tvmkqC6zg8DWRrH2nGAQa5j4FD4z51aDd+vWMh0j/WMB5r/Mx158b/e7UfbQCV6hLNcq3BiaOeSn1bkQQtRRtXMbsmN/rT9F9vuZnx75EDxc1TIrgqk8TV11FJTrMzsqIONMNmOjxQLflCjXezRG/6lWwZZ8r2MsLznNjk1RDSFo76Q5z3V3RPWGutSydP57yb3rR2rqgGq1mPHX8djwx5WUGeXJ3P4jyYupXGAMwl8mDLmLbZaP2zKmv4Zcz3qH11O4pPFW3GlEuPyY/f9dB7INYrZGiRlqg3y2gf+Thbz9tX3ztCVbsUISLcARtoXZM0OD4ud93HsILHan4jLTCT40qRfToCsJenDFjWgHmLchBNC3N45zryEVdRQuKlZZsHwXRmBtdAU83Mohk+OKe2blM/lKN0QF1XcIzNNhGf+Abcs0YWq3Z+qo1ticHkK/UjFjfSpQKVo8bHuH4HQ4i0IoIYi99nIPpMvaAqzWe/7asVMOhgu3qsKPiLdY1kOwTPddRG88aDEfrSwmUlo1nZlYG+asZsCfJJMZPg69lDEaH293p2rXCb33mzBksX768VZl15LQ+Vv4Rk1MkM9A2vkNrJVRsRr3FjYGKd7VaFh1PEt54b2JCT5Ueg/DVNpS6Ive9eFRmeiI0xoIJsych0nsCgpxpxXfyaYUT2am57NZ1O1e0fXN8tnwbqkprMX/24jab5L6MYcGi79m9G0ETSzCbXNCQvSf/6RXmWiokme/oEDPS2p1x2hfNrJv3onREG+ZjtOsiWtOj28R1OHLpOz6LKqoFPuW4iShnwp+CgjwsmLkYo30nMVGTm3r2/KZ/MwPfacIiinv0KFzKYS24Xn9SSvobZsLoNIYUdYdxsHgD0quSMdv/Nozznkf2jYgBVSm5eh/OVH2GzLrjxDxfYHB3k7LgtrdAy02KG9JxtPz9PtELuhMGMdZ7Gsb5zGwdx9InRqYyjzLORKDLFGbU7EgxOaCH6uJiDxdvUuDNUHWJ8ZiJCsKprKhUOGTJsOhjiEe4+4xuby0ZVYXCTxhqLpeUNJ0mdvxsh9v3ZLnuqr6S3dbZyaVL2kOZLaTtojziCVtrG1QusD1PFx9SOHb8baDt46b35CZmUpt6iR7iTSU+wjiGxie7pcOZ8SEeThJ30je4zUDrN3L9/1YLrMt+SVH3Brn3f851ukh9djFAUfvOcbHSLNfDOZCxq+7P5ya7PNSC2Guz4DK5Enk+XDxa6FdP5Ppj84UwfGN+JiYwBXod2USERk9EWEQ05cn+b0dFt+3vfRuAjlnljmb7oLTWhUlR7PQJMpdIm4tSMRxkomkR00ZPVlUxNpFCq5m+1kESOzPH4EpC9Xby1vYcGCR3dRzb0t7ivWlutioPjkzwwn2svqMmcvSzVHg1R6p+caQG27Jli2Ki0L5rr6imMSgxtfpApw9ZTOthYzO54wOv6/R3SVc+xec6jk2dovqqIyg/elKFOvfKFTpM9r9aZTb00Ue1KssXx42NmzRnZcGW8Step9wiMt34CXODnaNS2l/w5X3ZNEuiFXklKjJ8WpXgPnlveK0b3fIhrMDS6RXIT/WAhZSYY8g/PIn8xwWF+cyCmazgHM2kFpSyi4oKcfTYYVRVcaNMLuLGxsaWvrJT6TlSso2JG4sG4uCd0gOoSAW1wthKmjYQy3quA65/oGNwoNeHc0MR5XYdg1ztYyCz9jz2F65nYiEGIHotwgSfuQN+QfIazqkkMnJU1Ndxo9YSgKpGgv0/TaqbixhwuKHNdz1VYFbAlWoMO45jidGRsRtrvI7K9dSeihi03+cErGyti5/ztVTSAlup6GobdWqT2pNIvT0N/vb3pN0cNdD+7une9t/bZh3t3TXdnyV9X8KNU1ci8530nwsz3LUXJ9I42n8b/ARwE7070jHKfeR+gmvXRN4PF6dLs0EbjPYeKePz2QIHijYgsyZxQJW/yP02oGKG4cWcD5uol6a3sD8JrjOdDAWtJBQtbCeFtUztTuuZWKpfPhiBg+neZBmxYAaZRAz6wVf6umqpAlL5+RibqEgIHtDeLVpyi2HYuoNapXcrv47sxou8y4NR+LxIJgjs5RqgKcpyX7GCuri4KK+BtL9IdbUMHLtIKuWZM2e2UaJF8SsvL1fps7uKRbgt8o/4UmTnWSRvj/ozbon4TY+P/buZHxGjuloRt9+56veKxjGTXpdmh0x1nRUi/M2yORDlVBLheJDZQM9k4ydrV+PZpNX43elb8HTC7T3e3/GExYsXw5lZEsvS7Mp1f0VtRsg1P31lPoqyPPF+4Qv4e87X8PHa97Fr/yZ8nP49vFf1DdUn+w/sZTuX4aOPP8C+/bvVhkGUb81D4FgPwZzPmTMfhw4dUMGm2jmTjR/i2qCP8C1mddSkpCEXTx7tf2Ddjvx3B3R9Z203jWTgAmeQPg8x9p3JpbMyx/gAS2mIEaq2J6e9oMqWQ2Rt1gt0+X+59bJYuuiljf5B2r6z9Kx8nkX6dm3KMRwlJavAKeS5Fgd2DwnRnjfd/DSO1vD6wrbjQ8pMqz4zpM0i97xQ+96Q3mOk8JEWGGmBji0g8+J1kfcPqGm+uMo1m0XYQiLJwDaTeTeWZNlwUxEwLcUG4zlvHFwbj1ePxuFErp/CO5/OZ3Q8lexxQfZ0uffNyWHgIjXyoRCBq41uKVi8DuT9Lah2QWGVi6LmayR8RbFVKKt1/yjp9K4XmJzjiaGo/aCVWYajDEp8AncwxiqyD16+zKYDWF/V+bPVO+9HiekJnGR6Z2EB6I1IchAt+54ooufOnUVG0Tl8UvwkduzYqizXRqMR/jPqcPWt81thCAIzkOs2b96sFMwpU6agrCkLb5DObEf5o6Q1exh/PvNwb6rQ63OWhNyCxyc+h02bNiEymsGwuq+p5CZ2K1fnXg4Zz/n5eVj7yYdUTN9HQ6EeRef8iYGVRCI2jCW0ckpIM5IbH0WTraxXddm3b5/KoDhqCeEyLfEX/fVqebD6cyYxnXyBByZ5G+BHo5khrBLNjU4IpWtacLJiqS43F6I04iyeeOJJZng0YtfuHWqjoQUqav1o9x5YmWGRTD/st9c/+gM2Fj6I19MfVseR0rYYVl8ySfxg8vO9eu7OTpoXdN2Aru/vjbeVPkymChKZ91IyqVge4nsh7wYJZdrIVaF34nsTn239LqX6pBq7c2gkDLx8qIhePln3p0nfyvHYxOdxb0zf+5k5ZNQ6IpJRvxnS7tPouPPo5eZ9UB5ikAoRLm/HQMdBKrbfxTRYa9Q72WQjH+IwlSzzX5HR+OvLVjvJ9jnY68hle5j/oRt/oZVrMaiJ9dqNKI9CZmV8YdtEvLRjAnYdCsO8ODu+WpLD/Ob6JPxy5Xl1TI2QfM0XsbQDHguiNLZvZcnmrGXLEoIR1jOznAwlTKN+1dh8GA1NMDuf5tcDmHCsLrBaLo/7rKgpG5lMoNCTNJBirsxSBKN1Ci2pNKf1QjKIl803p5KKjjulFmmyNUIo+kRqLPXIqiNHu71ZeyVioRYFTZSzTZ+tx85d27Bn6wEUrgtDcsoFGJhtMS4uDqPn+tKbcXFFFaVSoAl79+7FsmXLFD2fuMGFTs+kD4M3qbkCXLlzouTXJyKj9pg6+ioNzdWt1xYTt71j+zZaoItJkXkl+aq9HSy3XZfs4eEJD5MHJIFqeZ5oCjrU0z0u74efSzQxsTPgqgvjtzI4exaxJAt0yYsxCQMVocv08bbA04eMJmTqESYdt+lZmDTNhrhYJlrKmooXXnyO6c8NCAkPpMWatINXXomMjHSksH8EDy+bIs0DcTH42gkTVsSgMKsehQVCYZivDsGdOopgS/1d+w9zEqzxQK7vrP1cdeGkSOyejjCnJp/wkZMq26eIjK0qvk9diYdzJFlhZtIzp7q/jZiYrtyPWQw1cSUsQMZuvaJK7LzEQvMxZgyVRFvDW6Rv5PDj4e3Scz/XW4sgz5ZUeYz0g1WkSKUXrGW+Fh7t4oZ81Ybtp/Uyc4G6Ro56UnAOVIR/WwwE0geDJYxxbsl+OlglDqwchl6r+bKVxnNgxQ3J1S5OATD0igJpSG5P2lnP1nVkaO4wUupQtMAXV7nm4mGhdlUgCSv4X0aZJ/mDJUWFEwrK3bD9WBD2pPtj7ZkQvLg/Gm6cPH1NdhhAfy1wnXYQ4QmtinQnJ3y6PQRnzjIwLaSBtGvNWBhTrO5fYfw7rPqyfvNcNzfFoLbku0MxZnos80TVZmwo6dlC1MCNhWRGk3o2N/aOZ3ltyd9xqpYWSwepba7AxyV/U9/kUm/alUWFkdY2sTj1RrSAOGl3ScccEBCImqpa2Ii5F7n6nijceeeduDH85/A1RLTBW69du1ZBFpYuXaqUXFGoV0c+hXk+P8f1YT/DV8fYMyvuKXkZ63J/rY6+Sok5o/XaD0/+H04eSEJ0dLRS5lX6Z0I+tCC/zsoWZVOgLYJdnjFtEQIDgxEcSp5ratbS/sHEpM72+iki9E8wYKh3m5xFixaRW9uGY/+ZiPcSuDi2sAn1ByKi4dN9ppWg4HSA4ufVmyyYOf0BeDd+m2myvwI3Vzd862vfxz0Tf6weUTwJ999/P7Zv345P16/F9h1bkJycpJL+aCL9sS77X2QmIUt5vrHf71Jf+2swzvd1vgIxrvax05WcLwY+y30eB0vfVqfI2EqrPtTl+ZN9VnIM/wzxpEqUwL7uJNIUr8ausGyUd7HHP1jxa5Q0nhyMxx1WZeQ1HIQ826vJv8aZ8nRFFRnRYrmubZmzOqvwydK96ho5ihqyB/xM0r/ZFfY58osqLuRRlnm1Pbf4cHreEMPdCHd56LJVabr/8tZ15LJVYuTGfW4BXcKJM7018PW58Mt1gSMVn9Rh4XkyLFic8a8DosDpcO/MdHJXC92g+lMli7lliqRDr0OmwRVhzBDnygQvtp6Nr50/4vi2X+syeBNtgeJvyujKRUuUiM3nA7BNZYV0wkPzkhDpw+g2Smp439J1X662vtz3PY+/sWkLMA0d8cyJur+gwVaC6fhtt9XUOdkD/UTJ+1vON3Gd27dwZEsCGpor4Ta2DOPmlSLWz4qMGh3Ose8sBMZPCXXCNd5rVMrzK664AitWrFC4Zkf876GyNThcsqZbyjeh+7oz5i/kOa/Di0k/VRRmn+W+gZ35H7TSmTlWPs/8Kl54JhnG4DrcfP1d5MAIbYVFSMCRpmS3Mp5Q+TYQG/3mRy/AEpqFqsgyfGfss3T1h7bASeylN1st+NnxW/GTqf8mM8lFCi5JfZ1UuQsPj3kHvz/9AKKodN0V+yN1zcaE/0PiiUxUpHnh/008o6j4lLQb/501vkbF50c4exPrV83EOf/cbkLNySC4Lj6PwhbD32TyLl/tfx82bFiP2tpafPXBu/DHs99ACOEs9TWuqPl4LPz9GQg5ZgyKy4qQmn0BHvMy4ExOb3MSE4ecD4GlwRnRS3Iwd1GFisEYrjRskphFGwND/V4JFZ+fYfinNf5Xyh0YywDXFcGPMm37alwb+mMmsrl0NGzp5qdQ3WzfQDhSJD5xdDW+Ef8bxHpO6lNXyXWPjP8jNzc6vJv1wz7TQebVn8MH2U/26Z6dnZzH9+5HU15kwiCC+0dk0FtAKANFjE5xiHP7v0Evf6TAoW+BE+Vrsbf4lT6/o1rN9A899MjTQ1/NS3sHRyo+uXMUFVlnJyvmMcX4/OhSWogt8CHjgh8x1T7uTfiMbCFLYkvw3+MR+PRwMFPamhEeSW24rx5PSV5Jq9AR6hgV/EhdDH7i8+Yf1VRyThI76s3fdWQA0NdSOSAzyQcnwxTO++7pKYp/W5Nyr5subaN9Tu/WaDgEJ0M+AxAr4Wqxs5loktF4EDVNdYihFbA7EXyu4KdFaps/w+n1jWggMJG6KqKCxmLu5BVkOpjJ7HXHMYYUibLYj/KciUNbU4llzscdd9yhrtest1KOfJaEGwGuMXTFj+3y9u50+dVYE5lR7gTZDLJppb1DReOHGUcR59n2uvU5/+FG4ix0lkoUpoq3IwTeHoGtFlmBQWk0mo4W5Lq6Gpw4fBorb1nKLKOzEeM1nvztbdkApL6SJVIsls5OLXnYWWuDzhXB7nHM5hdHqM8n/BzABCP25BG1puM4s6MBemZXvDqw5KJrtxdJZJgoFfVEzDA7NT00hNfQzZ6wOxgmzyaEMUV7brWOniayibhGIcIwRSnPwh7S2GRGustR/kY8NtvHtSEYd9z8FUyfPh3jJkciz/VdVOyLgnedJ8rPBhEXLnQoOvhRGV88vgpV/LPS3ITE8lxyX3dNxSb9EuI+np4BM5Lq3kaz0wnk1J3A+coTiDa1va7aegJlzRsIRzqBlJoTTGWfw2vbUi5K3wW7RzFrX9cAZtkc+RH/3b7fuxu7R8veJ1VbVp+TAInFMMx9ApWr8A7Fb8tfg7LGAo7B2Ms+K7gSchPhbqdokz6RNN6S+bAzseq3cCwdhZO1e4VX+kI4m4PcxK3YvTjpmGmR7BS11nMINlzMtGpy9uRGcxzhIX0DpKvrPOQ6E58psNu5obOaVVuKkVi1radq9/i7LEtMsUZaxjM4V3Gi23ehx8JGTujQAoVN9kRJBp0f/Jyv/sK0UHLNPmY43co5cPoX5pm6ehCBgPq7RHX7juZb/kM4ZSjhoB0pf3vpOP/itKNQjikwbouRTYIZp4eX4R97R5Oeyhl3z8rGGK9aZVXuswiWkcGKSXQjZtAqzrghJaLo1LOlk7gmNLgS56r0OKZnF6YH1mVaeAW8hZdsRPrcAka2ucmlHrWGrR2ulcCdml42q/RRTk428jZTodXZQY6irM4ZvwKjjNeTIs2evW2K30LMCVilrJ9z585VrCK/+93vcPLkyQ6JlUSpnuLTfdY3+b3Mcgrllv0YK4GuFFl8O8sWt7dgHXJrUzH1igJEL8/HiaOJSqkXrLjUQwatI7e2NvYOHDiAqMhozApajQXBqzpV8ITDVu4paZsdJcI4hUGGK9VXgXSNe7dj6LKYnTA5tKLP/dbZBdKXlgo3hHlI4ioq3vzbhV4FjZ975sxZOHKAmPVGvkDcmHqaw/Dw3d9HUJDd+ka7PWZNrcW3fpCCcaPqccud2bjz/ixMJtVfbEQ9QlioF5up3JwOacvuRPrF0zmAgVY1SKldh+LGdcyOuQ4J5R2vq2eqbfldzjvN35Or93YoWu5X08SIwm7E28W/z1kCk6p2Ia2mayhIV7cb78Vx7TG705+PlmyDpEsfDjKZY0/GoHr32CfC996VWHVHYdVt77Ha0heZNb1zS3rr58Fbb89U6Sjyrvi4tk2y0uONeYJcJ+nhjXqfHueG3pTX33NMhEEmka70WOm6Ht+F/t5j5LovXgvkcjN2unLjF+/BOnmiAJdRPb6jMu83Wjun/P1Cw0KcqdDmEK82ipsKwc2V0Uomn9sIF/GgQidsWj9WZXEsqaWlzrMRT1yV1IELt8cRJXpJjP2sOsa9ycEcNRBYSLM+HvXj/ojGvFuxb68fFoSU4V/7YlBHRoTHlyaqIMY3HYxI83F5YSHvVD6A2e5fRaxLx4Wlx3bo4wkC4xlrewT+uu4DuPpYbK9PF1hIY6MZb7zxugqMu+22L2P9+vWYNm0qrr/+erJLvEdc61uKwmyJ/+/JJx3fqkgLFOT555+Hlxcza953XystncZR3pfELFqFD5S8gaNlH7S6o1KrT+PfST9vAxPZtOkzRa23fPkVrRZzK3dq9oyqdn7cCt0Z7Dj4Hpyq3bHglmy40do7iVR0W0oepOIYibneP+3QRq+kfYMJXYoVQ8RNwR9324YJ1f/AlrdS0FhoxNfD0xHnzgAHkT7AQrQbSDu9cNIJpZ+OhrNfLawl1OS9GqAj1U85czl/L/Il9Zzbdn6GjJKzsNZRS24y4L57v47YWDtVnVj1XmX9RTy5ifXj+yjvu7SF7AlmcsNcQn77cs4FRazqf6lffW3sU9xMd7TCaNn5JAHKWxnfVn0/xnQzJnh8VZVfb01FcsPjbaACvR5wXZwoyUL2lv8UBwnXXRlxL5aSGUbkb+e+Cw8GHGoZGjfkvII9BWs7hQ0NtA5y/R9OfwPhxtG4e/RPBqO4S1KG9NfVUaBXhfYNQn+kn51BjuSmb/bp/lLOdN+bsCjwfgiEYzz3bbLpyydMqafsho43SjM/SfYpMyEBf+7T/Xs6OYObghfOP4mwljwNPZ3fl98r6axttBjwqxkj9H99abeRc0daoLMW+EIr12L5EjYEoeSTRIdiJZbP7SWcG4+TOyNxIDMAV8cXKY7rIEI0xJrXJ3FQrlu80XSZ25VrG1kkco3B2PoZcDbXruErOMiM1NYsjLvidWoTUE1r6+VWrmsYMe9KV4eBbtG+ShbeYy60REzGL7q81CP4KWJhp6Kh8hYMVLmWZDEflfxZWVZjDAswwW0VSk1PUje7n4uFL3bV/D9c5/m7LutCxDXWbXsHFXWF+NIVX1fMIJ99tomMFFfA3d0d56rexbmatxBNaEG82+/g4UwCYgf5z3/+ozDbDz30UCv+WRRBDYP9/84+grtG/bjXfMWaci1R9JJNrsHSiApziVKmhBHjtddeU5sAUazd3NxalWmBFdgzrdqtvVXNCfjonV1Ycnsm/ELN6vtiYjHqrYyUIi7DXe+PK/yfU09iZarotzK/jauCv8ONnjfdXMCH2b/GvICvEApjh4G0F1GuM0p2oeTjKGSUuuGr4TlMb03rbB+Ua8fEMy+d02GBz/3IPlaHvOatKM40wZlByKHzcmC2+Spl2ciMm66Z18LLxwvHzx1hCu9seM1rwE1RDyn8a3UrWwbbgF6qNVmP4orgR9hnIXg7+Sn4etoIC5MsdJKlj8qE1R/mZlcIRdk9Mfa2EBFWEaNeaDr1ZKApJlRGssOZ4Opk12pstiY0ETfmQpfgYImmXKeRDXFx0L2Y5W9XrisaizkTSbY6SWhCOI6livEAtd0ylAgdpEgjPWiiNH2f9I09iaS+fjvzO0guLyRMYHYb5bqx2Yx/nH8MD8Y/Q/hQ74Jee7pfX3+XZ1oW9E1EGqd1uPRQ1WpMZn8KSGM7FeFlgf/gO+DJMdB9XbV20gqU4DqDzkiF2hul5nwV+CmrgKwd3oa2fX286q8cP7UMXu64SW1krIdcZ9D13brdXbtIP1RbythPXVN8CnWlZHCUhFN9EcmxIE/r7xaKW8J/A5OhxZXWl0IG4dxtpfax68JsjIv9fj8IJV6aIi40PMI4hpUI0N94aW54me/y0oWfKWjVTVEPXuaa9O/28u7X8R2RIOXezI99vcuwg4VkNZxFaRPZ/gdJNGValOtWSil+FqXXlwuqe6kz3NnAcyK5gDJpTF2Tk7JcO7WwH2jV6JUFUgIkWyK7aQyFYw6azad98OxrHvAiyPTb157Dg9edxbLZmcSI2pBPC3ceD6nf8MjHSOXDKahfirW0lzO8ODF2v6hYmwKJh7VvMnyphhs4kfZXhOHD2zlI1dmlJS2u3kqTk83AxVWvvtdE8NVy2GE/dsK+Q2eZDryqGobFKYiPj0cBYQMBY1zJNHOC7uPjzNRpUamSA4i71lPBqqysxLFjx1qDICXQThhDRHnVmEekdO2zLFYuDJQ1cyHOqD6G8+VH6UUpaFXES0hbWNR4Qh0iolRLyubC+nwu3vkcEyWK+quauOw9+7coxfraa1cRDmJQWSSd+PzaRlDGqdy32nYBWzYcQ+y0MkRENFAhInyGh5tzHnG9Fni5mFlunrpftSWbsIYE3tdOVeZFxhOTPlT97Upsblciz+titOD7y9IQSav1vvK+L8YuRODo7SQ9pAOczkDFOFxz9bUwTS7FuMV+0NV5IeezONQyCtjiVMTgzHLEx0xHqM9oePqaYCkhXtuai+yaM0wSdQ6e+mClBHkbwviMEcQ+M/W12cq2rIYv6Qb92IfOukhU8Z0XirVycykz1uVRgbW3hSZShoHYdxssVOwLFJ90kwOFn46b5cFUrOW+BicPptueqViORJkTyaolFt/g2apYy3eCjXek/jNbq1rHjlZ/6Ts5fHnI+BMpqs9GcpV9jHUmMobkmjFMYd4eby1jSsoRJb83IvWupRLoKPK3fN9fkboVs686S94i7ebmPJNjfyZhYjP53gu9W8+bAOl3V71JPbca/+x3UaxFpI09+S64OPmy7Tryibtz82Vy7jzAQOa/wVaspU5WbulqLd1zm4tBSda7vookcdVz4ZI2seq6X4naswL1hiWofQbXrtZUD7a5HEa9fd52jGVp/0wCi9N47mWMdpbEqzdrt6OnUYwivbmmfV1cnYi9tfUhYUNfO2iYnS+B79JO3c0pw6zKbaoj77szx091U56al+pptBhMGXaW62dzHsIE00Jc4XtPv5+zPVuIFOQIC5GJwESOX7eD3njrxCgsGlVMnmmTosL76pxsuBrsac8dJwPHl62ziaQNRtvBcmdjMNWmT4KwN9kX370/CV4mMzI58eW0PF0elXGu/R3kcluu+934w/hC6SOx0KpgQ+KUtXTZL731VximFaA+sEZlrHvu6E+R96kNwZPK4DSNngyfWzDP/ysK1ywQkMzMTHW9TMJi2Rb6t298g6708HA1uWuc2dIUcg9RhuX7clsG3s38EfIZrHdNxN1Y4HejsjxvK/4uLaVpquVuCVunyhX+7KdOfRlTQxn8yvoWMgBWsuvtfGUO5s+5GsFBdv5sRxGrtZNEKlHe/PAv5Dm3YtXD3DB4d1xpa6nUCmRKGBBOVb+AzPotuCHo/T713omqZ5FXtw135uvw+w2jCb1oxndj0vtkuRa2kEZaHGtolXZt+ljdv7qpHL87eT9+OWMNEot34f3ndsP7uvOYGFmHYFc/BNT8SfVhqnk3tq05gYlfTkEW2wy2IPxgwr9UGbLoau/p6ym/oVKWi8cn2ekhT1Wsx66ilzo8a2duf9l4bC/9tjrXERbSp4bq48kCR9BgIYpNJvpvDIy1Q186E9kY7S9/ukcYz7rsl3CweCN+O+PDPtao76dLva8K+R7GeS1rvTipehc25/+lT/CK9nd+K/UPDCxNxo8n/7vvlerkCqnnTeFPMTix6wCtwvos/PXsd4YMhtOXBxkstpCe7nlf7L9VzEF3oimkMhfKfCUGBi2rbfvr5Fyz2azoQ0U0Tvr2MSLym5Qnc6a2BkvZWmxJZ/VxXI+1+2gePW3dljlau3f7MqQOmpdRU87lOTqrW0/t9r/2+7mKQ3gj5Zlh8W70p+1PVnyK3UX2uWR1xNOdesX6U65cM+yU6/4+iON1nSnX2u9inZGX0Ui3WfMeP2xODidzghVXEQ4yJawabgYb1p0JxgGmQ398eQr8ybfb/uXtzS49C+6wMDAr/zQ5tS/44ZvzUslQYsekZgbqkGP38HYpIdV9w1zvqnwHx8kv/Vhk364bjPYejDIu4DnUIA0z0H/aogLPB2BquhKeDXd2qJL85tF0NYz1X2qdNMubcrCp8BnUbRsHY1A9xq3OQnz57/H2O6+Td1uHsXOLcS6kAFdE3I5rI+/Fc889h4KCAnzpS1/C5MmTUVFRgVOnTql/V61apRQ+WRRkYv+/09fSUsoECW46xHrpEInfgEZmKoRPKKyvpuAHkLVGJvEGmpsqSA/5o9GvKPy2LAQywZ+peoQJc3JpRdfhen/S8z3zW3Juf4WW8HaRhXzitOb/Iq10Hyy1LsjeE4WJtxrx5bG/ZKbJG2l1JISZSmx8izHPUbnub/99kPEszpZux1fyvPHq4Qg8GpFCCAkxCH2AhTgq15u44ywhE6WOEJD7R72sqnW8bDs+WPceDFm+0HtxkQ2phEtMGRqLjLDmELZhNmDiHamY5/ckQt3mtnoTukpD39mz1jTnYlvJo90qp2sLVw+pcr0m6/vKU/SlyN8qyrkFAfdipp8dFiKSXXcKH+f8QmG/JYW3UKkJ7vYrMf+gJbOEvz2tvrsh6gEsCLqh0y69lMp1+wr8OuEeQuPoPeAmqrNNzInSHXg33c5Vf1fsDzGZgcNDKWn163G66iWFyR/l+hQ9Hr1jPzhW/hH2F7+mqnZL5G/o0eobFV9vnsmqO8943Z+0bja1a3aVP06rcqr6U8bAUEpvlGt5x8Rrl5qaqpTrELIXydGZUirz3blz5zBhwgSlWNfX16trfHx8OjyGnFtSUqJ+r6qqUgHLwcHB6u/2Itlzj5dvw4aCl5VhJDAwUBk7RBkXZV4zouTl5dGDx4RUXTAViHItc3daWhqmTp2q7jUQ5Vqo+Ea7EULl1IvJcCg78hKVLfPjVK9HEON+eZhRTldsws6if/V74y71F155F10EM7n+Y1Ba7QtNxScOzAoq0YK9bqDrWVzB8lnAcDRSQ5/jhoQ8PxXImFzigU2JQdiR7I/SWgOhADqkl5pwtsATJtdmKtndANiCWab8TAt0LTnFjlIR+OhoCHYcCUAZA6/um5UGo3cDsqhQV9BrVGWkK/si25mCg0g9JROXdgRab+pTB5MvAkGukQh10fKq9+nyy36yE2nrPBgNakLXFrqeKqkj4tLVMo6uuQDsrljDDHf+ir5LRH6rb9Lh4JEDZLyIUApwdm46krfXMWFJEzznUYFN88CxjZm0+Iqll9R0zBpYwYjUWO9JqCNuXlJ+33bbbTAFOGN37itkyVimJnOZmP38/JTlRhYasWbnZxXD18vIYVGIUfo7UZbrQWq/BlTrdiFE9xUykEzClOD5cCkntR3xrVHu0xBjmoqarGZkMbDtROU2XKg8jvTyE3ByboYnPSvvrzkH73A9GsNSEOLclnZQnvHIgcNI2+OLxjITAmcVInqUP0aZliKpdo0KynIlfjSgRScX13EVsWaO9GKqjPJ36eXJR6CbnYYtz7wP2Q07SEU4rUPzC2WgU4EXtu6xYLpXBZb5tSQ96gMVHx07IAU9qe5470IGpJlWIMY4j8wb+6gsT6TC6YKgGB/MWxzBDYcXbNWeKDrmCkuOLzzHlSBuaTGx5VYycTQwUDGfys7EnoZJx8WcUAdXPTHdhrb0eY4nGpxMCDBMoqu6+4fbX7SOivAFRWnoKOuzu6fic3FyJ+1gPKEIUYTikO+bz3Om/BDGettp/wT77UkIgt4gMBEyt1BJFSacKT7XEcLDtjAE4SzHSjzPb39vrR7OTi6K4rHSule5cmsYqxDodmnmC6EgjPOayoDDGR1oCqV+BfUZOEsrmMhk34WKtnAoxYmwHg/nCGa3PEEoBHHMzUlkerHTLJY0nkFaHT1IuhPkeD/B7KoZpC20K0lCr+nnEqnOC3UjpWU31Ir9r78TZ58AONnajqHMhs1cx8pVsYKpHkopb6inB6mqWzpG2fzLIYYAMTaIQizJnTRaU8f6iVKbkpKCUaNGqflSDFTHirchmfSmoz07zmWlpaVqPhWF2MPDQynjnZV74cIFREUww6zvaCZHmqaUffEwSvmixGseLKFMlbm6M9Gs7dXV1WrulntVOKXjZMW6DrSbvW1zm/MawpfMhKMVI9R9XG8vG/B5EiewI//d1nlDKzC59gNmNj6g4GNBrl1TkPa3AjI/lpuZR6D2OOF90/pbTL+vI2eWohVtT4Ha2wIPMh+FrI9G5jepsZQrWlUrIYGdUZX2tszeAeh6W9owO0/QFpUtVGxmCexxoGUTC/bEoArcNT0dv7zqJB5bdBa/uvoEvrcoET9adhZPLD+D0X6VSMj1wvN7o5nkg/jdrvj5CDXNrDTiJ+vG45ebxuJCkTtmhZXiyRWn8NjicwgwcZfuTGy1vw55fkyY0S5GUHQ5qZvj0demjHCLx3SPq/p62bA539c2FUEYGDOJqfEqbprsC9Kx6i1Uui5S5OQnxmDLOwVIPVGP7OxsNfkmnU2DldbixjJ3VNUYUEkKPp0QL1Pj05P/PGS0HYMl50omRrHKyGTv7G5FUsNWZekQy0pkZKRKRy6Ts0zmomiPcVmBuIAZaqIf5XsXA6P8lJVGFoyVcV/BBJfFmON3LWb434Rlo+7BgvDbsDT8FjW5F1jSsSPnQ1rI1iOjqga5yT5I3BOExsAs1E7ci/OEcLSXBi6GhVn2Ab709gzETK0k9lRgIn3r4jPlWzhBHmm9qIgZ+NLqN3RayBjv6Ti5JYec0024Kzy7X5aeBtZROK5FJNVzODHSY72W2CnviPsUJUsssfHeq3HDgq/h9pvvg3VKAXyuyoDv5AoYjM3quuTqIzhTsaVbfGZXLSFY59HGzq292jXyu79L20DWzso7VbYXJ0v3dPhpbyGp+MhP3pWMZbKcMV52a+003xtQxyBWuUYTcdHL995UrCO4QddoG+V3T/Ily289iSgxC4JWIZWK48lKUgvWHO7pkkH7fW7gSswNuKFX9Ry0m3ZTkLfzKNXnMueWNh1knMVFmsVKS5pqoxLLOpyvXkfKup2tJQVxMyJtLYenQ7KlwawzeW4YE9Rzfw7mPduXdbh4Czndu6djFMuuzFfp6elM8rRBvf9iKe5KZO7T4CCylqbVncbhYkb4txOZV2WurampQVJSEsQ67enZnubLftH48ePRWKyDd3GsmotFEdcUaqmL3E/m4O5w2zIvy7kyf4uVvKysDCWMu+mMdrO3be7LeS2NlJwXqjvOBb0toz/nVTSWtJk3tDKyzTvVmJZjKMT+LtGTW975WjEU93QsM8AtZkBzi6whklfBy61G9bscubVnB1Tt/zlYiLSWhrmmXn0x1bmwLPC/VgVaGS9tOFPrjY+ORGPiVQUMprIhMKoGztzdiFSwQ8pbLAj5R4JQmU2769WpTGoiPMlCh2Z3/8v9xMp0tlDXhkJJ3LiOIpCOvZUf4EjVhs8tvGMgo7HOWo511T/Ard4vkLP44iT9SemznBQSVNFzI5lYBCsQi690eyuBgfjWPQbXZrvbNvH8OezevUNNomJpcY+rRAWVUUu5O8JmFyMqcDKSDphRXs6AOQY1Ll05FSesv8ANgR+qFNt79+7FI488ohaQksZ0rCv5Ob4e+V/lehSXpbgdN5Uzwt6DUIyoP0G4pcVKI/eSRUUWIHE3ipVEJn85Xywpsnj4+vqqckUpT0hIIAXgNJw9exZba36H6qNhtKwxUMe7HpWxefAwNsGDNHO3e7eF/+w++1OkJwTCN7Qe4SszSR2mU4rqqtCfYl3xLa2wEK3RvJ1nI9qlcyo+N0MxJtLL4piRrrPGlrF96OAerPt0I26cnIcVQbSqSSyyGPkEEt5NPJlsAw7z/djL8wO42RzHDeouwkJWhv4QYzzbQgK0QFHt3ZV/5d5nKzdjW8E/Ee2jY9S6/X37JBn47cwPlKX38ySOsBCp9/6S13Gs7MMObk5xX87gIjCBi7fIOjJjVLbEbAhUYHHgAz0sMtwoFt7MpD8vwt0h0Pfz1FaDXdeDlb9Cbt1x5JHCT2A3jlLE9jU5R+Gu6L+rrzVYSF9o+QajvtLvjnK5YSEatlmDeMj8JXOhzGmdGaHkuzNnaLAaPdoOgyN0Q67tDBYiv8s8qVm4Ze6U6zpT3MXKnNa0B1vz/oFbTP9UcS8iUoYo1XV1dcpLmZiYiLFjO0/mJfUWhTq/OgNvlfwaDwf9Xc3Jkvm1r3Kh9n0k1ryJuwnZOs35yDJMMjQKnaiHwZ/xBU/39ZE6nC+sQj871jGbr5wobDZPnbgdT0x9mTDEvge4D7hyAyhgbe4vWwOuB+P9/sLCQhq44Ailnbi+2x/VhAeU05KdykX9godOJXeRw/Gz/B1PuIdntBnGwEYkEOKRl+GOUztCUVpJPBcZF6qofOfluqHgtB/Kk3zgEeZEK+T3EGxbgVDdlQimEhiqu4IJqlcg0ukKTDZegbGuV9CqaT+mmq7ANI+LhzszjwUyJfEk02LCGT7fUcc2XQNKTE/BvWkefQQtmkAPA9+Z2QCjDPOYEY0UWg40iEn1h8l1bI+Qj+Di54FRZBiZov4+UvcaEhreQ3LjdtW2mrhZZpOFIoQuPjOZPY7gZNoeWOv1ajKXSbuO3OYT4ichKiYUSYerkZNcy+yANaivIytCbA6iJmUi3vXHZHcJxIkTJxRDyLJly2AymVBYkcUkQfvgUzoD9V4ncK7xX8hu2kxoQx5CvYIJbbhaWV3Eoi0WFw2b6O1NijuJTqaFRBYWsbKIGzM2NhYlzTl4Lf1XGI1ZaoESS1DRcQP5mgNw0803Y/LoOZhoXMIFhlAVaxYmua3Gzpq/4pz5Uxw7cRg5RwMw+fpsBHKjkMOAycIaMt+QnaFevwsZldXIZGrC82TWWB31Ai7QYplP5oishp1ocqLFiS1qoiVPlNgYI+9vjEIKLcG5jftpXVqP3KYdiHK9Sv3uGAgqzxUcTAYJJlrZdLgGtUFXIfJK8gpHrobZeC1qnZZhS9UW7CJpRIltNtvmp8SSXo8EczFO1ucpSrwsKjTS1UIYUk64dhwVa4FGOEpXHiMv0uuN976C7b6eUAo77WYS73VF2O2K71vk/515FAVNG9hmRxDptqxNudtKH6UCuwFHSjZge+4GleDjfPUObMz/P0ztIflPd0O5ypKh+KpjmXzIUd5K+yPOlR/EJN8FHS7fU/AZgy4zmWxqp7ouu+4k+ygRc/3tWQELGy7gI2KuR/tUI4T7Bm+2WTmniHSGcQjriYhABQSu0L1rVMeMh5xfnEQJ6qNbYwALl1xaYD6MQ5W/U2POxSmYVJ8dg3Lb30I2HTXElGuJZAZYhU4vP1m+i5SO+Qhme0o8sCfHZRDXBlk3hM6ObxKM7rsQwLGbVnUep8pOYkXoxWyNQ1Gn9mVKn5U0nWZf2y0yQwULEZtSMQOd5wcy2LobyIs2F/z59CNwJUPGuPCpyjAhsJCuMNei7IqHT+Aj8lliSzqDeigDBs/JyclR82NAQICaRzuLdRKrdlOFM6Kc5yHEL1LNzyJyrmbIEAVbyhRDR521DO8w7bzj+60FTwb7h2F++DXwNQW0CXCUOtZbCzmP/ajDO+3YT0kNj9LncBrTmeGZJEfM2iq/Xp4MjTK36eFKulE7vG+UxyxCBOcOCoxJ5uNpfkvoRSN0qd0cIsxV6jcXYRK5tPPLQN9DiZ+Y5HONShzjru+avUzWlARa6M/XbOh2nfh8PX0vW88bE2GyToSxi8PcSKWmyRU654ndHnVOk8jXHALfsRWYccsFhF17AaGrz6KWi9gZcvuefn48ijdHwbk2EJEL9Rg1jfRdlgAGMYTBSP5bd1uI/aB6beLfvswu5qW/eMjfjoc8nmCE5btMUhI2MQnB51YIrXC2+UPHl623IjRf0j7t+cWDDFGIJv5WDh/2rZFtqkm9rYITXznbvK2VQW8N5ovvhiNHDjPo8CQnYMHhccKjhUIUbJl8qyvqMXYGKTgEBuLSjLCYSvjGl8MvNp9UaOXkOh9jt5DSiixuSlGwZdLX21wUu4BrELlsOZEySSqqhDta0nhb7OwgooQWFRUhKytL3bMBKUgp3I7dSRuV4i3uVJm0xYIjlpmCwizSQGag2SMLCWcOKhen4BinTpoBT10wPHj4UJkMIqY+SD+BGzuOD30eFZV8NJGs0yuwHt6jamk5YFJjKgRRHpMU1s/kHMyEIDPgoedEyLc9uTSHcQBN9KQQZ8qAzrzaHOQ3JCOdLmBpkyoqvlWNFQySc0JWVTYpA3MZD5ClnkfaQovcz6g/q9KBl1vPYsFVcZi+IB77mGL9ubfXoZ40ZEWWJirvpcT4cUy7TGbQ8HhYncLV0UweYRavRHiY5RDFWOgGhQ6st1JvqSeNXjEp1OzUY1KOD626KdUnqaja+Xh8XUnRSDyynhSNyVUJbYoWqi+LrZrjJxdVllz1e35dEhr490CEI7+VRkwrR8p2IV7X0+DTadGCiXdzNnOT0fHeBfXnUcT5QKfLVRCYUjrG8nlUsc2EalSwgu0lm54eC1N8C02fsIk4ioeerDa6rt33A3n29tfaaOWyOiUQ5pDAqJDzfMZccobnUklMJL3hmR5vJeNWNttDKWa2ZQMP4TKXmBxpT2lX+SzvTKO1CZnV9n4RZKBwwLcX6V/Buw6VSJ/VN7qgpo/c1X2tjyhLsR7TiS13CArqpBCNZjTAyM01Y1bSa0+jyatA/Ztfl9HhCpk7xDMXHR2tjAliFRYFW6ygMlblKDVnquu0GBaxNMv5ooTLd51JVFQUxsZOwLjIGUqxlvPEcKEdcg/xHIolWs1hssZwPnAUsWzLmmBy90CQ0a6gOzHGKp/Y+9yGU3yH6L7gdbIh7U5kjNRZjITjMTjWaTrnUZPaoF0OkbnN4ECj6kmq2sGCMcn6HOAWjoKGJAWfcRTtt/aeQ2HcSak+dTmaolf3lPEn1KuCse4JZy1rig+P9uOo/Y2+kLCQnlpzZ+2f0UClbKXHr7s9VSaEHKxHlu0Ddd65Ii5oSt+1B7xp8ljUS+RsvkjfpwVUaBRsPdWns9//kv0A7gn5FYOo7G6uEem8BXbX/o3BSAW43uuZNifone3MHTU11coKXFtboyZesR7fcccdSnk1kbVlXcWTqLvgg4ZTIbj2Gyk4XNGMqQE28g3HYIw7LcOMcH/77bfxi1/8Qk3SIjIuRDH+IHcVxhpvwziPu/CP5JvV90GucbhnzN+VxUXOF2VULCbna76HbKYu35JB2AKp0ESRlTI06r6i+tM4WP00UjaFoY5UMlcsX6lgJfVUnGU8aVyu8u87774Nm2cOvSoVsEimQkrpuUBM/+Y5Vd6BLBsen/wc6dvCWmmtTlW9iAzzJhxi9r8gWuhMZMUJptcms8JO08cnwsOj38VrGQ/SulOq6ieUgbH07AUzgu5av7dVPTQc4w8PrsKYACcEGK1kXCA8pIAW/4Z5OPuBWbVx/K3NSK7drcr+euzrVFQYjCi7G0p241+Y7n2X+vxBkj2l+ugWD+Jsnx8izLV3TBGHSzbjo4zn8PR8sooQXi9ZF0UOUa+eF3Qdboy8mJ1PeMX/dPoh/G7WR202b4cqf81NwjEFCRCYVij1uGifnrNT9vV9FHq9b034s8p82JnsLPs+F/E0hJJWXOA4jrCQ/2Z+l6E1mZjKtV2gM8K44cmhqGWblSDoAj67IyxEGEfuHfU857l8HCz/VY80fX19nt6eT0Acg7fvhiMrjFybT1aYeos3xrvbmTcup7ya8iu6g49jKvfs7TP4nuKeuYh1FWuuJHHqChYi/bs87FZcHXb3kD3KP84/zg1xKiZQNxwqWIjeyYBH4t7r8RlkrtOoTNfmPI+jxGiHkhWpkHroJJ/FuCP28Q5laJZkmfc0Zbm+uQr/SfuqOnec1wrSN36nleZUztfmWo32r32hUo7MSRqURM6TeUrmXUdPm1zXHYOQNg9r5Z2qFIo2O/RudfgvledEowbsqnHsY+A2jgE7ZPGD7Ce5eW/E7VH9Z8DqsSMu4wmSzTeIge/Xhz3RYy2EWepMxQE8Ne3tHs+9HCfIfDlCxXcJW157GeWl0g71slNx0/7WqqN3claWUU0J6moyuITV/1zdSqj4avXHsCyULs/cF7h/sVvWJA27iNEpADd4/kF9TiEE5Fi9PR35ONt3ya8cggTdE22yWq6p+Br8rORUrWDAzdaLCo1AMaqZqvv+mx6hVdMX/836Lh4Z/QF25X6IzYVvqgV0X/nPaK2qwZVBz6pJ+pe//CVuJjRjypQprZO9YP1Ead7OyOxt+Wvw1Dy74igK3sekrH449n0k1H6EA4Vvqe9LuDh7sTpXjyILDRU5P1L0eZECUiSXEI5S0uclbgiFW1mgsvBcc811LN+F9yNfM82yMq5kPMrx/gfv0L1aBF/vRgQENaDClZywY0oxyetaBY3Z1/x11oPJkVzJiKCrIwZ8o7Kii9Xt3cqH8NDE15GQdhTv5/8V86NIe1XLuGhak7819gNsLLifWRyLkMeAgpVj3HGBMOoi1m2F9VcKWy4WfNk4CNe3S8R6ZFd+ojYJOfV0uzIBRaCzCev/MRFLly5lBsnl6rcXU+5hUpwZzP74PfW8mwv/QivxLkS0eN7EDa+xmBQRGtJs9cU1Aa/0OH7LLJuR0/icohdcQyX9fEvOklCWO9X3OiwNvKhc91jYMDght+4sPsz5qcJZn6t5nZuTD5VSLMp1SYtVzxELKHRfImVss9MlbSnuBKMrGwbB3UvWwcshmzm+Mmt34vst9oGGFj5zqYso15KGPovK2PVBb9NS2nWyoqGsu1KIiELy5+2F930lHVlSL22jJsq1FlczGDjMgT5LaeM5Qo6evOTK9YcZ/8TRUirQLU4ER6iWY06IrpRrjUta5jERzRPWGdRD45jWAhO748SWsrT7a2uuZrjQlHPHJDOdtX9XsDMtXkorX1PgB9qHX5Tr/3CauR2Msczk2rNyfTmfWbj912a+oOLdyjjvSIIiLefBUNbrC4m5HqwG01587V97xDFL59H+t+YWBchR6e4L1+5g1fnzWo4TcdnuRKmX2JLgaZZIeTs+QLh/Q5wnMaVsDKoNxxQshKEq8CRmM0g/idjTsSottcHmRfiEXYkuryhH2vmzKNg5ChVpF4MqRk+MwG033wH/0UYqexNIT+dJ970PrYXjUNSURHjESSwMvJ3luZFuK57ct1E4WPEGitNrkJ55HgvnLW+1hsjEL4eL3pU0deGoRgLxmIKFDCQf8h2I8CQlHPnlBD8s1EQV5FJ21dfxe+BkERMYURHVU2nNT/FCHRMLJb8XSzCBDvfc9hAj4CfBzVU483Q4WrkRxUxkEuIySj1bWj3d/ZElpBzMQ0m+ETfdkQXPCVUobGpGFSEmZjLTVNECOtnrS6S4WgC32ijEhSzAibzNyLDsR6RhJqKE+qqZrCZ0bY32nEGO7SrCYqqIea5BXj1hEaSBM9IyGkLKSLOVSXE43lNLyxXFmwSaCq7yUOGzcPGke7+pGKMCPMi4YCCjDllz6NrxsMbj7LEUzJ0zV1mRhK7MQDx9as0h0sudIFYvkG0yGWfKTiOa7eHHTUcwlRuhmBP2hiarO+KMq/FZ3huob65BsFsXtGxOqVykjyCBClA6217S2Ip4srwQ9zGkNpyp/s5s2IKMul2k/jrBYMlpVPgSsY+UeWO97NzGtU2V2JL/NhqdhH6JAaN0wQ+17Cl+mRAYPV2LwuMJnKhYS7d4BkZ7zFeY6azak8wOmkhLZR3hPePVs0QTiuSIp9aTXlKyiVY0coPFttfw2fb3xkhqv+lc/KZwLFNjvAwibtYg0tZFltEdzP4VykWNglSwzYKTF4rUKHdyz/OdvhzizrFZ0lBEZgDCg+gBkMDzHCr8Yq2WGABRBb25CZ/uc1e/ab4G67n2Fq5Fau0hwmyyWlmAWrMOD9JNxJ0/2+/LOFL2LtlkDilKMjnyG87RCkuO+S5QfhrOWmArQW7RHeIKNKu1plR3ybzF59DWTY0iTzMqdPeI7RVsjR1ErtXm6u6ud1TANRo/7fz2G4n+NLW871pbynv8RRBX0ofGeIwnnefQz5cDaa8icwpy64/hipCvES5YQiiSVbEmDbX0AeE41FUZfuW3t05LDcU63dluW9Kla1mktMmhK5zY8HvSy18jX0yFr20J04PbQTeaxLtezcDCqxlQNwv5ts2q7X30keq7MN3VxDsHiLqnPmvy8cfvw6mByqmQKMtkTRpEkdSzOSpiXajdfN2CYDR4Y7rfTeo3Zy4awsIhfRfuvojpvJcpWMmJsrWoku2ud6GyWmvWC+lrsWrHeI3HopCbqAgxYLCCSYNqfUmvt1qdF2AYjbkhtzHogfdz8SL2WDZnOsItuIhL+m1al49tDENZoRtcguugI9+6gWnSJRBEUpvX1zfgbM1+XCA1njbB5xDndrxiKxpqnLHsWlLShTKVOSEeIvLb1ox3kV9Wg3CnObTerkZg8zJVz1JbCoEFezHKaSmK84krdw3GbN+ViHC+hothDNuimUEan9BKV0/luhmB5CWS6wQHbWQQZVLzAWKlm5Cbm6sU5mL9TqZNz6JV3crU80wpTxduHb0N54qtaJ55UG1Cd++2w0Km+l1HjuYgVf7egk/IyxyMCd4rVTsIvMGbyrBQV8nh4jAjHSjcgOTKhC4Hpyz0cs1pQkKEw74rKWg4REos+71lY5xfl27/3CKiwMvfqbWfKI7jSyHSFoLv1iSJlvw8Yqun+d6ovhLqUMFXy3lRxMzL99pv2jUBhhu5+fAkzrNjjUebbsQUXjPaY96leJxO7yFxCZO9VtJcxJ8dX2r+aeK48mW/e/cu1nnInmFh8I3cXAUjpcLe3jKWkvlZFGw5BHPt7+bZoe2HrELdFJxQvhunSveqM+S96UrRHYy6na3cosaedtQ0Zypqz65Eg4h09buWplxTmDVMdGfna5ZrgdVpDCGaxbv9+RpsxDEjqwbLdLQ8a1jszu6nMYto0BD5V7uvNu/KujOQ9dyxLQejf4ZDGbMDr8J4nznDoSrd1sHAdULGrsyfXlyHLpWMKNfdtLS2+23/L2xstpZDsKpyyKrtuOPVFLFL1ZH9uU/7TUJnm4nOyhU8+CvFD+CDykf6c9sur2E4gYJ2vF9JFof6N1rP21v7LLZU/0n9dtDpQeZxtEMtRFpgvKr95Ugo3IgmQiHGTyGmOoxR/mEWTJ08Q53rRDjP/PnzcabhFuK0T7ZyrspvM31vxrfGfNQK99FgGN8d9wl0za5YOPbeNvWWBUBL02uvhw23Rvwet0X+UZUrE7FM8kLzJJP1HdF/xqqwZ2jdtkOMgp3vwvIxb8OHlIA5H8eiLtMXi2ffyGub1WFhQKDAQu4N/RVuC/qRurc2Dl2PxTHRC+nYJv+MmSSfUjAT+S2GHOpL41xx/TgPhPr7qHqISD0nOt2MH07ZqHhcpT4SZS/XCLRFpf7lZ4HZNJkb1PcSaDmOFHcxRgvGEeT7WNSLCPWJRI0pDb89ugJH8ogXp7dmLGkrpLxo4q4DSFEpn78S8DKaaVITthTNIiSTm5QvsJvCpmN4Nf1ezCOtYk4t+W7JZJJEGrnGxib4MWFOiHs5BPIwI5yJI9y2kDpuNcR9f6b8QJs+YHJLMMePKvcaGvZvIdOWuP6+NeaDNpCQYGKU43iO3O/JozejrLGgTbpeCc6RegmOtbwFtz2oA9uhsKya8+pZBGIw2/829Yvg/YobiCVyEAnMlOcSHDhjZLuUFX7P4vbwjztQ9kmZTSdWw/O4/RhMSaner+rck7yX/lf86jQxyELN2E1c8wvJd2Fr4d97Km7Ifr8v7hf49XR7G7Y/pG2X+1++ujk+9GQ6OQRvLSJj1R7/M3iyLOihXuGtO7ujNn+IR6IzcbQsy+/aXNbZuRqDiJakpjuss7bmOp6jzTmO3uXu7ifny720+VL+3VPwsXpP23uiu2tts2E1mp0vrk2O58p7PN7zdjW+5N0R9p/eyubct1RdRqR/LTDZ+9rW+fGrY35+SSAhUtMBwULeKfodKiyFiHLrOblC/5pl5KqhbAFtEmvvouvOZSf1GWeagwnGFRjtsoyu3cGnDDT6fEqu8ALk2A4oTusAA6PGnUkjxCxQgZgNb9tERuzbUw0eb3gDZxvfQ5VhB6ELu3HiY644hGNkn/NGU7WBAX/kX21oRJNbGWykqEjTb4aTbwVd5svpBrbixaQnVfBbe6m15mFfhdCpXac4rkUpPaj/q3INm5x9O5wf4baIcIIwSCrtfRU/x34q+Rn1G0ljt1F9DmdGxjpawjdlbcX3Jj1HF/94Wp7csOf8J7AyKDH+ikZMj75BTeaai1Wb7B37w8sahKSjaXj02w8j2DuG8BJfRTFXYNmAGKdrmJjmuwh2vZ479Qgkl5/Gu7n/hxUxtyqGElHWs2w/QJ3zDuQ178C+0q00Kn6G1IpEFFbXkQbPQlYKPZlMGD1vNOBYgY34aytZHaw4wWyBE/2XI8w7Dr4NE5Bt2Y6JwWS/YHY7WZiKmE+9lOcWMiuM9aw/SsryMe6aXViT+hktqEsYqR7OeWI5LdNeiHE+iIlumUinxTXC5ETLORVJKuf7CgjKYJ+Q5VYtvh4GKvzGBZjg/gPMDb4BYaZY9vtFlosLDBD9pPAI4RR2Kr86/k8oyub4X6TiE35XZ+dMWuAtLI9KeMizChoibd9exnguIgvMVEaN23/7MPMf2Jr/BrNFblSZEHsSuVeznmwwto0os2yEv/N1OFWxAVsL/t56vbABzQggpSMDPDU5XLpGfZQsixNILSji5RyDaPcrMTvgOlpOQ1t5u+UeB4gh3FuwsdNxq5WZ3bgGk7h+uwrRAaE3jaSOO1L6rkoRXGLdyMycc9qwCfT0bI6/C+tAvNfybumq5PxIj7Eqjfn+mi0Yxba3UcF2zEwrxuwy9pc4HaxOhGaYd6p3xccQSos2gy8+ZyK861sK/kpax41k6xnH/uw4T/T3kbaXfZvvYR7nB/tOa7Cp+L4S8w8GcRNixyyeItvymPSIkCTxXPVWSEKk6tUZLKS3ZQyX8wTqMDNgRZv3tKe66W2LmPdqMk08HeeW05VrmIl3EiIJh5P3faL3VcT+tmW46qr8EPdozAq8sk916amul/r3g6VvYU/xSyjm3BPutpjzON1WLfJZ7hvYkvcW57r+JcF79txjZLeqZDCyPafFYIjMsxaytQkkry/y17PfJpSsWUEoB2S5NhGvKgrP51FsIE2V/tznseqDVmfNMuDo0utJsZab+zIgwFsfqmjzhkJ8dRPInexDBoQ8VbxRx/TOpBYScSOtoWTuq8A5KpTniHXOhIWUdJl7XHD2wwAYvMhWMb0IHgF2E6QTKfZuvXsORt+SjqArstDon61o38oYdV/adIZsCqTP6FTI8uGco5RdgYcIz6rJ2U95KZqszPJIHmKRqqZC9bm8sZSvVDPp4BrJM51Nl382cZzZrZ8tpPNy1ZsYdT6NbvxinEk6gPM5u2nZZqpjwipMgRalpGqKteY+bd8fzrSiy6Yo0BhN61USg9ayCLMIJ5SF6dP9ZyDIaywV7khyWycRj3sBzqZyZT33CraRd/UMFVBmeUQBmlzK0GwoQmVzIVwE72xyh4ubEZ7uLpwUyOxL8mQXF9IXElNea+H9vCJgJc2fCzGqE6Nnw8Pkxu8JX3DxRJnVCH+P2TzGEfrihHPnzyB8tCvnhgBCPgJUG7pwnpB00yIeVLL8qWz5cw3yZmImCYSUPrEJlkRZvmwwWBtpGSetlq2edIOVzI4YxoU7n9CJi++sM+kXTa7TOAFOo9XJW2GuRRlIJeVTStVJdZQ1ZhNDH8bxM43pzadx4Wc65S7o8JpRyvMz1XVq3FEB9nLxV8kXeiNyngvr5KyzHyIG4hIdr1cYfdbBUaJM05hIx8h7XfzW1cnb3l5OxCmorYNdpCxPLspSr+5ExoPOdxqa5fCapsZoYUMK+eJzSCnmP6AkO/JMvcFxSxKJQOLlXdnuFnpPJMV9ZyK0d1ZbLfHl2WSqySYzCmFYQyz11hJSFNr7uT+i2pPXF5jt40zEhdRn0j+F5JBvIg3iYEhpQ74qX9qmme9Ef0Usyt0pytKfbg65FbifVvSWfRF5hwciteTl1+bVgZTTn2vz6tIYXHu+9VJzM5N2cU7vjeg4RzlbT3LNiuD01S4LUUsBnDo5XxaqMSdwqJLGZL6PzHjVCzERvth+zujFZcPqFBfGRbk7+6hxrG0QtQq6O3twI3oxNqqvFfdy8WPZfTfy2dftzmlXZR5qtFb0tSrq3a+x0E1B+Z+k4pMHt5BrtcT0C4RUt8101+fW/Bxf0J4FReMu7QxTfqkf83TNLmwtf73TTJWF2K6gIeIa9SNLS92ZUNTneKOy3K6dhM4qgXVCAUzJQeRTbcSoKfaXJIfwiVRe0z4LmzAytBcr0tFkeAxulrX45z//qaAT3/rWt5TyW9SQykQEjytXk1gDD5ba6YW+HPVHNDXr8M/EH3Yoz5GGTdyCZR+PRVMV68s06+7z0hEeGoKrmGRFRFOsNRxh+/544cV/4ic/+Qn+k/UkFTBffG3M062YbA03+Jezj6LRlovxQTqsCvgAifWvIKVmnaIay6nTkQPZXkVpQ6F282jBbct3YoEqoX6zJNym2EJK6t3wyNh31T1koyFYyL8mMh04Ax5p4CZjiA3fHPsGgxkT8NHO11BzNIQp2Gfgyom3qGs0iI32HO5Nf4FT8y6UsS4C6ymvp+W70Z6VzcoV3UBNQGAc55npqYbehopmA24O/QTrc39PbtULuH/Uvzu07/q8Z5BZdwjhLFOo+DS4kMBEVoX9TCVR6EkEflJAS28Gn1lgIpdSUszf58LsjtGuv21zW6nTcv+/0ZIdPaDqaDAOwfN/a8yHAyqrPxebDffwMr6ADiIKRwrXoUy2uaMi1xc6xv7URa5Jq1+P01Uv9ZuiUNozmHYleYZTzG/lOF7Ehf/QuGcQzWCvgcqWvLexPe9dBWlylL5S8YliHcT6dnVdeyaUP5IJooHc/TI39EW6o+LrqZzEqu3Ky3M5WFmEjrHcXITHJv5DVXNf0Sf4NOvlXs0DTs3pMDU+hmr3rucMGRPCjiRJ0GQOPkFaX6N+rIIR/q+IhZuQ9UV3YmXgqzSo+Fz2x5Z3eJrvDSqrbXuReXe08SZM8ry/T/V0pGP8n1Wu+9RiX7CTk5MvIDk5CcGkVROlcc7sea1wBC0IpLtHltTiXg33wdi0+LK0jEbFZ61xJT91OBqz7S+qBC4GTipFYUIAopfnwDuyDh6+jXRP2+nvRHFKL7MpXG4plUdZ0AO54DhO5vLC3RzxG1qYJyllT3DTycnJePXVV/HTn/5UpdLVlGvB0V0RfjuuDL2zx3ZINVPhpl98tNvvFSd2+Tqm8zVYUTz1PO4KexLBLjFURIXO0daqKEuhnW10Dh7ch4SMA7BdkYY4r6m4P+4pVeaigK8xgOw6bCi7TdGwBbvbcB11MvfmT1Q/65mh5dkLNxMCYlOMGmP9bYp6rKhBR8YJHdYk8hoaAMwWm8Iei6IuPNcB7nZN/IbwN8nK4q2U5b8n3YR4er3DaMGe4vGuwm4fP35ccYJPWJSPiYtLaL31wHi3N9o8j5TjqFz7VFhRp6OtkvCQxHKBxDDokxumTNITSkBllKcTpgcZ8FmujtATsibTICgLuFCCTfa9BsuDHm5t+2p6BF4l9+qjxFwPdvpzGRcz/G7GwgA7J+9gSGLtW8yW+R4O0nkyhU6gSNNELPK1K9eOVHzyd3bdKXzMDI19VTwuVB3HKxd+1SslYTCeqasyPOrvgdlQjRoHZe1yKtdaPQXbLxzhwhSiiQQ2yvjX2rqKgbs7Sr+jlCJhtgmkx+XFs8L/LpkcR2GZ31+GrOnO176NpJp3O5TfF+Va3hXxDog4Xndf7Isq0LgrSa05iA15v+/22cRQUcq2ksRVIgNRroesEYdBwTJ/CBWrxFKIMee9rB/TtGnroFxrm2BJAHZrZOdt70jZORiPtq30EUVPN9d76Cg7t5Jd6kLVNiwiscgE91e5NvgMRtWHXRmOyvWAYCHD7slGKtRpCzgGc0ig2vYdW5Cdk4XjCaQxSziOwwXvKcVLXnYyKvfYip7mL8PQHNvjeYN9glgj91S+hzNFTEd+KBr1R6JbFWuvBTnEaTOleGgdXL3NKKT1NHdXGCESxGUTOzzB9FXM9f0qro+070TFijOaWbsWBd6PM9WvoNB8VH0vf3u72OEu2kYjLi5Ofc7LE8zjRV+plDXGY1qvHlMo5nLri7G36BUqaPchMJ6wiiJ36AhClQRETlQoNT7XngqcN28hdLWumOu1CrP87Ti1xUFfI355kgpelN32fP/7MMX7a0wBf3/rxkmzhC8N+RJmEd+mUVwJvKOcluNrw7/K578P45nMQUT+HusRRw5qBkR63IcmKuEaDlzaKd7za8TPfVUp7unZz1Gxfgvjgt0wfmERMmkRP1lkD948VPpfUnu9qtpZxCx8x1xohEtYV6qHW5Eepiw7HV8jFftSWrJ9aEn3Jxe4WNgl2LGsjtARh8C+BYH3EiO+oLWpjpVsw478i8kvsmrPY0OO/X5ZDVvJuPJ+T83a7e/yvF6u7thS/EOypNDs1A9JrVuHk5WvqDEgx5nSk0rZkSQ6Yz1uUvh+TYJdZqp+lDaTI7P+s37cURTBiNYx31MBNlJUSZudrHqF1ID2OvZGmm1N6twmG7nr2gtxi65Nr/D96T+koTd16Ms5UlehmdPEi1ZdjbVElOc4D25y2N+aCERCC3Q18F0x8THFoisMQ9VNZa3jLIcbINWv7K96a//GSF+eo7fnSuCj1H8ognWlzMbOkyf2tnrD7jx5BxIrDg9qvao4ZrwJTdMsoVN8ryeLVEc6OBl3Hs4B3d5b6Dsdx+dAKxpnvAWRrlcOtJgur5f3wcWQglhuxIL43hwte6d1Dhyymw6DgkeU62HQCUNdBU1pEwVx48Z1rbeTxdQlogqZbttblGp7spKexNR4DTGxl5rbUqgOnXC8ejOy8/Jhy/BHU5EHKexqodPbUMkgOhemrG0k1KKJ/NHj5hZj2e2Zikv3PKFzcabVippuUbCdek+SRkQRRz3d9yak1q1lAJodyyt/e7ZMbppyXV1drdolIoKYOkV0bhcpK9qzd65f4c8tqCtVfMbTfG6Eh0cYrL40n7tZFPWejbSB2ibIEa7TWV+UlpbA5mrBgohrMIUBY3LdDD/S7rnaNzyx7jdy4r4JQsfmbL2pdUOgUUnNCboaE33mtkbCC9dwFS3Xi0NWYyapCUd7zm19vlgGTfqQ80vaz5UJYrS6STvFuN8EH91KpdC//OIFBPs14JvehxQmvIDQk5QKOz3lyfINOF35sWpnEVJio56HJOsAIRiGUie4EV7vTc9DI90JVWZukvRWUgwKz7AOGTVOiibNkdNXFqZI96mtzZNYeRiHize3/p1fn8GIf/v98hsOIrthW0/Dutvf5XndmL2uzprMQK/eYTHbF5hr3k0r5Fo1BuS4UHlBsYEIk0o0qR8dM1P6u0xUbklpMzlyG/b1q/6+LkGtY76nApg0WrVZUvVaZhS117E3YmUKazlX0q23FwKJ4EJoFahkDxeRuubWX6RcFGiTJDISESU7hhtK6W9NxMMl40+EZDZw52ehwpM06DXkSNfGWUH9BdUO0l/1zf0bI0PRRmJVlvprzzCY95AyB4q1Hsz6DEZZ0p/pNXRNDKII9aqHPl690yLxnkswlkd7kXFn6iEQVgKKHcfnQKspgdNhbvMHWkyX18v74KzPVDkeFHVqxcbWOXDIbjoMCh6BhQyDThjqKmjWVrFUvnf2aVSf5/aRrA6NNQYsePAUaqg4znd6QSlCFvJ+0Y461FXqd/nvVHwDAYRXFO2IQ1WJOwLnFDBoqx6WSleEhjTCK7IGVdkeGBdTjyTSR0ja4iIejqLhIwvrs/DXs9/p1mUubScp0N955x2VqbF9gKGGuV7aEqMmi81xGq3aQ01uJxVfkKs9yY0o6p98QpYQrtqzZs5huzPYi+YxB7292/Y5l3gWh9LX4tsP/IRJaiJblWeNgkq7OJMpnT/J/ZVS4G6M+gbmkxVFYCFhnOScW7pYS/csBnmBhfxk6r+Z5KWt5USCs/6Vcrty+U7wWYC7Yn+kqPJKzTpFCXjqAyZ5KfDAb+LOMGiTGR/vA1Pdks+be4dowkwyCEMx0joo7vT2Mo8wEGdab5uzm9EUZ8F5Ua4FjuJlw5Zcga84E8ZjIFbevukTKEEun+fhuHdbmQ2kLmepy0gmvfaYa7nmq3E/I61gz5hrcektCrkR10d8rd/js6sLtfTnvm5NSGn4iYIpaaL1gTAtSEIc6a+VEfdiacgtg16P7gokgSTWFd5KxhR6F9jchS20hOnkqa4gb/zT0+2sJl3JZ+z4AJfJmOn1eOspOksNPE6Rjo80iUI93xtYiFzspu9dls7BaCDB25Y1FOL7k/6paNJEcdEsgx/nPIVSBqHNpjNL+kyUb7FuSxr6WyJ/w0DiiwwFR0vfx4HSN1X/DRbmejBgId210SjTbKwKt8d6tJfuYCGyIQmggUJkBBYyGKOw6zI0+JgG6Qlzn4gvRbaNzRjaGvSv9LyG/ThS+UcFpxqTT6u1zHnxwN9oSAk3LsY1oRfnif7dYfhd5QgLGRAV3/B7tMtbo5KmXLxf/CdM9bC71YeLOAYqhvvEY/y4SajijFhRVgXdqFJUkMnC7HIU/roZTMhizwx4KaSB6c4r3J8ndrtje2U1HsH+un9hjKv9t5rmcrxT/Awq8m2o2DwOZtLXCRNIbZYXzHmetKQ7oTTbiJw9YYheXEAmGKtStkQZc6diJ9ZB7ThUtI9ZD0mXZtsNL/canCzbx/OayDoxTt3rvfS/4UTpTkz1X2yHNRw6hMrKSixatKhDs/gyyl7o00JcSJlG6rUQ1+swgbhnd/3FqPExngtplQ1FLSOQ95X/Aumk6Du9vQ5LFq2wJx5qVa571+7uZJZIPpmFXJcDKDWcQ6yHncg/ufYDnKx+HmvTNxLLuxFJVQdRUFuHlTRoR/mkMx36NmYprFL4UrE2uXOBTBHLMRVtyY4oytQs/xtp7W9ZNVue1kr6r6Nl7yOajxTgQZYR3U5aIarIlKJDQbIHCo8F4sGoFFJ5yQZBh8Q4HRdcm2ITkfLTynVk8uCWjW70KSS5YJykOpibA56ki9MJKQxhIbYxNtLEEb8plkIJqqQr1Z/7wLE+TspqLWwa/i4+WOz/J24afk3mkwqFjffWL0Ss6TrCROaTzm2H8kowB46yLI7hPiGvPpHJgLZgR95GWhU3ktGlDmHGCR36UrwAY8is4dJCxdfZOyAUTWHG8QxG6hvNmpTtT3o5F1In+jgvpaX6OrKjkPWGrDXCHjCOdQ1mPziz7ldyr2J1ysS56m3kbN+InaSny6tLZT/PhdxfLD9yCD3gp7m/RXb9aTUGhAbKjWwuIcaYPr++kpFvd9GLdN1WqY2XjA/pPxEPtnuAB2kWG/fSwrVQZTDtTEJc5yCIGUANDuNHR6I9FyMDKPkOknRGUfFJoihJ7CD3ESo+2aBdBFvZS+ZWi9b6vaRvvIL4+T7wwfX5yak0M3unk1Mtg5uuJ03jQmLf7XSM0p4Glyx40Lsk70wY+0bmExmX15HSUbKvanWTc3NoDdfpGvD1Mc8qOI4jbWRvqiVlxBCS4shmU9J0msr9WUK+7OPfle0mSYMGi4rPl9llx3p1tKB+nP0LZNHT4u1WpxJeCXTJVzZHLRZ8eR8l8Fklw2J9tP5zY/1qabU/WLSzW6rI3rTHcDqnsjEfH2Q/2StKzsGutwQzR7lfQfq+69T9ZYwK89RwF3d9gKKJ3UJqylAaWQICuUnnGnKChhBvQ3QbWN9wf5be1m9b3hpuJuh19JwyjE2ULU/j4pRDd2zvKGt62wBDdR7TapAW7aJSNVT3GUi53sIhS4qv8WOnQ8+Fzrl8LPz1VDRIZ2exkLO4F7CQgdzf8VodU57rGSDXmQjfqrvu4m9Cc1diziUtmx146+ZnRsDqFPheycxh8WXwCJTkJ1wAVxB7TXiBonbjjC8GWnHhyiHKpCzqnqTuqSbNjtBciTorFHsupBfTpLa5mMp8YatFuLS0VDFkFJF2q4mUYdDVMyX4KdIqnSK0IZNKfDkXXPshn5uJdRA6uPJGO+5Svqu1JvGQFMKk50upRB0j8xIu7FPKqMYO0tt29fDwQNgoP5TnMGV5Y5oD7VyKKt/kkg0z/7XYihWbRwMXP6lbTm0OeVanItRtKsfAKPW9LNRlVBaKCOOI9ZxKxcnAtqukN8P+fPkNp6icnqHSZm+/Jmstgw2lbLYjMfqpWyIwI6SSKd/tZk6BnrhRA/Fjw4eSp9qXuOkgBlYGuNEKLcoBv5c+MFBf8pD+YWIfG63VzXUEJdDCLaxzklizvNFmT0dtJuSHuBVXamKStdDc7EwauEjVZ9omQKgHvQ2R/D6K3oGpirFF+lXuJ1ZGZ30xoUNFqt/rmll3HU3lDmIlLac8r86pnP1xMYtMFVkAypuo/TuIUCyaLZ1gi7vovDqOI2nHRquUTQ5v8rtKfT2d6XFo9mpVktx4Ww8qKmLdl6yAZlsFsd3ZVPL8Wp7VTjUl1IL13KTZdBxHxPgWM2V6UUO6Gm/yfM5MOd4fMVvLVNtogW+yMXFnP4lIf7lysyr1EfpKeR452ovwvBsd8KL11izUkDKzglVqZH8TeUTFi5R1OvaR1VfxknclsqErbmCkZw9OtBpLqWqHzqTOInR7nf/meH6wawwtaTSpUeos5ahsylLXCa2WF/nZw/i++BqmkspxKok4QxW8QsagswNXr5xbYa7g2BCe50jOJ33vB0ULyiyojiLvqCjS8r7J0U2T9afbCV+p6rT9ijg3ljJGRPDmIgKNkY2FJvJR5lgZJ44eN8GhW0j2WUHKNXmnLDburr8AYqHxRd69oRAZv93FcQgtp8wXMubk8CIf/udBnHXuqt5qM8j3uILzMXOoqY2YGEbkuWXeyqo9xc+XJjPuULdbnDfnCZdgdZthb7kOdHudgUQ7ad3oH8H4UDemY/mSIGKCacGlvGWv7uWYwlX7vGXLJsSOisOyqbdyuaCi7bUBPrZrGdMoVsveWVB7dfNuTnK2BcPd0nl7eTqFIMbl4m9mWx1O1GyF1YX800V+VEycYPBvgEtYNbMw1pFXuQbB4yvhFSCLk30VEN5jkRBaSFXqXj6WLFYPjX0BqeSOza8rVOd8ddQLXBDtkA2RtLrtVMiaMMn7GqX8enl54cCBA2Qa2YNx8eOoaNShyfkJ7CjagSMlO7Azd4eymJ6vYiKb2h0ot+7AJ2k7aN30UMT2fzr9IHmhdzCp53GVyOTMjhDUc6Ypt2ZiRvxiBQnREvr0tk33Fr8CS64n3ONTsSV7J46zHibXHESTCeUK0nZVCjaU9xI2lD20Cksq50xil+8d9S+MUwlAAmhB2K1uJ8wiaRXOeCT+eWWxqyVna7r518RJ72ASlB2EeOxWDCuyiBZTCTxGF59YsY+9H40qPscPQlOo1Dkrmj6BpvjHNyOKylQs08lHhegwhdbjcTT0hrcYxC2iaPHwZZ3Acp1It6djmf+fve+Aj+I6t/9W0u5qd9V7rwgJEL2DjcG99x47L4ntxOnJe8/piV+cf3ry7PRiJ89OXHDDvWIbTDG9SoBQ772uVtqm8j/nzo5YCQlJIGzi8PEbtLszc+e2mTn3u+eebxCLGFvRTt3Y6gH2G5FfctXJzY4G0ivBe7qhx4pp+6sRxOQ8FdDH3+hRTUWgmmdLsUAX2tmUvUqlxwTjpvTQOLko/ldS630aMxTTJc60YOhUz0ATqBr3qfIaDIHYN1/t22v/DbjaGyXTb6HhK1VrEd7+QvDQ4YaZgJU7X5V99t/JjpYN8GasUEBZt4NtBbKr6bDMRlIJeG+bAaLMWMqwCdJuLDdtWfhfsMBuDYIOaXliAIo09OfpqM83azcAtPdi8NaOADwb5L7Z6MeWEZptE8gjD+ns3w0vealE+DAhvcrsq50+T6WeDKd6a1wb1JYXcusJU2/EQsZ6zz8FTBexoh2g2Ih2RV+w/AWDlgoMDKrU+aN5rgnmqO6zKOqmE3qui7s3yxsNv5Sl0cfnpc6zSXZ3/nLcfNJTnY1ZAdpjFZ/DTMAGae3bIBi7yiVJX8fC4FtVv4oMWoNFuF4p6jxw3PXosaI3F7vlwqQT18tYldY2uBZtfTEGX8f6SEE7+kjjIQR10vqErmoyVZ5rDk743BpZfwwi0+3pHZJI9OB5Qk/1SONzgSDbf7Ex+w4H9eHWDShLJnTVMybYC8/cw5z9XXg+vDFqPzvVXLPPMRgbA419HI3PLKwFV+ts7Hie1OB9Q8cT+9379XhnOvg82Yn1Ph8uDe501PUCBlqzYqoYdpZzfTpqeJQ0u6VMCuUnKoT3mWDrXnhWWlqa5d57v6SwqM7XnYgU31Tlv9e4WezBjyr+or+l4oGdGLBaMgfvFIZaH2nWbiDGLbkSNc0uLjzwDQCYOejP9T1BGIjBHw7vqtVqlZbiYDFHuMQY6lSeZy68Yzlz2n4ilZY/SyfARANe4NNiTVBruF4SPFdJc3OzTJ8+XR1HKshT7XdLnulS8RxKle07PwC/G9PmK0tlcYZFi0yIpfhuv4hcCQBu42mXPv744+IIbZTiiA3y9ayH4bklcKWLbuTk+Ng1/dL+70j7vkT59peLZSDeC2kweInxAtYXZnEaOQIglX/f9NUvr3F1HKboYZU9u+WVuv+nNL/bAZh7vUGQsBtbUYP94q3Wz8Cb1aY0sGcUxcumXbHylZRiycBCUi6O7bfC+5w0IK1LByUEaZoHgmQPKC/UMbZg0SlXiuf6JiMApyUKboztQFE2tFki9pGCQ893L97kGxvh0UZ16P0xJzIIi04Dlfc6FWWqRJrdAKPMO/nt/jrXV8U9jynt9VDm+PNQBVJq6oLoPx1XoY+V/Qj52yNzNYEYtQg0P+Qz43Zx0jneb9c4gzNCb5Xp1uMBFfm7S6NvUxEjRzNGLdvV9qyQr09uOkRSZAcmOyjNlxaBWRiAaPIsb0v/jcSY049Lgvw+qt5khc2Xa5LvV3xharZSu1W3Js9e2d7xwJAE21g61we7/yyVvW9KBq5Zg8kZxAKClKPGMz6RkW/r7bfK57KfVIcd7NgiT5X9Sm7DZFgLHPzu/hC5PPbx45Ko8TwoHX3vq99H6lzzN51bT23gTNtFMi/0i0Lt2cXh35zw4qsdrW/Ki5V/VgPDsbTOR4ZxZ1/a3/Eyosn9XeXtupQHxAjZMK7NoJ2XeL1cmvxJ9fmR4u9jkF4wVDZeh/cT22+qONcjK67Nc1i2dHxnTL3qE7fWsb3MZx3aNs1ycpzrsa5zVopvoi1w7Djexxcl3SbnJ43+nJh8iqLulVmhn5Jp1mtP5vQpPYd5GfmcGHkBJ9ZmPLD/Dvn+vH9i9gsPoTPc9rSvkw9a/3FCadQz3nN9htfxhLMXAGBjlAhEIp424XNO54FWq03KykslPS0D0fk+fP7WB10vSL33MF6wzWoanN5FSrHl8KEP8EYqQF1vMzxfZWIFSKQnhNQEBkMw7MyWQZdRnO1ws/UHYhEjaCER/VLTZhDHtgy4AVvEWREldZsx3ZvfI0kIpGInCocRYMd7L5WUpHRM68ZKYesRcF69ADKIItcWJ8WG1+ElTRGnyy7lnnXSG1CB4zwSHt8vvfEF4jiYJAkJbnFZehCW3SPB0HcOgIoJPeI0RmhjaNvRjDrMBFMdR6HBHdoqeXlNEifXKEw9kciY/mke6X0VqgVGiZuLCIzwKDdBJo+AhPlgHRGm8zunbbmwkFNzVA1ocLjEObgfQLUAyhe10gQglWpZjjxfeJwnmNcr7PhA9rS9KyUIEOM1FIkJcgne0kjZvzVBbkivlzlWDX31R/aLO2ZAXOmQz0Mo83qArjqA3xS0Wx341kHICMOZQ8VbbKBtWJCfOmzdAO36FLMN+x2YkXAOoE1NkP0DYGff8EKqkLzkSOgqRgCItynQptUGvWTdHpfY+w+DKuFQi1cZtrYFPFXPYCMW4mnHBGNWKct65XHNUuLYBKpCAzzdWt1FGnOxSE3zEu9qfVvKuwsAfDUuvr/ZvR3yQfPbGhcV/ScquA4zE/vV5jHsx/X3w9O5THmjuLr/jdpHFQ+XnGjdWj0FKt8J+IneW1d/giSaMJOEqJN9oEXU9zQr2cYky0zMKByjGRR17ULe1kPxZZlkgyNuxSxEQftOmRGuXU/3jvMFUNq9WyrsNUpfV+PIQhUm7viXeJNnN7zJpaotqB5Degg914zsR2aAPyXAvx44mwExGbRTryqzVwrAx69H5FPc06ZVkGqEx9eYc3z99W9HkBLNc81hJesfQUGHjJ5rLlzlzEukKRtrGZagHYORZj6Av/by3db6T+R5nwwE7lcROEdai7sUPOjdkgdHsLPfC1pZKXTc94M7vh83HGbADMkAzsGYkm9BmbV+TA8uedQRxiRJQzRVC2aDegb2K0872yITnOhIszYtzzZJtU1XPH1ubItUnMP2Sw+ZOaytj8vcyf4AzpQFsx/xpnkq0p19krKQ7AcctNLLTgqLB18ae1pV/kdah6dWSrq3TCqnfMZMRfjzWswYNbp3Yp3CrEldfyoO5r3KNTgxCIH+YZgZ/ZoznBGm4QvJT+Xa+r3iPwtyKumdzLl2b6WUOl9ENOQiJQPZg/fVitgbxkzKAh55mi0Pz4LTu8biZMoy8hyup4gAZUxfpzVamuMw2qYiG2fTUA9ihPNOkkvOmMpIT8+Q//jkZyQ2VntR6B7CDys6497u9XKou1DRFSiun4iXaDremXPxfGGgkGpwW3d3a9q+BItqMSKOsyJcthEL5wKxmDFsWYOkXVQjMSm9ilbRczhGXI0WUD2CpKMkSmJmdog1plet8GfwF3qj6W0mfaGnJk4Gm3MQqVNbnNXT06MCoZT2vSst3bViB7BvNLwD4NIn7oAyaQnaILEp3QDngxI2aJJ2rPaKhgRGpDUQIMQPFZyghSnhtq/jRUmLrxbLgF1WJJ18d3D0BgAUGqQcwJWLwliH9IBT05bGBYEEbNxH49jCDv7ypsYXIbP2IiIiblPnUNkgGlzSeaBajGYE1TyHm3vAJZ4mi1RuTJIV4e1yTnDbkLe5Pwx1i7ZzJWuUogYAtGJITsRDfWYQdU7PNo35GUS+jOBU1zN6I34jUObv7IO9ANc92KaFBwLEBKD+eZYmERlrBtXDB0QJAgnqWAbWqVsa1MJVlmdvx0vg8e1X12N9nEgqjH2LG4/jpg+SeG4BBxbQzx7NOA3Oa9EGDEfRj14c2tzyorR4X1TyiPrDl/XX0zec620GeGX+aXUYFHS4opWniZKI4UE5Kn2mYUEYdn8rx33D9HjcouhrAUCmqe881p/edNj+jhocMR11HVSaHuxj1ELhR0XR8JtA4b1DL/ZYphYLG6GA0vOi2rwBu1S/ZjpRQQskEws3xzMu1NP53fqxzIO+eE7/jXVjC0wcSm4fPMwl6Mus69GMgyo+N1LxXKl1bpNDdq2NeLxjQPM4s87CoRvsb6xD/s6tX4rFPvCuClrE+s4KOzZ1PztypfpN3xZA6nOo/cYJTz9enYy1n5x2XoN54yzZZI39gPcN+zqbmetO2HfONGt078LC7zc/kmyxPniPfVjG/jPaAP5Urs8+EhH00TryHP316plA43P1RM8eI9ZYsR5MgZNfq3Aq9XSy58YH56h78ER2lhZysrX7MThPD0ute011jevJelEnWhWvtf9Zypy7VBRATvfSK0ajVA9X4hPklAMIUE1Af79zWpzeK77E+WP70Rip3ZSmzhvMapegdmgvAzgG2vokCLQBZ3uwWMLgWXYHAli7ZOb1lQq0FTe5VNAUAuioQIesjPqRtDUj+MXgr+TTSY/Lrrr/k67wdxRYrO3wwuM7KCtSTeJ2u6WoPUAONkHruTdC6jaly4J7SuDx6ZI7pr0r25qelB3tT6lQ4eSTcvqrsGn08NnVjiL5U9G3ZHZrPLyI/RI6p05WBPxtUrSQ/c5n5KjnLbHsyZKVM7olZ5Zd3oG8Rg3qzR8U+beJTv0gWOFn0ip0KT592p/euqvijqeFvFD1R3iu35ab4bxtPxgt772eKNlpDvni7RUSsA8hyysxWMmCVxDO3oY+A5RXSGVg67FxGUQG1ws3SGqYQRbGBqk2UAbXZIwDXmj0AwKxegSJoWkh0AcwiDHK4oE+aQIfvVRFrQwAzzsID1+DbAQ/ezSzItrcRdF/VbsqXW8qWgj7z4nCn/cZfwTv3x5oFWvT+QRR6RFa6iujHsDsxJyhS+1pfwFTgY/J/NgZ0gAFEnKCaeegDKtQr634S4qDVh4tEtvRnrUYzKxVn/9YdB+8tIGgDPxMnadLbPFzAfpMnHmWfDb3x8JpYqqdUKWD7UXqks5p5XeWiYB5ZIh2nndV2l2yIu4YLUTPPOkP58V9dky1A39ayMi6pToGB2s0yvTRs908zppO1uXNmV+T+dGrR2+sMX5VcoigyTD64Ta0M58T9LiT/sOy03TKiH8So0WubO9/U2rdf5aV6IqHCdbR9bLQvgxKFGu6ShKDjlHOHP118m7rF4fRLXi9IyCMc3A2B/ib9a5H2ePnkVJ8DFR0xPG4Ou7GtJ9i4fCMSZX9VA8uwyzLI0e/r5K5POVTCqyMpL1wHwPgjAwoM1r9HerYLo+X/UzRaiZqU0UL2d31S1DXtsoeKAn9cMHTJ7VAdKJ5Hnkc++C5CdegDj+tdlGOsRdqVben//Zkk/y3PE+X4uOzgDMmEVC50ulj/w4VchZc/zu08hhl/GfjDxDl7yrwRRcfF3Z7vGrZBi9QJVQkbov/njzb8guJN2bIqoibT3ga5fTsUE/Y7PzlMHCt8zspM1UNIFFNoOhLiaCCU8akhMyOGZTCPXFSuwXBXPAbnaGhmV1ijOmSjqYwMfZimnZxg9RuTBNznEvil5SLFXQFAjZDIJRJ4N0muKto7paVaZkSOhgNesLt8kH3X6TL2SyBwR5JsA1Kr8sD7KfJx10c8gMJMoXIw799WoG+xJQYufU/rpSmpiaZn3u+NHXWgi7RI38v/ZpcjTWR9ArtBG82wZquOMEcrZMzS/NAL7rd1Sh/XftLSYpNkZVzVktIQNqkwLUTSh7uQYesW/ekrLqyXkLi3QC/4CqDOhEKrz4l9QjG2gHuWG+kLVDtIRlghdQbgiK+WMnNzsGiOE7FH2oFz9aO84PSVCh192CtFPb8TdZE/UZ2df5RynveluiuENn4ZLpcuKRZrswElScHiSOdASc81rX94skZkEqgng/ggd0LULQy/HrQMDh1DW9578/hbeuVK2ICJKgaADsBQXNQz0G4tg6uG5iWb2aBf9lW08Hh7oSHuwG8F35PCwtUdIWJgGsv6oiBPLgQay9AsXugG+HbNeCh21NVX5VLIpuxutspu+FZeb7oGLg+CLA7OyYe9afNbBwE+J4JrewG9wcSaoHyh7jU1PpKcLWt9JCijteWi5wf/5+YLkxXyg6U0PKgvVxQpuHndncjziPFRfOU6uCa7bUm9hsSHzwNU8NxCMBTJQX2V7Dg5x35j6zfKGCt3w/sX/zOjX3M33hemDkK3v7jOYvP1cMLOxAlA1AouS39IaG2cxQikV6d9lmVxObWP8vhrjdlORzDDAcOVg6oLlrqVIxQgBZ9ivXPvLDs7FOUuyTlaKQREC+P+ppkWFeP9yg5rgxVnsdAF9sLj7LWdylgxOsvIYsEVedAvv6B9qGphXNwds2NTld0ocHBKFkecT8CFX0dihV2UKLaZCaqY3+HNuApx+Dvc3m/gTIg5Dv9Fg4OYIROTxv7i26V3q+C0qI5AdpwH7POWVYHNoK+9LAE8EM1TxsXTdfau6TS3qmAxAAoPrHQtb89675Jlf9UDqYefRueL7QwUyTyFiY/2HetFk3Sb/aBVLGRNB9y+hdF34yIsyuHsjAV4Pqt+scRLGmX0sS+IfWnAMnHaFEnKqtzoBVt0aMWiMZb09R9M57xfl4Vd88w7fHxzhltP+8jmzEMz0g8IGGk3lC9JgJKW2dt4jWgg+ulob9R7yJSYxmXYTTzDjjluZpvyfUpP/mXkBmcSC2MOeHHMNhdg0fAY/R72kwkxbPHnBE10AcRLLbfiYwPX0qvnQwVxIhFfDbfS7wdGqDd/XhrwZhWF7xAh2q2QtLqgLT2H5FO5KM14C3cNKBRBCUorh+9X/p0PQGe2vCb/pc0BtJDFC8QG49ltL7IPEiqpXZLxIw2CYZnOmFps0TPtUv/gnqJvKxcQjJckrOiRfrsZolODJJAeEANRgv6cQCANcPj9EP7eCWu04Moh72SGZOPlxAoO2G54DHOhrcQobiDjWK1kEuNUsaEyoDRrcr1H//xH/K5u78EcJQlszLPEYfDIdEhCZDoSlWr+HUecDRerl7wSbsg01fXo/FKaXxAO0gNsHilF+5NAkCdb+3fBv4RGkcuMA02hEHCLl76uoOxGNQLLmgo+KizVfp8gBGMcCDCzwRiVH8gs4IOY91pTIDAzUUuM1BULCQqEoPzwXWuAng8LK2eIoDDakj8IcAQpMm6yyMUsJ6R6ZAr5jYpdQ/V1pDXM8AjTeBrQs1aMUMQbUEd468Fi8DCA5JRN2mQ5QOPbiAJwB5PFdBqMCmggDXNBGqLGcfbIMkXigwHm4xiNALRMM84jpErvfCqG6HdpyJY4veRFAK9fvsGPFIDeSf4y8GlDVGAlqAhFFxGcq5164ZEG49z9FWBD+hUwKkXGwcinD2hEVBSjrEbx7AtWTcegTwjZE36QY8h15h1Tam/QVQHJkFUH2hy9oAr3QVpwy51jSYX+4FGB4kyJwwB6+7+gwD/4PrinATzHNBHsvBCt0FB46ACzeF4ubMdWYZolIHl4KZ/14F1o6tYSVmxrfjbaMCa12Zee/vawTuuUvnq7qvAIApuWZ+BvaPAIxdV8h70+lFDVL/yvSkIzECNV20wFg+bSRL09kIysM19SF2BMpQufB/PWIYIYx4GejMVLYTX4KCbEoUu/KXDHOymIdPbodKOvgtQ1OyqVOUrt1crvn1o4BypxmChVQ0CzABMc6BekT4MWKu+hueg3l/0uuYglPXGASsdALx/dNk51pUxwKb07LlRLi0CUpBJljngXc/BfRWH844f5IxX/lPZTw44648bJTNZD+khc47TbR+t3dgvXH0a73wqLRgSpyFBWh1NBCDr17YExCgtZJZloufxGhi+n3L2eU0dWDOxMMyIjQasec85MQA4WRuAd4LPgY+jtXuP4P4H/RH3D+szNpjPsdGBNcvPW5rtx/PskML0t37MYLKu+f4caXxeTkYI4MOs6zEXNFL7db/he5IgF+Dl/K/Bg/kwK+5Mv5YdXMEjhv+VVC6YG8NmWlfAM5MwFHZ7MmVKMk+TXOsy5Qne0/0mHoSxkmtbotJ6t/AJyM0BhITskCLb29C4BNAOOCQQpgPIipYt7W8rbxBvKL6EaVw8BXwFQK7putJjwZcb/yJIHxbE+WgkAFste5LEURMqIaGggkDv2h7kUR7iUHRTAruQOLekwqMbFA4lD4A3Tt/3wgvNC1qADK5J/LPU46a0e5xKZm1G+PlDm2PwKQB/LqZDnrB4blvju6A7vC/dxZHi6HTL/PnzhxYfElQSCLMOCuxrVVQ76vgmwjnD8lBVoxK4SpfmYiCQvx79rszJ6pfanThozkuqfQIQXYWcZD38uX87MG3leUe5+FkPZb/vwG6pT2oDfWWG3JrxgJJoo/QegQh5pnyBxtkMMjcWYTzwmVhWl3ejTi/rntsC8KTzQu+AvNxd0i7PyIG2D6QLix2zQOX459GN0tLcIq3rMyUfyiwLorsk1eTVBmM4TwENJByAIDESBRBvAi+aU+md8OqZFkpkILzyODTNuAQHWWU3lCtS6N0HUjNSzBqGtYDKSxqM6iD3Vg26sI9lzQbw7ITXutRL/jXaFcCcYIcDLfaTkebudylpxMVRN/vUV7QjCHayQ5YNHX4UElBvNfxaTXe3IK1y1Ecp8jwNZSAVg8ZrkAJAOlISaTT4OxBQLRh3qYGLbtN8VJBCeEZZ71sb9kDxYwNkDo/JM44mdXbU9Tmp6q6UevRNSkGaIdvY6S2RrZ3fV9JxXZBDdBuOjCsj91Lt/8iO1peUFN+JJOBITyH45wCW+UkKc0GmMFlSglepolA9phkL/tClVZvpCxr965iyfKRvsZ3Yv2uBK07EZ+eLssGzExro12Nh038i+BA8+IHH2uH4FtR+icEitsjABfKPoy8hyJOmV86Fzm8j/5gckCouhPWtJeAAks8Qyk2yfD3QIGf5ttQOSrBhjSyL+m9QG9YqLXeTIU4+lf3rsS573O+PHFmrcdV9TlOWV190SZm+69L+S5bH3qKkLSnVlxu6BvfIGvV9bhT+hi+a8LWm+sDd7c/LxuY/KdnRku73lZ71eJZhW6RmT3RrcdUq9Rc+VydqIxc0ZmBh53xfnQRiAHM6jfXOxcMfllFidXrYgqEFrpO9rnOgUsrd38Gs762TPfWMP35z57fgZAMFlEIFEygf+wbbb0vHNxXlMtF87Dnh7HfIb6DWQ5pTUMDwPvROG9rAdqOSUD3TzPDtjUsHrwn7NR5EEWda3s7m5xRqoBHBHt7vfVBuCf/bKaQysVMJtop7d8kbbX+VqMY4cRcmYRGbyO13lcl7TrvEGpaAl3qv9HOu3M/KPZtll/NRJUXG6ID+08vNAB3lACxfT/2bvNz2O3Bo9yuu9uKwIHnnb7NBpTg2TRh53VFpQ+iCW2cMwiMHpYomk5hCgQTgIqVncD9oCgRSelhjcur8jdzVkp4X5LDjMcX/prqGGfqsa6Ifkt8evUYBW8ehKHHuS5ELvwogD288Adcc64vD0tmEB0Oj86gKE06j5nQGNh5X5r4POLRE0lAGR7dR/vCraRKb3i3tUW1yAabmk8NzcQZ8NPTOUkEDdcqN6ib+QWb2AiQVe9+W7hcAGC+tRTAaBH1J6VR8VA5GdADN66fgWpeDOfBGzaDirNIT+Fksvi+Hg4qeuNQQg5LpmxE+KGaHWR57Ll7c8+oUZWRGCmT1PIFS+GgOACXqEWokLoDcH15aBM1dVCrppGwCfDSUYDCCufuesD7pyh5UaZZhIqPbaZXPJ/9O1UWrbJfiwb/K5WkBEgWhawsWLereegi/qLDY5MLS6DWugc71LWiLSowMdlAOBabqg/lG3VOKbyyO+cR6rcb1pxEgEjhNxhgMh32ARtBJeoRunG2hCgvtRFJ8I6/HSHxbOr6r+Nm6kTNLWhF1dl+s/YHiWl+R+mk5J37sQbN/usX2vfJ/xQ8oabw9YAwUaxNMymZELJZPTvvuEC+XtbwK96K/UTqR9ybLxzo/FUu1rJYFYV87lSTUud3eVnm04u5h6bD/L434jlIVGWmUAktA/4pAhMzc4D+p8lKukLKFkzE+N2YAu83DGvCnDovck/v/wOE+tsBxMmn9Kx07Gm97rPyfiHP9o/13Sl7EQrkp49T7wOmoPzfUk466vnTcc/10XItp9g6UKH19WrzxNmy3nK5LTSrd91seVhFgv5SzblLn8eB+UJNebdHKkRS8AtKZ35h0Gh+XEwK/eO/X/ycWK9OnYjrl41IpH4dyGOD5CzZESuwprhgGo1YKXOukqe+w1EFjtaz3MEIS403tZ/QytnnrpXJPkwwcTVDAN39pq4TNaIXnFpH5AlIgybYAaGg4b84wCApGYKw0QJKPvFOCQ3pY6ammZ5t/28EPCQuIhYctCz+UyEpwqKurwgFQTeBdkzcAWsOcNnj6sAgOkUkaykOkaF2mJKZB2zrcozx19FzT+0LlhjQE42D0tE6I2PdCW5PWB/mKNu8hqD40Q7FBA0v0QhsC7BJvXgwvapD0hpeJszBRorFKODMjB9QJ6DtbbpVW70Gpcr2FvwfglcsA/zYV0aZKoCqgUTJIMygDBeRo12EEYHEpCoEDoD8WiwJLoBPtrIqShpYaRK46IolxR/F00hZB+QNs/TMBbBOAfVt/mSQMWqRsM0Kq14ZIakavLIfWNUOFxwFQ03vOcvPa/I1cUxs+k8KQBRBCjzM9sgTYpQBrHPJseSVZupCWDRrijh1J0t9llvKNCeJxURuclIEAyPANyhUzG7RFiZyhQ/0b6HZmY6HtwA2Bg3pQDuN69CIOAP32IOpnNagmnsAiyYhshKfeIMGohEA/DiV7BQIAKoURGkEzQ6vnI79d6Es1fhwF5pWzCqTg0EtPNQuWheM2/j6acbDAY3gO64DlJ6CmvB+N59lH8YRzH2kQPI50iWHm463qv0M4Rl0jJfhyhIFfgQ2ybLZ54H/OwmAlVmmiUrrJien6jY3PizfwAFsZ/T9e7WPkNSMW2gYZ38M9e8yTxYiLld2liA7XDLm0xVC9OCChwVj0ici1saa5oxcYvzJNwTX6EUk0xlqj5CxZFvKBwbxRFJgw0HoCAtvVVCzrgBsHhP7GKuWCxk7Uj057GvOio+xgXbPOyzBQZjAR/xmEE6XjBgfznfqnVChhcjX9zY3w9ZsbX5bz4u/AYHW+qucUyzwsPp01TKavq/8AZPoOyKGOI+B+X4B7+RzkIVtFsaSUVlXPHhWxdKLG50Y2JDvZtnWI1opeBOpQG75zYPzxNc6KTdToueZg3Brcqp6J/lsc+mtWyGxI3EFO5jSad8ABZ89ade2+QRcoRiNGjGNcm/0sEFx8W+CHtBAV7y5qqFNG0hbAvht7Gmtl4knTOxwJqmOSZXL1UObYpmaN6uFgyg+7CQPdhZhtTD7hhfmcImXPFhQ58Qz6nm+kkZDSeaZawAzzpWApTWLe50wtydl8DasBmyFG2LanauQ5HXG/obaDvW/ILvsbw5KkN3FIbSQUqApGubrkJJeUdgyohU9jhfiOYBh25JERmxglkABbScnhjc6pXgbR4PViTSkyN/Q8NUXLW7WXIfxgOofYBok2KYiXg//IlfI3wfGd1oVpa83LOZqtSrgOwBfuJ5+937BuKBiEih4FoNju7JRixzpEiLseAEkbTCg5v+5IaBGvVooQtDbwk3kct1gT+JbwztEYCIcLrWjUGz7U2iFH4TWsAJjlFhjjlBU3VMvA6jLpcfTK4e0dUlhQqI7XqR+UDHztdSxsKzqsAK2qa1+eb7qpQuaurpV+b4AcfiFTtr6YKp1Q88jEvL6h3YLjtBDwuhQfFzUxTzQGl7EBae3dES1HX8yUTf/IxqAElY2HPaty5c1lEhHllKQVtXL1BSXyrdWHZWUGQoirNIEgafSAMp412TZRyBfSM+LVZPXxsZXEnbFPtR+3FrzossHPtmF/0IhBFoG1xVef/u2le+/137RBxrGIfhwcEFxz0znB/ufrnzmwCPPNJupgfLTjRvuN4waeM9LoXWcf0PuBno9MLODLC7lOFkZqm/6CYh/gYlS7u03Y39hfOjwYTPn6Bz3T5FhTzcLfmMahjl0A2EdVeqSt2PsL1PknMl6v3r0O4eU/kJU+LEMFjrxo7b7iZjY2qHR0ebbR0mP/YYRMvZwTrbehNsMH1g09muRAT9Q8oPiwnvpH4VlyEMBZmPlR1wzVc47tOrygjy0429sOpRb7OkhOrlPPFKthOaQBL1aXZz2awZdmHU3G+NyYFX6dxBrRrpxV6d2MRaDvTSaJf4tjuxH6XH8m+v9dFn+x5GJR8Ok2L6L56tdt8XAQNDELAHGRbfthGRfU8nrcPjRAP4HCpWDdwMKoyddDVe8+JYPK+y3Dctmos0gjL897sBXrUiZrPK/DUzfZ0z7U48+qhYxS3QHGWgmNvx+evNNPqfhQW3uSF3u34x9yqOd9WYyBPyW4ODV8qE2GUU1IWfhb039LjwtRETfMgUcTtAZ4ND9xT5l0h3TJB1hVn2xcLkuCPwMcNjovapvcJdMHvyDRhoVDOWwafF/KDf9QU/eRvV8Wc/88BdKf7rhbutbB2wRwM3dRpxQdDcGixiapWJ8s5jCPWCI9knOVdrNSNSDOPF995tSmTgvhZ4bkjvSpIXC/rglNGa2rMrR9lFXbVAcJucgbZGnU7XL//ffLklu80h1epKTTSDVh9D1O/Y+0UOe1chD1xY1lqCdNAECNnFUa61IPLR3YECo71qWJyTwglqsPaHSJAYDpXVlih5eeZpnVJKZZtX7BZgZRX/DUvzNdeluBnGFWWz9AOCgeSQ7JurgWo3ouJtEoJoyOGAmQEwNgv/WtKNlZEy6VTRqvIW26XbKXNsjiHIeUd2EBoc8DvBH0Dhpx6eejg2TtcxlqcdEXz8UCP1BE3PAuR4TARQ3HnaEUhUPZvHF9sgmr4/zl2y4AuOMiOLZfghOLTEFa1gdlraFYAAugRLUQ3ajUUo36ujlkUKpB89nmPDaA81/4SY90jK8NR9KKjmsQ3w9sC3qpqSwxnpFKoCQgfeavGz7auUx7X7MW4pc2qjwcAipsbv+W6hMJxk9InPEmdeza6v8En7dcUQ5GWk7wb9QiPJo/pYn9b3G8xlMvaNXOsqNcBJ6qb0LJhPXDKJ065YbH6BFRSZmiqgyP5eCLXGpGaKSRU81w9fp57JInQwvh4ITRJ3kvkSdNqcrR6mW8ttDL/onsbyK9HEUL4WAxK+RSmRNyr4pIdxR1oEvMJWIfF6l2oT5GkyzUrzdy34nywbrXIzTqVIkYcyZoOw9OJPv/csfUu7bLrq6fqXyz3cbTSOdxHETx2TkNgzg+S2l0cnCAN8v6ON4A6AwfY9vd/hyCGz2uSjhSjnFX2zOyve1Jte/mNChsBU//2NQE77+5YV8AqNYGsKfbeP9dmnif5IQeU7c53decbPpnIzSOUmODmHL3OiFPNzBijnSytTsFx7f3V8qmngelzLMRC/7MEhGYOgWpTiyJWCg95NmWymHnJmnGw5UPWC6Uyw8+xvekRzUdUdNCAqEB3VQjAZDD41TwzRfWSD25s5R4Iy0EASUIrryIolcoP5ZAy0YZDLRDLSJPogcxfWRIBzXp2GKFYHjeYweXS2jfGix+gxQTgCQ91YWuV6AugYV94AjXVtgQmdEjLYejJBT85RBIt0WnOyQ43gkZuYewyjtDqQDQsm3L1BSwKdCiPu9tKZeDrW0K5NKRygiCVPlgtLxkcJEJCgimPFSrkDpQYrZKxbYgSVgJFR1wPlOBeSk3xoh4KdbZQxXahlX3L9X9j+zr7pRmUBoCkS4X41mxWpMeVF3bm15XeiEJaCKjPdILfe6uVrNkJXgkPtEp/c3h0rznmCfOmNohKWk9ijbDiIWL4g3SuidFOrGwc80V1VJfbxMTwh52d5ok/9xmMUV71eIrBzjLobh2CELDb3ktUd5/M0a2g4qyKq1Zss7pkMjMTsk7t05MNi+AFELHI1+Mrsf2LsZASovqh+8BA3IFji84Ei2vFiTKe8UxshVRMEkXyTH3iKEMIB4v1gDkLSyUCzBRp6CMRICcTGBvBgAMB2+7B3J6gahT3XuN7qLoBpQ3042eSdY9aSGd2Ffrt4+LCTlAIbecg4Ae/GUd0uvLwQTToUQcKRAEnTS2K2XduE+ppOD3sSgkeh6YBrWdsYZV/eU1mM/j6CF+txLT1qKMZkAj+39GnbJsc7fKWzXvSGUn2j8IMx02kOBhXHQZB+pTRe9OdT32Ey7Wmx78EPp70tCCHUZlXBp7qdrmRlyKAKX7cU86VB/Ow8wq6R4RyEMV00f9dSNPlNBjP2e63Ei3YvRDziqRJkItaeabUo2sN5oK0IM64wCGMx2kOLG+WcYx2DejPlTYD9RMCa5JgM6FhYyCeDLGsifbstHWNpkWskKm2S7FbNF8zFpYJQkLoPJRH/Oil4on6H2pQfnzIs4Fv/c/UYYIdTmqxKyr+Y7ckvE/Q3Wo75tIflREzNDZoCNpz5DZ4ZdKbtgqNa39VNXXlLLWaIDJY/ya7EQo9hcq3lTX/SiN+eQzMMacMW42LIFRkmI+V7a1vKkWSxM0c3Epnwlj9QEC8IyQhXJpwjdlZtilqo7y8TcRM5RGPNMnqvwxVuZ+e/hrilZihrTq8zXflkLIR7qwWDPZqt1HU2G8hgeKQP6BXSij+XDx91T7Vbvek7323yBA0vC25HnhEAi4MOEeVe5oc5qK9qlbvfMQaF0FclvaQ6CBpQzbN5F8b2j/Gvr7bDyjj+GSA52vyIamP8ls9H0aFyW/XPfA0PeJpDsVxzxbvhaztouxmB8r1j8E4/1X2rNFtrc+8aGXdaLFG2PifKKnf0yPGzTKgHdiPK3TXQPkgZmgJMDNf7W1QyqkB5HhvIGnbws2Q/bO7FAvRoIuevHUS9bvmpagYvAd4SkN9UraeWWSmdchCdCYNhJMoXIU79hol17TO9p5AUfBgwSdAVtfQKX6zRgE0BhYPSxdgXa01ZACqbke8If7lKeTNAlSHUz5tZJwfikAx6B0ImJgP7ybEakOSct1SFSGA+GwAfCgu93ialL8Z1pMcAY41QNSB21ufnb3W9T0FQEGgQwlgyJIRcGLA3LRQxYETzD0SGTvqx4xmRBUBp55ynBRA5ic3x7ItTHNY9sRcJwrwRU+JhnGkNxU6HDiXAI7Rh0kGGSd8pocsCy8slYuv7lWijakgX8MfZ74Lpl2DmZQIDdIo/eHsnQ6b50gM25ahyy+ulwy57aJOUYD3rTdL6fK3kemS92GJGnZFytv/mm6/P5/86S+IVgWJLXKF+cVyrTMJkma1SaRue3wtBoUiGz1cd4JggjMFe+doBUvVJanDe2/5vIqyUjulnMWNsu1i6tkc1mUvLk/RjCLr6FypBPmCpBIfIzDuTFAvDZw+ILxkjFjRTei1asinEj+kYCM9aNTYPzvMf7GetPrTx+sKOqHD2RzP/PNY2j0muvncEDDttb3+afN33QqEcE3r8XNPyy3fryeR//zeVwUtI3jEDyEfYxR3jrAlfY3o8EK2cPZeLliUS7+tXo0KpBnoBdSf4iAiTS46XJpBM7s5y6smGcfS7RmDG28RgikJgmEmV/K1VE2jgA5zTYbfdUMzrvGL2eaBMbsh6SHsP9y0BELUM3v/My+yL7JjQs2aaxHbvo1JgOseT6PZ59neVhnTIv14vB2Is99qvyjSWwNqzTflwEMzKlHzXqzex2YHXEoTj+N93sgaUN4brBsLLMZYdJZX7pBjBPrELTf9G2064z1G88JM0Wp3ax7bhEmjXPDdKHCPuqpAeDxMmS7Fcd81NbqrsR6CJ9LeZzMBKGvsl75vCMNSuflj1eGIExh8Ty9jqJRT8Hg21MIdSLGPuEGhWo0Yx2SL8/3IuucmzHQbwpyIhcY5ZgGPLOregq1/mioVIsN9XuzvrcCkqplQ+0XaDCpvjXSmDeur9DLTWeYv4Ua4zCLRM55huL9T9bUNblox8+YDutgqI/jGev/fbLXONnj+UyzBWn3xodh6h2OZyb781RZq6tCmtwaXpgKO0sLmYpa/AjS2C/fBxKoV6vgPyojdlnmh4AImH79aL4kxfXKJ66sVABqJ16qaq0Y37KjoaUxMm/zrpZQ153ydNddco71y6CWgBYCoPubms+KGbzdwB3TpL9T41hEJjglblmTzJrmkgqs5qMqwk8WvqACZbQDYP9n/h/UcfsRLnlzy9/VtPTfSu7HwosDKvJaFrjAXHRV+H6c9BSb5LpP1Uo3kq7sRlCU97Dgcl8MBluBctutt8vmgH8iqMARuQTrKxndkLKBnHrWjQsJWwGml/lNMDBCVQwATCg82AmYFb0U47YWUB3acC7VGLY1Qy4PLy9K+G18Il2clOVbWqK8PEmhAWIvjhZrXI80B2mcdpoerW7ouuChuytipGI7uAB+Nmdhh6yY1ird8FwzsqIrwQtwA3CCa5OKwWvQm6hCTaONlgErEAiRZsFp3Sj0LwLS7powMYe7xL4nWeLhCTeDnF1aZpV2h0kF3Pl/eYclNByFACmeVKG+OIQ8j4DKSoxJortxFZ/UIKMYhiAaIyX4OJMxGi1Ezz77VgXytd2vfnW1kJHdhp5mAkIqofgb28if3sH6JoeYnnk9OqV+PKka/tQPnsfrUUlk5D5dLWRkGquifoHFQNp0L2kEFyXdJucn3TJqL9eDyFAdhLQQu7dcKeLQ2B91rjdpIa0uTS1kJKXCY/yy1Dhq5PUqTQnmA/T9Qsw48Lh/Vn4Bsz31CIajlXWkYowuo8c6Gc84CbDeRxMa79jx9vN+uDXrP+FZnitvtvyHXBH3JGbltHv5RMap4MsSvwmpvhz5ecHd6tClcZfKtWn3qs+v1f8U9/QOWYoJn6ePcN/lcnXqZ8dL9t9qP+vw3NjPQC3l6gmXe6rUQiZ6QVIMFoXfJ8nBH96UP98V1T17ZS4en/73Ou9Nvisc3g756szfTrQIZ4/7EGrgzcZfSYl9y0nTzEZm8aW6H2Jmr0XuyPj9lOT+LLiekmr88BNptX5f+gJBaP6ITVtkZ5AYvLxzsb6gsCkcC6T6JC0aiARc3FMF18OKB8/zQ9Wflcj2cHHtALqFGcE3CIl2S0eDRWbeUCm2xOGaalytfEG0Bq7Lel+Wwu6/qzDXM8Bt1RccEuwePhgmzz+RJqEIo37fd4ukDTiRoLd8XRaoFvC8nlMhwdDPnocF3fp5OneVaRPskq4QZZou2eZfqOvpoa/1MtBrx2MqEfbbCDm+glcy5J6ra6Qdg4M2oJeGHoPUvZgFJZQg+fx/FSoJvdmDPxSbIXkobPjmzmewQPBNBd4bUOfKgw1gyRcC6RdvPzVNnJ1mmba8UaKntUMNYgDAipQX0kO0nNSgikiraMH1aF3kU6oREMxvEMRFW/E1ieJsDJWmWmQc+yymfvnqp0tlIG1AQiugab0nVFw1BlkWCSQO4GxIoSwffIuJ2CJAq4jQPC2abB5UUpAXf6+1f4RGvZ7oJSPnejzTOdc6OCRYHAmuuW8PuLgtfgB9rHR1aT59PyMVUvVEN4Jdgl6qr4ylnOEPrv37gL+8np7e23VPyIaGZxUn2J9zzX61IuaTWFR0veISc+DAAU8jruufDveRT01vNDnXlLTkQIka4DrflV5cgmvWAwcUHFhMBEybUO4w31iOERF7UPapAtcsf2k7PNqecPnu3MfGa2YsGnxH3m36/XEv0e/vvQkUF6+iwpxIio/g8Mqk70lmyPGL6TgA+sz0+6HEMn/cfHycDmCdfCrrr2ox2av1Pz4hQBkPXHOh6uCgTX4w94l/2SoilaLOuVctVB0Jrhn+vKb3gCrbya4X+JetmDM441MNrqe6qGc51yNqtLBnE1bZl2ClqwbezlRrkA2IVNatplk/aiO4xro5SGEB4CF4Szj4vly3wgh+9din6Aon8FpzOpvgQZ8KVyGVgbB6BtpALZl5rHiYHjeCa2cEQOgAsKNR9i9mepfEL2gVt8UFD3Gu4mKWdh+ULNuFoKysxHS3xgMLwJSZFdJn7X0HlQa0rhzBKe93XkgWh90oq1a1SEhqL+go8Fg2gte9Mw7lccnKC1oBqiAPBy5deFCu1LtKEIVPo71Q75iy2wR7bhSioNUO+stBHAP5PRfyBToIp927jkRJGKYz41E/h7AAs7naKh29Rslf0KVAcvH2GOltsUjW7HbxRHcrqka8rEbwC3/uP3SiEYY3xTQDdTMD6h4xCABSrRQfEIlcUma2S+4MRP6LcAJkDSKPBnjXNZWRPtBnyFd34LiGXcnSvR9c3rZQxIMxyUzwYTpBDzFjUSW5urEK0CGs+pEEqa8KlfgIl/z3mlI5f36bhAI4M70g6N8lIYhPaoBHDOCpc0Ej5fgQq0O8kQHiRRAbL+US/cyKMvkHy3GOwrlm2qR76Jxp//PpSWbgljT2N5wbgnolXYmLCMkn5jnsT4iBAy4/ACK2LrpdfbQmHqtL8TFdf5k+Su7xfC54JLd6NG62oiX5KD2Ua5yPayEQ6NAWH9gHD3on1vVOG+pztsAkiTZp/bjT0yLvN65T/YM0D0d/q5wbd6ta7Es5qloEGuLaghSsD4gzz1ADNBoHP1zzMC/iVuke2COdfe+Cv3lEUWE4W8K+yBmUSONiybRdIGXo/9xHKcZs1Fd0g1YHCFY6bJGmXreIDSRm1KERnu8+es9xLNbUipfrBFCHwLByFNefCuMAhcElMoGK063XHZfkgfZNUoSQ2QxAsrN9rVQD2HR5G6A24kWeDkof5AV7Bg6CRHMEgDkHwVsuh6IK7/dzsWgXUycjjHSNFFs+qEDHL6ZjhNqssHxQhdDhR7FdreuxGPMwuPHwFJzAjjj+iaHjAFQfjq2TmIq6Ol1psE7IU6anrrh78wl58LoUH+/kbvSxFXE3QdpwoVrDwi3NBom90Dn4e+I6Ol1lmYp0KbfKcPXJlrlQmDmoBs+U92RAJ8oUxyFoGsuaZPV7H41z4cKut4QRVOMh33rWpr4GKJwYY8qcVJtMfS7GTnFiJKgPM0cf8bWKendIYc/mjzgX41+eQIJ8yo/alAyfIsJii8YGL5naIieeM75syYnVjVPzrX3VWEb4ul8iGkhbYLtYpiVqA59AeFGTljQjjPmAVG9KkuoXcsQ8MA0Rm25QtId448phq5cjoPnNffROcHGOLp/WAVDZC9oEra4ZXGyAYQaj6aqxAbyL3P35KpmHMtHjGhF0HhZonn9Mgg151yXueH63p102NjwvxT3PAygd1ugX+6KlHprWB95Kkhf/L1Oe/MksqSoKU8oexSUh4u4ySfGOGKneEyuXXVstyQvrodqhKWQEITSl0pX2WRr4vEvCLgf74nLJNV0ucYbFKrAI64yKJBVwIB/C5zaUqQ0LCGvhKe7qDZCaA3FydEuqrH94thx6cpZ0FcXIIHTBwwD0jV1hcvCZWdL/Vr6YamLFYg+RCCfABugeFsxCrFrYIt+EZGAYqCDGQC24jQWAPQhg2hBDFAsgFomKQr2q/oC6ctsGpRdyiLr5A2rdc61LOI7sKUxCUSJGGZAxiifl6mZif6bPk6zqHfeDrr5CkByH5uSqCSvqIgzVp7f1SCk+crUJsHXjS1WX2CMf39/0feRsc2EXbRb++m9hAxsARN8bOi3KOEP1Od3snrah/uEYKBqKCDkr/EIAzVVKlpIDJf9BM8vGPCmZSpgDg8Mm7/Mjq00Ow3sdNDBn6HocJHHwx/vLikkuiOmoz6MZPdWsKx6HdXmCdariRNm4YS3rqFKJo6c0/q9sg3z0EdI3RrPDXTtlW9Nrahcl9ahHTeN9Vep4XpWdW25UP1R/smRR9A3qHqD6yWjG/VxoNpqtTrxBhSofyxihkAB7POP9Tq38fxVjnZiwEHRShtuZ9LH8sMtUnevbyrgbZGXcxGkmk7rmh3RwTshKWQBVKN6rvNf8Fy5PDzt3qKyTyc5R+/tyxH7sWTCZc88eO34NZIUsVe1yptpZWsiZ2jLj5Ouj4FzrFJCVPqzn8QRAjg2y+1CaUObDUlwS0HwK9VoJgBFvWC2Zg3f6pcIVUYOy3XCvhAR4ZcfDC2T+JQ2y961EpfUcZAE9ZFmd9MXbhzjQnO6NCY6Txyu/qKbzdFD33b3Xy/npAGAIeKIHaOkoDZP1z6RJfKZdcq+twQKeQYnsN8mrv58uSz5/CN4zLSvXp/wYi3OMsqnjv9X0YRVe6pXY0sEvbgLNwg13B9PkNLUuN9f4LmAeJOhsoJwcKThGcLVgEWgQXN49zkBQKbAIM9wr59x5BAFlvCqICukrdyY8gBmB471xqrp9IQp5vQdr7pLzo25DdLEL5KHauxVVxwRKSLgjTPoKkuF7wewCZPOuXNQmNRiMNDmCpCnCrurlYPdfpKzzbYlwmWX3hli1QLQfwWOcUDDhAIBe5F9dXTgE8tV1Z/iahl7hYmx0zhxbGC/d8Ex6AFqjUTcnMtJC/H3bpFwQTNIo/UY5uHwM1Bj1MQ4DIi46JGXkNtS9rmxBHvdIC26CV7sSvyKfdqTRMwofWz9nshEaSe2JRj7mEvyD2zvMMgBMbZBH9FGD9H2kcCwHhosw5omp72fH5defc01KB1U8CLLZx+pQXn1RpZL7Q9mKwKumzQVA1eUCdSoIf2f/I2WESh38G7MDP8Zjw5qj0eorBF7pYIAKKQK1BAyJAd/gQc8oxxklyBeNXvRmH81GLaJEu48m0zcH16L6Ds+jFN9IhRYOXnaDSnb//CfRrseAHqd763sPyWey/m9YPY3kXC/BbZXtk+I7vgf86//C8i6Lvl0WR988ZYUZybnmDMFjJT8+Tq5wyi74ESRk9zbLYxWfVREGDSMCEE0kO7xXp9mukVkhn57I4WMe8zyUaRig7Ja0X51SOmdP/vBrQH936/jAPweMQ7Gv80V5b/fLYmwNkWmx50jRgVpEMXapWBhhYWHidrvlLC3kw2+3KbliI2ghEgD5udEXqE/JNfwTGQoWA0CRhh1eeHf/+FSuvL01WVYtalK0Bt1Ap5QJUGbHzCM9kCGGDDi/5w47hioBex2vwsNmlLr9oCsUh0lkjFtCAEp7wIu2AQxnzerCAspBuSvnQaUIYIFMFmW7rJhy39/+vjxX+VsJNnVIMkCKv4ZxX7dZqo+GittplEsubJNYgMNquCrr4HGOz+wWawSuAcA7K+Ii6XUNyBtVb2K6vU9qwTkoR7CclPAASQs1QMYPFAGCGgAjTsvTK7pqMaSi8rskY5ZdFs3vEkuCS6rhue5DeHEPBgZxcCk68dkGKb2FC9uhnEK5P3Borf8jkUHx0muoAYZ7SBJAEWmQt6Vc/inxg+cNo1dkW+ZDjiwHgDpYsvA51TlP7HvNYi9A9KuEXpl/ZY3MXt4p5lgoNJg80h2MyIkAPWsSb5W9rXvkYHux9Fm8kjLbLhlz7TJ7absaqLRB5jAAQPKi6U2aV5qz5wA1BvCsDZ343oHvBNjwXntRVgJZJINBA2Yj8JffXagHUgww0aCBM9RND0CZ/jsl8hhynh4jXVmCIFtXmCAo01Ur2M+oiJGOv3qX43UIDOl9dWNfBICcER0QtweExvEbvKRe5Jt8Y38jaCWQ5/XHk+ZbAWCag3zPxEVTUR+xKLq69eAtHmYRGCyYokGnuGjYz4nmpdKFKKfl3fWyrnyrOAPfAj3pLekZfEveqntLksPqQS/qV/2Gsnjsf+T2cwBRjnYiDz0TgwjyrnNCrpE1CffKzpa3ZC4AO2kq1RjE3Jz6IKLRu9UKehWBEfXOwQj/UvFF0XbYDigzBz7+sXwQkV4Yht7FWQh6t0fMGnAAVIAbm3XPgD187jBdKpCwXnVKl15o1hfYQ8pbzhkOtR4BeSKth3WuL9hkkJqlMTcMU0LiNHpOyDm4Z48NRJluNmRB4yyaFN+syOWSC2CtS/GN+TCZwh1PVX0dXd07FJHxvaY/yO7Op6QF7ZgxQpZtKi7L8lLq0xiAipsiY5qJiLynpxkK9ZPZkefgOTX+VGPfgEeerv5vmRa6AuePMQUyIp9ctEtqU5rlgikqwfjJUEFjWshy9cwfa3bsRKm837RWDYJTrRhlnqRtbP+6zAq7FtvlSqrxrP1r1UBQEKV/tXgMI23jxo2y4ZXd4moJlLTsTvF0xsnSxZjdWLRIsrOzxWKBVCf+/tvRQgLNxVCd8Lkhz+D2rnUXQ2PZNw98BuRTf0iV7oqTXz06SwqLo6AK4pIv3k4pPcjkIY90UnLzOR4VUOJGz6D+WV8Ipv/OoumA6sTFBJgDuGMgCjc8q1QOWQxFkus/dVQho1mrGmX51dWabBi4AyAlYGqvHNztYiXZUwdPGEOWO/orlJ6vGailpdom5fsjxQLvxr5NMXIh5PBi0+zyxEPZ8sJfs6SrMlR5lEMRTZFAwoRrugYq8YJtlMiAXHCOcyR0MAcUhOnQH89T3jcCHQIPyppRUYKgjVOMnaBRtEEhpD/MLdF5nXLBJyskc1an5Ofa5dw57RIJL/YX7j4sQZgF4CI6N7ZYRLAkJ1QLy4tMwwz4zs8jqRUxOLa5rU5qwPMO7Y+SykO1Eh4eIf1rSiT9UuiPA7g54VUv7x7AIibQYFCHHFz09B9CebDwkTgZ3shwlMUCXfJe6GP3QNM6DAOIX3z+4BCQVzq1dGOya3JjYzNr+JnYlXgWkxnKHR1IegE+A+tigKD9zo2f2U9asZ+h2jmd798/2EeYH9YBwRsHW6xHJVOHfTGoV3/sRyBP08Gi+ksvOvOF/AUS7PuAPY8jUOX1dNk7XTWDCwN5TRpBKY/j9WjRuCZYCBKJMofCy2vhI2QCjxHnQAsoOodAS8hElQRDK9qF/lmBPlmBvlQBya8KUJAqsM+tuNYsJ/sPi+D03UhKIhA/8DvrZQCFYghw9jU++7lPhXXHc80c6FEUGKX7jW2IXsLBDL6z3lV9jXhncM0A26qfAHwEsNZqQLs2dykNboJ0bExG96rzWqHYKMHI+oLsvOoDzAsHmdTN5n1BYzl5LpVoRlpoUKzSCNbN1d+h6pDlwyoADOSDANYzVZ1aA8lBO2YEgLzXORA/VWM6boSr1400Cn+5vTZoHzdApq3ZWTHqpaiVXNF9SOW9yX1I5YvfGdp9IhYTjPJNcXhnpmnxG7SYAyyqLo/ZoMpnH2bPRjPWQU1PsSoHt/EsEHzBoMnST8ZLdJz9lOpjOU8GWDPpGNMsSFyOTiOaaNaofhMJLWtdqnGi553Kcc2usimVphs7L1of6R+jj5xKGc6Uc9l39EjJ/Eyg3dPTK3/968NSXV0tiy7MkYzLvTJjbpgsXQFp1agYxLQwAljbJD09U+LiEuTfjhYSnnKX9LT8l/S5Z54p7ThqPjjNfyJKwEdBC2FGtz4zHZ6bfqlFdL/P3lgiMQiTTaMD76jOUSUAwLuNU8E0ggWqU9DoeWS0R04jhwAAMYIcZcK4wIlBQGij00IIHgaVWkh2xIAsiDNIDbyqFbsTpMdugmKIS2lep0GSz5PbqsAnVRLIj92JaXQaebKMRMepdd4wJbuiZO/biRITB88xeMmf/fohKQOR/dDGNKk4ABceoAS1pc//WgEAeYCU2xHpEO7XUMmQaOf3leQcX+EBSCsqOlx2u38IHnyR8tLlgSZSAiRTCu60bgRuXGCYilV2OVhx984j06SzHR53AOtLbkTUwxCol6MuuPqekfZuCnt4GN96tI5C7e+KijJpbGyQIwiTPhDpEFN3BBYv9oktDPzx83cjAh8oLig3gcyOGi0Vfs9F/bAuGE2RCwJ3gHrx/UWPgb96GNJu/yvt63Jk8fQ2uTXX57X2ZWDYaJ7Dc986JtUHUFyqUZBmQA9pO7ytpagHUgcoNUijl5rezmr0AUbv07WquY90AwJf9pEtoAwEk1qijSuUWXG9649fl6Y85KCQDxk92SGkLpC2kYo0cc4eX1OMFaGRNJxE1Ed6hFYvB1u0fsvf7iD1hFSM8fhOGcNpIbpiDFU+ytz3ARiXSBry4h8xcTRJQHqryb+mAgiNfeIAKpjfdVoIIysyb6zXRWhLUmfoHWbAHBrLoK9lYGTOcpQf6xVlBe7PduSBswkTNX9aiP85/pE4WS7ENpJcP3DO89gH/I359LfxpPiqne/IPvvv1SmLw78pScHLx8y2Tgn4Ys7zagHzqRgpFNelPIDFpXNGTeaR4u+DolSgFv+OpiJR31suvzv8n0rZR5fsJDf8CzN+gQWS008la6ft3H5oj/+x5EYoiTwCdaHhAxf9oj87+BnMMnF+8vjol6ctY2cTHrcGGCCIXvLrUn407rGncoDeRz6NPhIyRh85lfTPhHOJD/h+19Y9BakYG3/84x8lOTlFli1dod6v+pt9DF/Evx+4PhMabiJ5GA9cv9H9ffFAw5YybB+GpeEFHoh31Wu/nSd9oDLQrlpTL+cu5OsaQBogZLPuyRurt00iowkGjXPN0OgMwkLvYjJCZfvzSucjQuGhtgh48QLg/QyQGbeViNHaN8Sj5uXoFd3foIV41o181Ih+o2x9PFuiU+xiDeuXxEV10k4XHD2BkBPc/1qWDID6EofIj/NvqgIYBCgGbSPC8Q0J9GQPpXUYESML3S/JtDisvoc6Br13usdEp9JQWo361gT3BN70NrY6AmTTw9NlEHU5/7IKicrqwJQ/wn7j5TvbfIPMMF+mBgj+ixn9q08fWXd2dcqLLz4vHo9bQpfWSe9haH+AU03OtDHcLRb8lpnsVRrHvX2B8pXcF9WD4WjXbnms9Mdym2+MyUhi+ZbnoB98DwYxLdK7bqbEhXvkvruKMWWPQmGCQDdVrpmYRaA31G/RIsF0GK6jtKz9wHUUykQaggMg2R9UMr0ctIWO8Ubu8wfXlEukUbkiiu7xETYWuN46igNTB9f+fUlPjioy2RHagI/9jnlbDCfWSvbpSYJrcjf9jZxrXbuaZeXAMhoeZ37mIIMzHDtGgHfmMRH7jD6c6C8XyDyST02axmjmD665n1J8nAU4XeD6RtxnwfoA28fJHw1cs7yURtQH3OOBa71srM/xwPXoNXF6fn2h7vt4LhQgWqrWX6aH3CgzbHccdzHmWwfXH4aUG+UFL0/5lJybMLz/TaQWCJy+t+dG+eacR+B1HR1c/738M5glakeAKC3F+WFfPu20j0Nd64U0HBq1zqeFjj3Amkg5T/YYDri4FoJrIkaT1zzZdM/k83RePgeJFaABtuC5yPUOF8c+glnO0fvImVyeieRNf7/ybyCAz+bNm6W4uFguvOBSdbq+QJ/vUt38Z0r4jjzLuZ5ITX8ExwRiXjvFPH1MblupZwPkvrrFNsq06rjZ9QGOeXhAJMDbd2wbxGcEOvH9Fg9liETQJ/g9HtSPSLgYnViY19hgUwvdbrmyWg5jdNcIUNCEzc436QSBNRUd6MXWp+T988x94fAO2wbmKhmkCKxKiw2cAfrFTDlkL1YjRk6FtxSmynkXNMqspW3igEe5L6YXnkEoWiDdLjeCowBM8KUWiHybeYLKHKI5WgxStilegsOdkrWmUvqA1joQXZAve0qamTD562oKlfPvLJPpSJs3DdO0g68Q4l2JsoPzbXhdqiCF1m0oQZjvDnh/A7VIeKiHMASLIXCit7EGmtZciGlGwJsoywBA/oCs/2eWlHwQJ2EZXTLr0nLpg6Aw5QcJ+lpw/QSUM8GYM4xTfVybIk2SX8jvys+fLXWdxdJ5KFjM0FrLnhUrfaZm6SwPE0ufEdrTdoQfXiQ5tjUSb85VDwvnYCMUF94HT1yLzNiIB2aHxyslnYeVeKL7YJx8/WuHQT1AXDtWOKuOL1NuHND5Xqyc9jfi+aI2fNYpB0Y8hAMAqg0A1OwfTtQfggmqwDnDzEebIf2DYbrZJ/SFiuQdk8PORXHsE+qhhs0ygjtN/jZo6or6Qe4wjVlGoEtp9D37OJNCbzmpMJTQI/VmZsgdKux4LKaQG11HFaeZtHLSYyiDCKEWRb1guOc5pL1ykma8xQQRau2qHPZ0w+N+WEkwcmO5c0iNwF8jALS5DH0caVGasA8DDHqAGazmKByC7LOc5WB/Wo7yI+Al8p0o2dZrlUyYCi2P3wiUWU7WF+uIMz/6Fou6CMdO8tz19mFwNzhhJIbtgecGmEqq37Hug7Fhve2xtvR9phQf7wtdnlBxpUn7QN6AkVV7EPhztmEmZiLwmNAs9lg7UG7R35h/lZ6vbajQEAC6k26Uhqvo2SVJFm3k19VXJhXO10GvOIzAIuAHB+EtfwYY6QchQdFQBSqWGaF3YOFxPmgqGEHB/GXYOHB1YPF3jaNRYrGoOCQoCfXVK3s71kFO8aCSTSy2H0Ro9dE95KMVdVvb46j7AFBttOv5G98dlBcMB/d/skY5wd3tzyDM99VwFPhu8hGJlDtfkuggp8zG/RmG/hljWopF3lmTvZQ6vh90KM7utHoPor87xmxbRtckXYj3K3no5sAgafY+LbUunDfoxD7f6PukcjH+Se7+TilxPif7Ww+jX86SWeGXDMlrjn/2+Eew/FWu9VhDMEd2tL6hIkKm2KaNf+JJHPF2/eOKbhhh8t2k46TR4amXMsdmqPPgOYO1I5m28zArWyBzI66evOLMSeT3oziF70h6runcer3yH7LjtQLI9K7CgkWrcnoxlgOfvjrIHklBUlSSjyLjZ685fg0sCb9CLcY7nZaPl94sxPrm33zIrGl/8cBss8k7T+fJ0U0Z4izBHVUVLvUF0fLMozOkrChScaznIcx5MIRxC/Fy5lYzOkVvzOxz6pqc0NGMCgf6YsNkuUJyTFdInvkKyM9dIT0+Xqzia6b0yuEGq/RGeCRiTitACUChLx+ULWvCy74VgM2GMmpUBvyFN7r4lTTpqLNKxLwGTG/CW4yIhfTq8RxO2zoh6utoN8OjrXmOgwHM6XHkgjsu3HL1t0vtwKtyxP2adAeUSBT4LTyP0/hccMZrReGa5A5X08vaYpO9a7Pkjd/NkEd/PkM6W0yy7JpySVoJKojJjQcp9MABrHh9BzYCdH/putHqaBAagf0D/Vih7JSOjnYZdPCmJxi0SuHWNmk5Ei6xuR2y5vo6lW5C8HxQB24c8oSbMXCiJCGNYLIaXOzdbc8pfrp3ENNheDIUQYpwgIMSIig6KPw3fB2Sb0O9UMYNqn3K+DmIwBqeXn5uJIgboye0Yz+BJzfWL0Mt6zYH15sVqUnvncgIFAmsldqFz8gf5u+68VnI9P1tUfSNkHK6ES/Ki9XPaQDXLC7bjHWmFlECXKo2nIQ5+9uk2PGcyre+8fRg9E0r+gfl7lIwExBdpX2m95pUmSpch/2IGwc8zMMK5AmMJDwLYiETdqMqg38AGy4O5IQL0/DfCDVCeD1f2/Cv0v72A7o8T697UJWHHaufx3xT8pMLD2kc5MSiTnQow/tUp6FMtIqYBz28+mjnlPfskIOdrw3t6vJWqPo802x66CqoSlyg+gfbJsaUP5RFyrAdtr+rvnNfSMBMdW+zHHx+9PZ1qPuN2wfNz8mG+smVj+c1Ov2mk/wqZ03SjadEO6GEIwdAYxnpZfEYMPJdwf7tL2U52TbqAy+ddcKtyb17zNPJodbvV2qZ9w/2wjmgndfi3TfZy076ePegXV2LbWjDehu26VQaB456H9/T+p7sa9s4lckPS4t9ra63dMLpcyDPPqEkNCPny6qE69UzauQi5gkn+C9woA6se3t7ZfPzeyQhIxq8am2wqnGwx/ci/ttxrv8F2nVCWTxlWgjAxh3wmG2GtvLGnQny7c8WwlM3AN6qQZ54LRPBTgZkx8FomZbWA09nv0RiYVsuZOpCrP1SXBkunQH9Er+4TrYAHNC42KoDgODrqX8bNf+kd5QAbLX5qCPkimabz5XFlk+pEOcrLF+QVNPC484lPeaamC9DxD9FXrN/U26JeERKvRtld88/ofdslk1P54o1xiXn31grNQDXXJTGfJDX3AKaBWkhOkc41ATN520InNJjlJBzS0GPiJfLwh7AAcfGmLzezGiDVD0xT773s0Nqyr4GWtHUna5u75Mbou/DNH2wtFl/pN1kGOESgJfDbU/KBx9AnOLnefRYxgaTuyXy6puxUnkkVLohb5d6XpUMJrdPmFc9WoVSwYPl+r9HH4bsj0ds8xolLNIrNqwiK38rTYLgiuwDNWT+XUfBwXteyjr+Ik7zWzLb9oI6r9G1S3Z0/VhNbW5s/gvAzBvSgAcmjXxs58t5MndOh9w8r1lMLViMuVjbp1M/+Jm0ELcfgB3at86XY1ZrLjbQS104lrQQcn+L0ffa8WxiMBgaPdZUoiCNgZxrSrStSdRk/Kj+wfNooew7aM/dON+fTkIOLzn7rHu+7HkNMBQUx3g002khvB7DvNNzSyMFg4M3BmPhFOjKqAdADYqUBwu/LL+fhQPQf0/IuZ4B3jMGScTi7AsjIyFSxSSInu9KbEew0emI5/XWPO369FjvB8+bvGqdc00KEyM06txpUozYPqQY6VQZI/IdXoQEcP0hY/o0XFNqsF1/bBdpO6DmSxfq+YivjrLp/fYd0o564WCFERp1Wg0HblwnQS58HNo1D8ePpNyQQ8/ZhnkYj7MNaP60EPL6G+j99xlfzjxnJC3kqYpfQd7ykHx77v/Jn0tvxQJQl+LdfxTT8Ns67wcYxiA1+rd+lTv5j7vanpHtbU8qbvaz1d9UMyUjTaeMVDuK5E9F3xomj0dqyZqYByUsMFOdxu8zQu4cpqE++Vwdf8YAbrBXmm5U7RxlXCbp5m8ddxBpIVZjO56TGh3mRLSQtxsekqPdG4fS0N8TjEr6duP/Srljk6xI0vpWqvl8mR/+lakoxpSmMVV9YKxMsS05aKVTaY71xSnN+1Qk1ujGu6Lzx+r5nGy6F4v3L1TUoW/NfQQD648nLYSe6U2b3pft27dLbm6eUgLhM5DBviZqZ8H1RGvqDDvOPtAAPywCgEy8rYeVwNHdKxvff0G626wKhJ13TyF4kB61uOzos3Nk9dUVkAIzSX5eNxYmUqlDm8atrg2WI2+myuyLa6UnvANTxgbFTSUg4hbQlw5v2zWSGTxXXe/Zll9C9QT0i7gqacQD1OsNkTUh/6XyDYgLL0CU/KH+Lrk08guSbTkeXP+z/S5EaosFmDAi0l69eFzpeNl1Q2WhXcmCzTDcLIUb2wAUamTBea1Q9nBJIDSvm6HMoXO1YwF0ViaAClIYLptfT5CZtxYiOl6/GAeS5NLQHw67YQiuVyDUZOHaWXLtLXVSWWGVBauaJQBu2V5EiKvvAeoDLSTKRqUAokd6xUk10OgoXEBJMESwhxlg5T08gKMq2wMxExAvrUcRV/ETBRIfuBpybudJZGCaArv+iwQb5F1pMWyVOYM/GLPXDYAb+Vrrn6X5nX7JW9wsgZhJiAaQr9qUIA2VFumfWS99JVjB7DXJytmXy4YNG2TeBQ3Sl4WBkRvyfxaHnJvaKE8XZaMELfBU2+XKDO1yDKCz7je5kg81k1svahQzwGYbgCBpC2C1SJYPkFWiTxAkcyHbsH10JPGZS/pIEzaAa1I0uICOtBFMCghj9nC2IB/eWxce2m2oVnpvVT9C+tRSJsCLQRrIslocG4+XDz2exciHP7gugFucwA3OeLkUeeE1MH6SDhzP8xgWnm1D6T2aP7hWfRb7qKe9kR5ly2rJCL5Gdtq/Lum2RLRLkLxXWyP/w7qZALjegzy3kTIBoJwFEBuP03TQSuoKxqxDSisuXNOJjdKELDv7EVVpuACYoJ9UEZaTXmwE21R2tNO3aBHHzYZXn8oljJ4YSNDaiA3AFpwqjcICIC44XoHr+cf29aHOA7Fh2YG4mcEsfEYe+tEmrK9c0mFQV4FIrxbOWHqtdQ85QT4OEzrAS3AMpQPZ55l/LqZk+9Cb3QRwzbyTHsVZBBrDyR9BWzGiqU5Hofc8LChD0sC/mYO0/o5rzgjFlLs5CXKF/ycWYwWCIQ0oEPdRgGtHP4ZpmMkJOUXaQQ881c6BThVRrtNbL02I8Pp2w4PSijqchnbMxuYdyJb5oV8FhaRXnqr6lvzXjBe1ioP9pexauRFSi9E4n2aH6pHZEIn6jhg6Zio+kHP9SPmNcjUu4x2wod4T5LzIX+OeewaRixFgDZSma9I+DWlH0uEeU7MmIfJlCPNcMOrld3Y8BPrcRrWPC2/5DmG/vi3lRdyHzdga5e2mH8jVKT9FdMsYzNJMjKrg8HbKo2U/UrzvaSHLZFHUTVNR/KE0KNu6pfllmY37o6ClAe+qGPnc9FMbYI2VQbYlqV3cgg1a+55J1odZgt6BJjXAD4I3INAQinu5EnEHUvGZT4OPn7311tty+PBhufTSyyQkBC8VmNK8pqzSBO2Yy26CJ5zMYS19JeD30YVy1qaqBsICEiU8IE2sg+NvloFU4aYfW1fRK688sxGaziaJRLhsWldvkHTh7V6+kQv58JIEikrI6VZeOOALBY46O8yya12G5C1qF0OsXU1bk5PK6XO+UOlN68Sb2+MnX2U2mDF95FZyXOSHh5kQZtaYJhHIOwXm2DfighBZMWD43D9fRNyXbMoBAI/Aw80mMZCJC8Rr3RoQjanpHLFABi8E4PSiyy5CSG6T7HopWd76fa54urW3OcE3PQIJWGi45ZUk2f5OrFx0UwX4fVDSMKRIFF7qOqh1g7hgHyxR5wVCqDl/dZ0893iq7N0WJTUA5bHgacdy/tMEfjcQI7nRLmi1kb8L1TpVPr44OG2vc2H54unFRrpIN9iFiasapB961gjijPKEY5o+Rcn9cAqKf3UjzzxwUHMJN3uqpMVDlHS8MRQ8pfG6gVaLHp8u7/3vTOmsD5a5VwJfxcRI5BKUPztAdu7cKWZwC7rBubD3leMhUQa6AzzdKE6dowz5tyv6AxfpUJ2DAx8uiIxN7hEPstEHMESgq4YSeLZQTo+OSZaN5ec+cnt1STxG5+wHuPbCs+VFs5K3q/i+viJymlEt/EQaCqjhA/OiIh/iLzcC4AbUZTP6GLnSrFMyE9gPeRy/6zxgSvNFMg1s+jXYA9gmPJZ/dRoCv1Olhv2Cn9l/SQUhmCe4tQSGQQc4U3GeGXK7u69mKBrjmPcuCwEA34w6IIWC57JeyENmhE/miXXFewnrWAXjS1U3TtSNA/lg/jio1TW8iaP5IiPIjsJf8rTDAEiA1RX4VtEmsY/1HoRrkfeuyNc4Rm308HMgQYDNz9x4m/MRjM/kRWO5hgThsw3psw7AjlL542mqmdg4fNn76o91xWuyTzs5eOFu9gWkxXKyvBzA8Fy2TTsHGBwk+SpNl97U6QYcQOkSfoF4RvR4nVJhL8MgrQx11YnE8ULvL8MgdAADUC0fH4WFIJz5RIA1p/V7+4E8xzCGtiewpkUYkzATl6045ckIpx0O7ivviabeMqiPFEkHQCdDv/tbjGkm+imJ/5rRgz3VwFo1O9qUUopKxtHQg/u6THHdO7wluA/LALjxvOjvUTJs7HJs85FN4x7oUufQwk1JoJDkqnuLXmsjnuWpNq1s5IvHBmdD/nMmIt9mTRhY81x62Lu9Zeh3ZVh7xFHv1BoiDaiydqLM7r5eNeg/Xca2tAVknpHAmmWmrCDzSOAfZAhT7xw+Iz+uwLqhoUH27Nkt11x9vZhNFoWHuG5iMl5r1tuHsqDx1e5vYDFcBhbCJJ+u/nk23QnWAEdfO/ZvAu8X8AijsN5GRBhC4JKcWa14XMHbuztFkrK75dLVXcobSC8Dp4Ps9TZ588l0WXNxs7QlNyKsNh4/2BcObylBM3l43LgIK820AMFPMK8Oy7UuhXfLJhFhexWP14wgJ0lyidpX490lW3t/LzdH/xLeK6ANP6v27sC+P8hVYb+UxIBzMIN+DhZXnidZpnMkLWCZ5FhXK1qJLShKjHjp5CYsloLuN6SvJRS8uABxtliwOATalIdipOqDeGlpNcmcm45KU4BT9jUEyLlhn0X48PPFaDSqB3/T4PtSavir1KJaQvEOM4CP0Aq+OaX4zl3WLmGQ66sAMiJHmwsVt9dBPYQkVhgBeioAE5U+6LEkKCFYasdNydfty8DsCpQ0YZYA9e3OaAYYxAJNY66Pv4VhBuglOtAPwWJOlpf2QsuDUgd97pm2lcPqh3U5zYp6hsd3z4ZOgOguWXp7keTMbZXMvh/LLPBBZ0eslmkxi2T+/HlyoHif1Ec3iqUiTjq2pIgL1J65i7pkU/2gxCPvVDPhi7Woi21uQHtb5OieGJm5Bl5tAMcoADMjjjEDDJIKchh1QBxHwD0NL036m3zVAfQAUAUk2IPz3NjhxjkE5Tonm1QPgmSCRCs9m+hfVBPRQ5RzUR6niRuA9hjghbxsLqpjNEACbx63GR5Oej/Z3xYh7XSck459ukEYZShNBfrQxgTp2cgX06HKBtNRAyKkswHjFwLsKLRJum2+vNe4VuWZIJD9ml7VMRc00luMR9sLyDPpQG2oGJ6jFuYiDTqSSWVhX7ATKKIeWYctuDa9ufTu6gF09NDrBKu06chTTBU84DguHvXagTLSA5jgaxPlHSF4rvaVnIAaeZA92AioQTORCmzMP0E4+2cOtnJsHM/ORpqkx3Ag46NsWPk7vdCoo14OQlC3etsc7tT6sh42nu2i87F5DGlY9LrTeHewHORYsz15ns7PJRVHB9cXxPwO9RAuf6vcoRaPNrsLpNq5WVKRj2xSdlB3DFAUb7zVV8gz78/61nsAkM1qQdpEjIO4meEXyMKYC3AT9UplT6HUo7/vbt4l7a4O+WT2T4clw2M/jGAkXMy8xPyM9PFeQwNCFEhe7XoX8QHq1QzPgjiRTU1bQO8pAF1H67cWw1IAY0x/+KzJs1u2d/5I8kJuVZrR8ablOGedFKIvhgUug9rHd4eODTKYVD0QvEzGBtDp7YaXZQbuvUTLNOirL5rM6eMeazQehTNlnxooEliHmcPxPL1s3PPOHvCvXwM7duxQoDojQ+vTpH3y3ThaQJkTlfYsLeRfvy+MWwL/xXGUjtm893U5ehCBKyBfR+3o1XeUyH53jwTXRUr7/mQl5Xbhp8rFBF2tjoZgsfUGyxsvJMill9Thbd8ODxNDNCAgCh46dXRh+t6keudbarlbMs0r1M8v2L8Kz6g2a0EutB4Yg9/zQ86ViyI/pUJ3Xxn9BQDmheOWZeQBL7Y8JI3eApmDcHA7K4xi7QwVY2OU5OCh29YVJKFxPZKY0ykHPD2SZ71Y5phuHEpCF4fnXL3SrQRIpqblhp5fSV9AsdQ9M1vc8OB++7+PSlAs3vqwGoQ4H8Bx5FWT60ueHEEUp63Jsx0K2oFj+TIpwEa5uzf2B0v369NkACj18zd+c4gKQlDNfFRDeeSF/Y9IgjtEusqiJCTCJYbzi0BzeGDUQSk518zzgQP74ZneIaGry2VRxqVQpLhwaJWzLuPX2toqz6972ueNRKOZgbIgCh0Y4pawFbWSP90NtYlBUEQMMh9g3QR+BfO087ez5D9uRbrZLhk4gvOmASyhjAxtThBJgKdLy5WhHxAUE/jpfNuhii7GJ86sJWkyfaQyUMGC3F5/mT4er2gO2EfAR841AWmpjxLB/UY85Ei38Leh6+FFKGXY8rTojzpXe9Rj8SM5wyM51/5SfIswMIghKIWpa4xFC4GXnqOLn9SAfQHwwT7ACJPUzZ6N3/N9M93sM6yGCLhzR5MIpHeX9AoOZjkAoDIH6znDdx7VRVh/NoB3KqboYcyHca5JwyGoftZXF5wA0ca54Mxgw2yGbtQFp4Qhr6Fz1ovxmfVr6wSgYLv5eNzE5dt97UCAzL4+UjqR6eqh0ckHPwgKCBfq6kY6yJxI7byRUnwl3TvkncbfqLDt/laDYxldUtc6L27FQGkgRr45+5HhB57kN8rWfWb6/ZITNv8kUzj+NHJoz436KQZq/iT4sZPf0b5WdrauVQdwkJsQnIfzfzZl+ZlMQgzSU9B7o3IIcDZrOvq2roVPahCNfGz2Va6PmAhVpx/P/0POOxTlKDl4tSwI+9pksjTqsd7BVjnivFumo7+QasS1P1xk98lp35EZEX6dfIwrsd3Pib9Krki967gjKLenG9OcgXs61ZY2Id797vbnZFvr46PqnutpMn3SgRIs0+Xzeb845bpgAkzz9vTfYCCbPiXpjZUI1+cctr8jX5jGB8zHwRgsRnuw6REZf/e738iSxcugaa0/OE+unFPquS6GfFK5a78kQ0LurJ0ZNdBtegGez0NY7HcE0315sr/nHWlqrhQHHkZG04CsvKZKwpPsUoKgKR3bMyQYyhsmm0ei4Km1ILjJ0R2xsuWteOmDlnR4tFvMMQ4xYKqWQIqKE26498yYZw4G6uHD2EL0A2vz1kkppji7EDTDA9oDp7zp1dKn10JJ1whOl3TTPKWjnGrOw5S8xm0KDn8JHd0l/X0JQ5XYjwnmHtNrwIVATn56f4GQZIo1pkoSXmThgfA6xmVJ1vQkWQY5urScWElMSpYIK0ImD+Sh/LmgkcT6RqLHvM4BILv1BZVJU89GLNg8KtXeo4onPifNA5pFiFy2qkUCgC1Jb+BZnMKl5426xPTq8Xs6d5BigM/knpLfa4eX2w11EvICO2pt4qgIl7DEHsnPPHeYGsg+qAoUle4V9yGLmEOhANIRLEugJhJrvBze7TxMxfkQnl+XomQWAbAZruSUlBSAcYsEdsVJTFiSGiDowJrHHD16RBqboXd9SaWYl9VIWD746jkd4qqIkJ6CWOnGACoqz648ickhA6AjGKQQ9B9nF6KrwXU7Nxojh524OIARuoF4fF5u9gGWl8bBBT3J9XiBJpH2gH30HlOeT4FS/kWd9dLLi7piOkomDhurjnJ//Gzy0RdcEZpMHfeRNmJEnUbiGGKvIF91KIUQTjWDFkt+yQBAXy/q2gtwiECIWIiJfXg50nNNpzbTNx705QUA1ok0dc8UucMEDJS04ywE2zYd+bfQ44x8U75umOeajjZOtgBodOGcJlwgGIMNLtJjPbJfsH7isZ/0JHqno/A7Je9IE+G1lUcWWwUAJJPnuTxPUSC4j8dhBwdw5GOS7qdL65FfXo2NQD4I9RQM0KmmD3Q6COuctxN/Yz75ORsbgAI53mwfbuRD0yvD94vepzlYNKH+zEwD5xOEMzR6E/KupPhQn+HIly5z6NctVYOxTzDf7A+6d1o/hp5serr9o7JimK5oBM7BeklEfTEvLDtnFNow2Io1T5M54ZeBzlWgPNuUiFsSc/Wwy75d9wQoM1HwqI8YeQ076vgvfPZkhuaj3rVnz1QY6W7R8NgaJxCZcHvbEyrYTaplLmT5ClT5+Ryt7+keFryGxw0EFMCDXCB18OyXdReoaerRpPhOtQykpYUGzsGgbo6kQfquBVrefH6zrzWhf+m8aa6hAakNv2PtDGgvJ7IAeKiPQka1x9MHuhXUllDWYHjvTxSB0otIlrsgC5gI+gyj1PobPdetfS8ragpnXKjStDzmE1ifMRuUFk69nNj0do82H3vHkM5S0vu8RFsPq2e4WtMT+gklkRgfPAd0Ht5A4xjeh+HGBNB9Zo15YIt3rZL5jLFEy4ywi8ZLcUL72ed4TT2s/YROOomDDOD3RRoxuw0600dpvB8sgeFTEMGUbxgtAiPpmQcPHlQOqyVLluE96jcVehKFHd5jTyIB/1PK3Ptlj+PtU0zl7OlTWQM95lchG/capvFfg6fTK7u37ZGWcqdYESDkmpurpaUqRPa/lS6D4F9b4x2SfXmVZCOMeEyKU4G3kEgP9Im1kV1bp1ne/uts2fN4vmz9yzzZ84850rZ+ujS+MFva35uGB70BL7hBaRrYJ4fcr8rO7lcBHtyj8tU4ba7zKJeEXYkb9thDzhTyOtQuCoZVwyDoHCzLyLDG0y2LZWHoVZJsuALqIVfIPNvlkme6TDyOK8XsvlJC+67CosKrJN96tSTgheevS6kWKMAL3dHRIYeL9snrTzZLWfluCQjqUEAnOMEhPeCi79mDm5jT6TByXjklTgkzgh69DLMBOhg9kC8hToMTtBEwUcKIn9Py7RKJgDQpiVpC/gFiCjq2SsM+p2SsgWxeVajMvrxSIhN6EEjmcgDL0V/6+iJI/q2qqpJ9LzXJga1Hhx4SevpKFhChWWNSTBI9rUdSIwIlBVyFmOg+ibqqVC74VJl01IRK8b4Qie43Sfn6FPGCutJeZZPP31Yudy6vk0GohUgRMk2KAUA0Tcmp+ZEtSSHigGI/QB51jdVGAKkbvcoEazAF1kgJ8YFngk1+5hbYiQMIsH0GrKFk33i9RNQtHOtDRnCt2oXpIv1B5McJ7zivjW6nZO7Uhjzr6atgOHSH+9Ik8CaFh20ZjvMikWdei98RMV6MBHi+tve7tEYWp8camx2ZxCSGzMdnhcF9gHgWvnMxrX4tLm7lYED/rstNUsqNVBICTl6X1ovP/tflYlCWi+Uw+igj3D+mHBZBNX0cxAP8zA3gn6a3D6k4el6Yjk7vGFZOfGF76VrViuqCvOj3w8hjyRVnGTiToXs69WP4nb/zfvAH3aU9L0p73y5V/zyXnH8+cbimoxubWTIRoOUmlQzXBNCTPdI2NDwLOhMae5K2JvEmDBjiJ3nWiQ9nXi0jwrKPdcauNngAUdjF0Vr5FG0GXln1u5/xe637WThKnoVk27Nqf4OTN+XUGtV544w3wat7kyyPvUnVO9uLgzu2DdukFqC6Bu3IWUvmo8VF3tHYRmDNNB3gQtX2VKlzuLV7MLVzAvP0A1zjOA6+xjL2Wa5zoLEto03+T4ixE+exOWHzhh3gGehWdcv7mHQTSnPyuNnhN0mG5eIJVXSSdcZQW451AtNNxsbF2lNl7D8Em6fb0kMWQBLxhtN9mXHT1/oPn7qnZvpsOyMwPvjgr2Xv3t1ywQUXQc/a97A8heTP0kJOofKm+lTSI9Ii4PnDwHu5/G3c5DvlMBS9fj3usTrQoh7y088+odKds6ZBCndGywBXVMHC45xKJi5lfqssu6hpSEbs0T9lSU2lFZrW/TIf0myzz2mVcLtR+hHVEEp3UBQIkmKgoyNb42XBwg4JSGuVFngSyMUjf1k3Tq9RQoyLp6g/PdL8aSG/rf0cHjx9kglnCOXRzrF+WZKNwx+E+vkvtf5GqhFYI84HYvTfbw5/RDb1PCiOwTa5POT/DV1OF3vn31bcnE8U/kpCDmZKKKU9oJKRcksh8kcIj+A5nKI9lCSd0Jz7xFW1ahqe0mEETyONsmuc9iRAovmHtFZR9kBgLHsZyiBpbXJH/q/kgPN5KXK/LnVY9ZVcmCMJiS5ZNN8hTz2bICEXH1Hg+9ZITH2T+DtKZB6qhax77zdibwiUtLwu6UC9O9+dI4vnr5CcaRqXm3xyUkccDoe89PqTkv+pg6o+E0MG8RJHwCCrAVxYgxS9Ey/2w3Rv4kocSIEuxOvfclmdrFzYNcQ1I42jC9VEygPLR+oCF92NZuTqc2HfzXQivYqNzyoAX51mQC+sTgsZGuEfwcs7B8AS7U4Q5q8IMvIapIxocw/HDJMEik5CC25C3irxAWnKCoBQXLsD7RmzA9/pPQeeYntS5UR/OfunpcvokfO9pXF4+PPORfCUoX+vKxf5rJ+D6q+HkCbSYx/PR/r+0RSZ9lzkTx8q8dqsIwLkpw5rV2bkt5nwLNOUhxhgRs8Hve6khfhL+A3ll/cTccoMbCj30OCEwBpT5rLVt48YEmXntcvRfv4BnEgL0YE906WGOaX4RhrbTF8wP5IaFAVmQzu60dExZuXJzyYdZGS9PI8BTwrSXYo2Yr9aHHGfJJlXHnftg73XIiIrZ8Bi5NOZj8j3996kOMvXpt2rjn2t/qe4pyvlPzL+Ii8334B+q92ME6EuHF/Syf1CmgEH0mxD2o1pP5XEYDbI5GxzxzcAGsjH0fK9vv5Jea/+GfX9c3Nw7/oAGfva8ug7Twno/KrwXrRlo+RykAibE3qvZFrJHRJZ33YPFhlmIyLmt5TsH2deuMjxGeB5rtHIDV8J7vR9wnLfmPFljTs+iu2xP6T0qy+PfXxyFTHBo9kHoq1e9a442XbWaSCcceG7l8/I+ZHXyDmxn55gLiZ3GK93c9ov4A0/O8M/uZo7drR/9Fv/dmfdXpH0HckKGZ8axGMpwhAOD0vgnk8rJ9uFF16kUTYnoQoyVhmmlBZyshV19jytBrIgXzfNdJ4kQqLNZIgYt1qMWJEUNbhwQseS22symaSmvlJ6HU6xp7ZIf0UMpj7g2Yz2Skez5mbkQr7shW3wnGHhHgBE6gxEmoOn7LrbaiRvHiJChg5IE0ixPYyICMCdjNDa0VH9UnIwHBwyr6Rn92A6d1DJudHLQV3ruIDZsgLRnLq9LkhQtahp35E23bpYorGKnlbW96qkmefLXOPdkhGkydUNBPRgKPELOdD9PpyUvUothBYflInIg7kSG7VL8VV1fqY98ICk4dxscJA59chpH51TRWUO3kBmY7eUQX9t6bU1svrSZtm5KVZmzG+TPmegGOEGJW0mctAoGyFvF9fvkq4Ut/K46dnfAw8odbX5G72f9Nxyap10AE4pEuB6cJOWARBEA8g6SqE6AtrFgZbdEh0eKwtDbpN99o1iq4+V9Lmd0oCFhM5mq8TltirAN9tyje9iI2GkyBOlPxP30WC5+StF0geqiRWAedHMC0DhKRQ3QqGnpKQOVbHJZJYd23ZKIiT7pmEQgADxaqEep9iXhPxMFsw6RyKiIyU3L1nCz9uKWY1ucbVa5UhJmMzJ7ZJQm+YqpfeyE+eUA9jq9AdybOmRLO3Upovp+aXpC9YG6InMQjHSANjoWPGBcY4ZmB69ovTKku5A5OkG8BvAbwTtMRikkVvM4DD0dPub7vX2/41puuj9BNhUHmkCbVSDA5MilLzjfiuvz2sBhJrgZY/A93hsUGoctvUhHS7eIwe5DoBvBtJoRh7g0JcoevGQRDKAagv6uL4IsQzHJuCaYOiowDznwIlGwKpvcOCphYwsSyX6KvneHIhW4Twa6QCxPvCk00PYDzhTQsqRmx5/XJMLTPnTkHEGAdftQKZ4DcVwYAZZZz4vtwLfBN7V+BlTAUFIQ4VxxjHMP+ubszCsuwp89yJPUXQMoQ7UxVhvlVqdBeMYepCJyZhnzhjQPMmoa9zC9uO7q6La8L7gfUItcl6Xs0Cc8eCMPxdFMzgO67qovVz2tG2Ust63JTfkPMwGaaVtwnR6bsinJD/sFnVP54UvAud2PvKtjazjg3Mgy7ZC7UswL0YfwAyM9wgi+e1Wkf8YiGc0e6X2Ydnd8o7MiTpn1P0T+XFG+GJZEH0JFr1dIvmM3mdOO6GaQpOzWh6DlNySmOEe0X0d67F4t03JT5b27MYi6kOINOuUL834NTzX+IzIn5SW5MgyxToXC8FnDmWv2V0mr9b/BNcfnubrDb9A1L8XZHPT21KBOjUFBMs7Tb8TF+RcrXjGEWAUom8kWxZhun+aSi/WNBfRXBfh2BAVQZHPON7nBJ6cdYwJTpOc0JVQyFkrNb1Vsqd1uyyMPh5gR0IFJB7xC3bbfy5uA+TNut6WV6vfPq7cE6lj/ZgtLY/K/s5XJDfsPNUH5kZeLNm2S9APOGqeuJU4toDn/1vJi2qXRZFY4B56IQbNW+XS+F9jwfMcqLGM8NhMPOkTHlntXosZviMYSJbIzIhlU5Tqv1cyvL8beptld2OjnBuP4Gg+2lCmbTFoZFmgpo14YYxSPTvb1sKJESAdOxLE0Roqy5evgLAAVEGUpNEoD7FJVvGU0kImee2hw+3QEm3tL4G8l7a5Thip4WSvcuafF2/OgMpGhoQYMoYy6wbvrN5dMurW5K7Bywnay6Psb4J0kl6fLX2l6pg6bL2OHgnF3G5AbKdkIUCIF2F57Z3ay0uN1oB8g0GAZdfidL0tsE+uhNZxMILIEATRyNPk7LYHaCUAHbFkX7j0QaHjnHkA5UBt9N4yyiAtGhJDMfCAWA0A8kg3GJci35rePT6kOW3ObRDScF2QwmM+GcK8DwDY1e9Vcnk94MLVuUshzVaFF5ZRSfjRPIiOGGa0IRRvsppKjgmcprbooGnSM1gFwYMQCQtIgra2V3lw++DS4znsa73gBxw6skeioYsdn9ELDvAgFnIOSu2haDmydo607khVnteorC5JAkWjETG2XRhwqLL5AAurQwVqIqjD7/TMKaAFwGUHuOKCT1InON1tqM+WAZdNDIhq2bzVJp3tqCuvW624N4BAa+9GON8aq5iskAnElHIswp8P6aGN0nUdhQaZubxRAjEP70UGXKh3b4hdrv/MZVJecVRaug+IYwCyXoOQk8JfGus+BIF0yJWHb1opORjQyAOQ1cqemSyz54FzjwzHg8Ky/JOlCK3eL797PBN1pg0nuNDQgI3nsVz8VdUFys9pYz1oFWXbVHRDbIrTS28eN4ICekORhpLmIvUBG9bHKnk/7ucfxaXGByU1h/SH5PX4mb+xbwGUKj1ADFz8TT+H9Bym5wUCpPIBOd7K9JER8st0mUdSGVgMbrwTdO8yy8Y2ZF7oHO7hX6QF2WUlv0hAqEdMZDdQGtXYLL4BBM9jvfCSLCsmRFQ63IYiLWI/7wUlCejLI/PEtmI96o94/XGPqPfCTRnrEnmh8grl/dQx3OfbyHnvZ51HYlOdVduCkAHy2HWZvWH1xz7BdFjH6MND0n6sb7Yz2wDps+5YT6wvvXwI7KoCC41mKnoodlA2MQRtFgIQbePgCXmMQh4J1pWyiGkG8hWJbBrVvc4XHTWNqxycgsCzIyh+aNFWkjVrWBALcl31BV3GAA/qok/dw0zL4MfZbSPgxhqUBiwi5udWaE63ezDqOAVLtmWDG5wN7V9to4LRiYxgIMg30nT0taq89PQfwZqQeEjTZaj7o8NTiuZtV89Lpu8dxKJoPGPYl9jP3IMt6jzdKBlX21OqysQooboZATQ8CMFZ6yj11Wmg+huEG9YaFKrqPAabJYAdRTMH5EqpWuKfPjEH8+IfvZFt149RW3d/5ajFtSAcfLgxU7VBk7MCqjCl4EiXTrqm9T7A/NQjuiAHJzRKAgYZoEbl40N3YDaSgwzdesDv5jncWjxoa2x6uzchwiXri3UZbU7ETBzeHagHtl9okM+dP+mcDj/BgwiUet/V9yRaZsB50g5HRd0ppv7vezrbG6RVdZ/4G9vOHDg+34bPg0jXTCl5ChGTayMR2nyN2GyhCqT7y+KDhBHNAAD/9ElEQVSeSg2fEbSQrT1/lIb+PYqHREswrJbMwTtPpVwfm3Nr3EXyXPMvJ10eahbn+Rw1FR3gQWP6n97axH0zxG03y2VfPKjeikc3pMiRvcM9Ot/80WEslBuESgi8u3iYt/naxT8TlBBzAEguwwP3Hy+myrR0BzynTfIP0Bza4YFlpDvatWG/UbxhUl5y8LzSV/1TBYCLvXJ9z3N68ToBSvfWa+cRuISjDLeE/01ebvsdvFj71e9fS3l46EXZGHqXRPZ+VQaw8HG/4dvD6DGMCJnb/1UA7blDtIbSxhekqOgwFveZwVuF3nSvUWavBkAFWghBdMPdrydJ0oUlYmiKkPi8dkj7eZR6QVB1lHRXRcuC66uV+gHrkcoHI20fPNn0xNFIg6FSxOw4DR65j35etmwB5SSoRGwd4ZJ4XQGmuH0hyPdniKMmHEAZi4OWVsi8hMtkpuVydZPrNJaR13r4iQdl2lUVEhGnqZxQmYLG47PLksUS0StR+fVS0Aw0szdTLTRddUOtJoSP4+llZhvS2vGX7bUKHs0alE/NODixGBOSfd42i3ztW5ClQpRKWhX6w2YcrysIkDZBNQt/I5WBkfg42MhB34naA4DD+uLEBLEA/npxzE70P1JpqDDCgCi66odO7/CnfiiVEYBJXc5PccBJeWjAdv3xbaH/oitq6N/9aSH8jWoZ1J7WaTzMYiaKeiLKCAGhTg3ieZT3YzlJkyBlRg9PTsUMnfrB4/wjLfK7HpWNURdpBNWccvdXC9HzPSothHWJWQEvytCF+lX150cL6ZgLMAz0q+gdPNZHC+Hn9nkA5T4Kg64WQm8y01ARGjt9aiF6Btj8ecfXM8E0w8yXoOykTHFQEDcGruRTZjrTWYcNXu4BOBrbF+JcXJP3DSkjo03t7259R56v/L1S3UkzfRN0heVjN7hvT4HzBnjBMaOGcuiRD/WTOKWsR3Ll/c1gU8EByXJnxh/GTfd0HKCrhTAyZ07wr9C3oOjU/q1hl2K9vN/xXxjEl6n7haZH8dTLx0WOjxz9voouOiv0U5DqvHYojVL7Aflb8f3Doj7+o/JeKJqkypXJ3z2uWL8ouAeDyBZF5WMdkRZCfXhKKpJrnRmi0UJI1VEUMAScuSzmiRNWz8Nld6oAYLSRbTJeve5qXS/rKv8gSbjPqDoVjGAz35j98PHUoLqfYOFrlaIG0Qq63pCNTdpnzgpxRouShywTF2RW4hnCfpVpvh+LOOePl41J76+Dbvvvj/zXsHpnIozSyZHwTam/mHSaZ0/QauDNxl/h2bFl0n2J8rpcrPjkk0+ADhoqc+fOH1Lv0tcy6YIAp1LXZ8H1qdTeGXxupxTiHfqgymH64G2SEnixtLS0yHPrnpK4OS2SsLRWdtQYJHTrDBmAfACDXbDTpWb2yLJbKtWCjrF0HXUJLnoqM4A0fv+T6fLFu0tkMKZX3qhBIJoOg6KDcIqcoW3DBpZJuPMeea39z1Lm3KUABI0AmmCbYIJcSq5EJx87EQ9QApEcAC4Cj5Gca6fpPekyP6G4qhxAJAbHyTz5qQqjzvMY8YzgZXrfVzC9OV8Byvc675byF2fieQbQ6KJ/VDMrVq0FY4VYpz1IVl3YIPsi6gE2sQofAV7uTLpf/rfqblkZD8WNZ2fLHXcjQE64S3nnRzN/YMWXIW9QfRRcVlYmjz/+T/FiUenSJStk/jygChj3v134S6ncZpM5dx+QFYEPq990Csto1/F4PODO/0nybyqTYAwKKIk32/KCHHL8HYOQV8TRaJXy19MkKqlHHAgwMw18+usQbdILasqbaB8avfDNcKXq0mf8lQOeu6b9Hbq1kYqv/YMf3ifT8zvl2psapbhzUIFIBlzRjeCcnjQCS3Kk6Y2lPJfOqaVXcymPfxUbPahErjT8HYjQQByBFSkJidwPoxQfB3TKwMVVWsw4XgfJdKJH8f1McO3fDAAm6tgRpp9HjytDfssD2DjzzfcoKLGHkUYz9pF7zXzr4FpPhrh0n+865EGTZ07jTAUHBjQugCT40O8LeoQpuzfSSLlgMJkCX3o8h+dS0pEveoL2eXHHh01nOkPgmsAUxygFEN04cEk7/nrkmLPcx3GnRwHXPJtNRWmzSNRvIIE6Qb/uGKXXO9d3DdYz6xvmD64Zzp40FtKzRg6weCzble07Ely/gwF1A8pP+hTDYo+0auc7oE/9XrUPwXUggkc9WnG3fD4Hi/yc74Eq9idFV7gSXMvMUbiWOj+TXux9GIwRfDJoUbSvLdmPobUgF0SPD673dLwgH7Q8Nq7U2mQ41zq45oD8SzN/hYHw8eCa5eMaEKXJj75KIO4v18g606UcRxugtHgOyAcd9w8bvBx13QvveKOiJ412Tr1ru+zq+pmqdz5j6OFd7xsIJgevlEXh9ykJODpI4gH4CbwvjX0MgXAK5M2GXx1XR2+03AkPugauJ8OP/nMp9LItLpmO6/CZ/4nsb0p+5PEDLPK/aVHB8XJf/nBwrQ+iqFZFXrW/jcwLy3Q6Odf6tWt7SuQPR+4btc8ffzef/eVUa4Dv1EeLH5DGpiYx74YsLmbpr7/upiFlrVNNf+T5ZwTnmuAnPDAFPNo8RCHLk9DB6XjBg+R41k6pBiCopOozAgFLGCrX6/VIx8B2iV9YCzDBIDDQa44YlKwsPBVB6HR0m+TWu8ulo9EGOcV+pRIyGq9fl+5SCgMVodICKbeZy5ql1AGQ6jYovqkHUR+Whl2t2tTcl4up5ESpBfexV+rVFDiNL3M+7OjtouQWpfroQU3BS5q/8TpNeFGTv9wfVIsQ5EXg5uZiWr1SWgcK1L7pwcskKWgRJogyKagD8GeC56JJUgzXIoBHLrjF0L/uek3aDwIUY8FmnxcoAelSLWXlJ8tlAYKkrFrUJgf2Rcl5F9XKYUe/ZAevknRwvuPg1dlufwWC8uClA5jueDtZUsBBDoAOOI1SY2rhIOb++ZlcSL7wCJgG4ZVo9SAwhPMAlBAOSW3pQSk9SsRikIULF2MKKmTIK11ct02M4V0SltEJkDCguJqh4A9ycDPSc+1yOaFZ/axMn1+LRXp2eJdAkkF5GnsGpd51GDz5dgmPxGLQuR24Etp3hl1uX4kAQaCD9AEZl8EDTQUGBGtUU/GsZ70tWC8eNGp9bxHCw2NwtqVZehCnfDrqh21AzizBE0ElX/JUtGAf4GeG5aYRVLJ2yMXmfnpjQ9rhuSaQ8XlKCYIxw60412xjpktqBnnU7G+g64vRxw9WHApWGwZRRniZjOD8IiI20DY2UheYJl2i+kwCZ8P5mSCOecJnRWfCsRZ6uenh54wvBo88jxxojCOUV47yW2E4z4b8knIBFo94kD454DE4V6nBAEQoVRMORvE7efb0YnOQQbDGsoSgzJH4zdjok//DeQTHpKxw3IAJDklDGcmrpmeZixpVBERcS+OzascrmUH8Jb0jAPUQDGAhh7CxPAToRP56vQIU+0vsmXBtMhN0CsewfUjTgHuUEn5GXL8Pm1ongI15Is89gHVe5bsGZ68JqlhvvCbvX9Z5C2lF2ldezxih0WU4Y0FjvXB9heor6Dfc8NiRINQhgqwKoiiLE+dQ8YFFYl8ICwY9KyBsKPrgrrZnsCDuICgQ9TIj5HYA907cU5CsCy1W/bd34BCatl7VXxDoTi4obUQiEJC/7QC3MsO6GnJ3K8DLnq2C1LD6eL1cpNGO/PbjSZllvWLYefqXHhDQNzW/AK74bNwiUERCZEHKntGjXttbjM/Thp2H1R3gLudPnLOLzESA0uIYhLwenhttiAroHGQn1/pUCuqLfzlbFuN7xqhnKM7jolTem6ThkcbEumfwlpHGfLNeGdRFt8GgV5FTh1p/weeHKdCignLRtjS9JBU9+wC+a2Q22kqXHGVbcZ2ABRF2M6wrFR+b6hd87nG2it7YJsy2NjlrZWn08HxwYOIFPYUUvtHyOGrl80c4RIzIW5OzTi2SJ+3K0V8N2luhHGjDGhOoisQGJws5tHOizpNZESugSz1dOGix9xWCV96g1ltk4bxpuMfSsDWhvjjY4uzrvIjh+WQ6iZY86HlPvSfbv4x2UFbokb8w6fj2GrMueF9hRqG892W05ezjDnMONI+570RpjrVvf8fLqMOm066ffTJ5m+w5fJ+SU135nl3SEjIRt+OKIY8109KVxE7k2JrMNflM+8gt1bhIZpqvwtojbYsyYD7zrJ1SDQTDvaXXJyP+0RsaFhYuSy9pB7fYK7XwhBiwssqK0dyRbQnSiAiM5uB+KdofJW8+lSb9HQCqBC+jmC7D5gLweumZZDn/qnppQYxQei91kig5fbOCr5JwyOAF9y9QqfBlSG+1bnwhkILAhZPU+9WNC60YDYy/01oNO6XO8Ip0m15RUnw8j/vI/4sPWIrZ7vPVcbyebSBfqpAPlt2G0MXOPods73hFWsvCxesORD1Q0xIHgxYCNWgphZf9jU3xypvdhqiOvMHyLMtkXtgaX3YGlYZqK6JSZuZ0yZGdMdIPgjCP6/JiASLeTKxb5oeKC/Tucmv0PC2VzqeluPdZKep+RoqLNZ5hKLTC42Lj1WcdPKcu7JWUczVexw6AeXLjx5o1aG+HRrXNJjnntiD8NyJG+uqPerAV3UfVgInn9gb0S/RMuyTn9A6NzPU0u5Fv1iHBnL/x+wHUFdPagaAWcz9VJD2dWATbHKQGDKw2vrzZzgSEpD8QOPEzpbkYIIhlpymdY9QJSzVAL+sIb5F+3Sj0BwJbGkErudHUVFbgmRuBHbzUSkoPYM7CBOm1xmcFvGkEfexX7K88h32JL3p81oGwQvzcR1Dolxd6MAkMmG+WESI1Q9fGJcWL3/h7KkA7mDZD+aSsni65SE8t64TfuUUSrDK/yLsVA4IhmUG/Pg7nqQpnTiMdg2oZpEnpZkT6+nmK8g4QP1Rull2vH+bXZ0MSiGxX7A9GHeizAMP2ob6CkQbrk9fQ803P/JDx3uM1aByUHPG7puZ8VPtN+MygNqwfHzVf7dL7B8E1P3OjXjibzzkHTUVPu8/7TlUUgkbSAoscTwM4+dyjOGRPxzqAvF0qzTjjzfCKVsmhrldkAdqx2fsswPRuVX/pOLe9bwuAxWt+hdA+8hkTZzxHZobeLOcn3qy+6/cN22HEbXDc+Y6+Lnm37mn1O0HX4uib1ef97e/Ljua3jjue+yfD2U0BEOc5LH+JYz0W/b07lCbbhH2T5eWsAmcE+JmmyzWy/dQagxOYFVzuXJuWb91YbxxQ8u/OtqcBXrVnFO2D5ldlb+tWVVdMX5cc5bF0gHAxNE3JV2JjOrTSnpcwyN82ak44qCcdbbJG6bcYYAQ+12kl3Vsh0fe06ivv1T8N/ey96ne+D+ZHr5TlcdogaTfk2to8e1TfoM3E/bUCnymbSuNghOX7V7PevmZV9tHMASA81r6TKefBztel2L75ZE49486hjnVXId7X4AEuWLBIrcPyD7CnZ3iykRjHKugZ4bk+41rBL0NHoA/9Xs/PJSb2ZXhNZ2JK0n8+9qPJOekPaabF8EaPgVhGZMu/szxd/Y54XNNkjeduqdvVokJ8D3BYj40P6PKSEElIckGxokds0EL2N8pzcWqdL2QLHrKH90SLiSBjXgO8yAB0oBpw+lI9sKCysTjs8mHn1/TthueqHmHDtWN6ybMEaKA3gnw4nS7CBzY9n5wq5/QnPdTkyfHh2h38CnBUrMyR70l+8DXw8MZLJx42f6r7CoQQXgZ/tkBNn37Q9TIWU2bhpWCT2pad4iojAtMsPNYF2UGzWLB4kMFD6ktCxd5mghoBPF/w3u91bZD9nhcRLOVlTe/ax4XISvJI5fZ4MYFCEgZvfyeCxHAqln9Z7pwITQOYocIJIvhCikJ4+K6ScDm8Xbv+/DkrJTkpdRjtI8GwGrPsV0vK4NWyPPwaSTJpnrDReF8N8Fg0IghQJtRFGKwlGRtfbhl4aXBBHQcwuvFFOAfSFnudg3IEkSUPdxqkCvSOxcD2ZnB6tiCTX5z+ohxt75IdDVw8hQhnGQ9j+nWOdA9sgvca3OziKKmsNsvKpdDpRhtEonxpuAVGaj8jtoBamMrp490AXQRMStUAZskEYEY79mKzIp+MTvgBgB89Znwp00MbiX5ACodaAIm0LHwhcmqD1UYwQaBHwMdM0rNM4wudt4AONAFklfEcAD4FSHEuASbWZmrpzMCWoX3Wox0GIS+FOF55jNF2JrQlwWQwzrd2kjqEY7M1njitDeC53wcm2D9Y/9zyDiCLETgA94nyMhOQkh/ruxZDifdj43X4mUFYyHEnhakIZarDtYlZmGY/2nEQ11X3Gsqt9LE5gCCIYv4JTllulpn5JRhHnamQ7ahD1jUnWHTAqwN1/mW5zU3YR+8nysS86EbO9RBO84F0NVgh8KfLnY5NHsC2QF12o7zd6IO8Hn/nokQOwFgm8lu5SJN0AfYHfSEc+0492oOYneBxH4A5m5qUrvMiXwQwZeE0Y8S7wIA+pfJCb6fZtBVydLUyDddnH+EgjoouPC/beiu8z1cdK4zvEz2okSadk0QguVbNqNADehB52Y26ONzaLe/Wrz3Oi/i3kvtlb9t78t25jw1LlxSExPBmRIKNBDXu0uOuOd4PTVhE+X/ld6m80KucDIDN8jkNe+FpbZM01OmyOI19E47nn3W/NlhjUCQ3+hP7kL6RjsQ+w/tpLM81Ode/LLh3WPk2AED3uGcgTsAflZd5W/M78o+S/4fZu7WSHtWroo1ema6VhNQZbgT4HWjfTm+NbGxcqwYppAcSqCo9f+SbNC/EsTrOO93c/wLUZTSPyaQ81zieC9WYx57AtdrYGXk4iv7/wMJn1YLX3x/5bwWuOwc2SxXUOFwGHAcvOmfaeG8xnwOos0b0xy3oj3xek7pI6Uzdc9zurpVHyj+p8ne6Pdd/LvomZBafUtfi9ellf6Hme8d5+0frR1YsEh2r/mx4H062bkfvq4Pg018nq2N/jUA3l43Xnc/o/eTdP1N9nyT0rJDnX3pG+pZUyYKY833v4GMea70QY61zmmwhz4LrcWosNCAOQHapRA6chxXyKXgM+txsk63pKTw+yTgXiiLxKrLXRMw/cEqqeaZkWubIK+tekZAUu8QtqZPu8igJgiRTH/SN+XbucQTJnAWdWDiDlxpAB6fOaZxe78Z/L7yQLM+/mKwA6u1XVksr3GwEmXyQqaluPG3NgfBcY1GeejBjam5b71/Ay7NJoBngGg9gAgm+bPmCo3zeHDNE/YNukAzjeZIccB6iJYXC01WigmtwGjHaHCFLTfepfZGSj6loi7RbfySBEDAewFOzeuBd5fkhYK8A4CDdJcGwREVzqwO4jsM8avacLumCMsqKG6olDUFysrJ7xZbYK/PyeqSoIBLC8QNicpvF3BAtc0CFqAVAaOrW3I2chg0GKqkuihJLHBRGpjnUVDoBbTikF2qxYDTKgihPePQbASpbkA8ufiztCpDabXHi7jEqNRb7tKOYZl05arP5a3Drn3Xetv69tmavtDW5Zc2qdtnTbJB9H0TLQfCrGyGb14UokA274xBVEOC/1yKeDjNk1SCLCL3fVhe89BvjpQuLFN0pnXiJY3ErgOkR+x6Eu54Nj94dkBG7CFJ6yTIY0ATstEmVPwArCJ1FsXLu+c3SB7RE6TwCOL5AqaThxRfmbTEGIIkE9qiPUgAAUgx0+g8BFKeTD+AlV4a/7aQL4FACLk53g4kjlXhZdqD/IEAoZjt8oBD9REnKcev0VZk/uCbgpDeL+3TgSSoDb1HQFBSVgZ+5X98i8ZlgFMjOhPQ5O8O7KJplQnoMMKok/AjGeQ69xNXoV3nHmoz8bDuOJcecgDABu1KQL8rUEZybsT8g0ZcGgT7S4yA0GHkLRh0Eoz4ox6dHROS0/hwMWDLRf9nXSfPRKRpDwVqYSeaLrlaAHDV649h3KbYsFgAb0glEvgnEg4vx+SDuMYJvZLAD+SQmpsoHwbQF9aODa1MJjud5LDu6Oxd5UorQxMER64EFxABJXQeAS7ncmR+U1YNjvTiOixkp6UaaAgEey8TysZ7Ix9WVUPRaPAigXoj6IgVoDgB7CmTgEoz/JX89+lM8L9ZDGWg9QoKvx/qJVqSL2SqkS9BQ7twqjQBB7IfsL+1oA17PaNwDSdIkUB+YwdHNM9AqlZ77JT+6XdFvmDcO4CORv1SUaS5O7Q/Yg2i266W4Z72kI3DIvvaNuLZLlsUOBxgzIhZLo6scHtxBmRk2eXDdBfrW5ob18umcX0MCbxbyrY1Eq13rcU+1qWAyarDHPsV+/CY25Je0KTfbwc/eRl84guM4e8TZpJ3NezCwMWOgmzF0lAcrXXsNG0EL3COFXfCOY33G3JgePB+xcNu+HTNVuK4BC5dD3Goh+VIA+HSkFV2GfoG2YoRUDt6wrEbsHDSh/TkDyHrkc5xtTYBPzzQ96pyxYHu927BW1jc8hpm09fi9WToxs1aKwdSq+MlRISp6dsr6pofghW5Xg2/SmdSAInAfZPn3SzZG583IG2dG6QthflZG/RLSjJfKTEgj5kMiMR1yfXHGS0APukTywi6RuVGXyOKYS7Aw7qdSj/5W796M9w0fDmOD65GeTt1xNVlAlh4yA86YHFDOdiBIDQZ/kKGdHrZqiJYzZif+EHf84+jTqCPMPPsiJ3+Il56SS+ltFRoUK9lYgPvS9ofF6XJJ1IweybVcoK7hr3wzJRf1S2TISTHVCZ9seg4pF7d6o50ZFhwQIVGBGXgJZ4BO5ufi+Qizp/Izjo4jw8N6A/FkHGExpmTcyPFy6y2fkKTVleKqD5MBeJxJmSD4y5jZJXd+rlTqIAvnxtNLV0UIwr5AAKmmNrO0dpgkNckpvU4s2MNKSI3LZFAeXjM2AoQA0BIaIImkwnSrf4FqQBAVkC22wWyJDoRkFeR0Ek3aFmqEDB2QgRGbTdIhoRetgCs5ceTj8nMo1DRcff14+RBh4cUeWAmcVAHA36DSIJizBiDEuCF7SKLHAHRAD3IIpARXXtgsN3ypWBLiPTJ3cZfEowy02Kg+ufyWGkQy7JPkVJdYrdB+xcvNAY+05j0Gexmc9KoDcYqzPWtl29DvxBhGANU4cEUpH8gXC97XAN7gOBKs4HNXnVUsSUCqOK4zFEgGNtbUU1tfGSQJyxAIcXjb8fh6F2S2ulySgaAxb7yUKPv+MkPadgL5QNOM9IwWRHd0tJvk0IZ42fJagmx5OUU2/yVHdjycJ0f+b7p0I1DMICgtbXuAIggmOSiAFJXT24o6Rmh7cOw7PCUod7Wqc9Zn6HQEkUHbt9Si7+MilF7kQ8uC8pGvTdlGbhHQ0wvHy90IDzk95rpuMsvKgRdBF72Tqr6QtvIcYnPhZVtWjCDKbGccR3DnxoDgUDHqk+CRJ/g84MpbyibDS1Rt/EwPNT3ZBNo0XoS/8bv+mQCcIJObfg6OIdA00POG30KwBQEUB+rpckyFJlPe4XoNhOteYP2BzHIR/zP+EM/XpQTVkJd5JpD35V1JChLII11tuHbMwn1AigMNflb8Yd+TmUsE1IbfvQDIXoBojDs1jzjTpjedm+86TF+XL2TxdZqW+uwzRfei5903aFbHsz7o6YeBfqtkB3k9FfIeAwUvQT3Lw43gmtdjPTMt32VU+yKvij+O/LKe6MnmWgrWFYGXrqbD0/Q+oa0BCAO4z8b9EoDbhIN87S/vdK7LID+22nEUafA+8s1wsBg4VFEVIK/phJSnc7Bc5afJVQytfbrayak+qjZ7fzHSK1HAkMY0aRwUUJ+dA4J29P920LJ4H9DiLalwMnBkMdySrdl4rlgwwHSptCdqjZB/a/OAvgVFC1Kz4sx4Hvp4ziyfC/xh3fjsxRIWFaZ+aDrBvyF9ByqaHNqCG5+XTtbFQDH46Fq5+xmuFG3KuhxE+T0DJZhpcUmk24sItj3qN54TYuxSM2GccYpB3YThQRaE/s/NgmqnWg/7CJ9rkAcekpBkuhz8sB3UmgNs/DwYcBS3oZZ2LzYT3gmjyT+OVXcMlMX8s866vBgtIi1KOUYgfT6f+XziOhvKqhHMJwTnIlZCLvjruQh4g7+QZI3CO4Z1zC0E7x4LtnBIw/J7ArzhbMcaB+RZ0ebd/VUqTaYz0bDylARs6K2caPMPHRcbnIJ+lTJEk2QfYJ4+DGN9UqLwRMZnVGgQgpHpgQk+jIxN0TX8362kbDJyZX+7VVoOBEniQvRtMx5mKOBkB0STzd4ZoRbin+kdcq/EGVaeleKbbEuOON4TVCjtlgcloftvY6a0tvMz8LhZxdASJtkJHln/eorEI0R3H6I2NjcGyw2fL5MBq0epQZAS4MHbshcv9oNvx8iLiOoXg9DoX7mjWA6a3EprmVYOkEVpt24A00acc2/yb/BAIwQ5sXUF/1EcgXvAqcR0qPwFvNut0hX8D6UWkg9AoUv48Xu26XxZZPmEUIqvAA9+jztOrgj7qVB+L0kuBDS/Dcohn5FV1q9h0Ue07Kt6SHohp3fLp+ju04whfB0+1Y/pYYPy0I9nYEGnNitx4W2l4o20yxsVkMoLA7B2BYm7LE4Gy2PBW/fIjZ+ulDYIAWtyagZFCSAXcl9ZsGyGR98EN2BMeL+UFttU+Hg3QGnGzDZxIpR6e3qDkhccy0j5oYwieeeM0klwT64Y7aGauyW2PlFcRXHSj1mGhEXNkrywBeHa4VREPttA4+gCqJwfaJa4BJeaSThSbZLt6xH1EYOL1OxuhBe3yJb3MOsBFBYcBXrM8grJisHgwHYM8tngviV/nOUreD5TnBgcnLOwVVIRun3B4k6xYyBB0x9OfJhFP4PXHD3XyQD5S7T9fOlSoo1GbjMlxEg7AG6WdnQXqksUF/XLD/57UP73J1fL7PTXpRvHvLupTx76eZ+8/vgPMFvwcwlMwcGkWNCDx3eCjmUI9HA9COPATYXt2Mz/8Opls3PEQwOVYcj4GV5pRR/RjemDJqCs0u+8H2iSc5A7VwNO9nYu7FzJDwTg9Af4pz08B0PfqOdN2TyaLtOnR2Ec45TjfibHmVQRVSf0Yk7FmJ8cDbYVPPS70T5c5Jnsay+l7Y0+FrML+6dhYzvTcP1u4AE3vfOj2EEMZnifkfbFRcqcyufCZVK9KLtHUHg+2uxnSHdWxPmI9PeV41KhUoQXAJZGNY1zcW4m7rUsAnw/05VazAHgFgf/Rf5QfAMUJS6R82I/qyIM0gj8VmEsSnUWfyk+Upk4mOGMhL+Np2jxQef3EUSoQJ0y3rF6ulSiILeeAwsGbvFXRyHVhJE9+axL4uAJpivKKAlJmBfP366Zw/PJ8hxEWpy1o1FaTjfew+dH/w7UunYlxfc/y8HuQRsQQEfuxyAF17FP15Ru/KN0Ru7DQAkeZnXP0TgTE6F93IU+AHVXpQykG+vvwlHuPy5y1AdU/rmeY31xeCFG+ebqb5e3Wj+jVIyoSLIK6fP5UYRrk1a0HX2WijF7W9+TF6r+dNKqG6x3qk7xuUubaFvy2IeLv4fBY498eeaD45Zn5AGdmJl9v+2+SV1v0hcZ5QT2wXNj75J5kVdNRXJnXBr6WiZddra2tlaeeeYZWbxoGcQbstX7lO9V7p8qTevRKuGMA9dnXEt9jDNEMErzgmdc+VKeAn9crR6KiI1hoIRkwLN76fJmcSeA7FBjlJ/8cbpEAKR1dgVJVKhH7E6jnLOgRcIg60dFBXZW8ivpRaUngS9V6lyTFrK992FZbrlXccV16zVuBlB7VH2lFB8fwsvxEGeI3VnW1XJB5J1q35ae30ld3371mZJKXMCYJZ9Q2tk0eqLi8MIaBloNmnfbZWiS9Qd/K/UfpMhFN9ZJ5PSOoZDSej6o4fzdB3PFBe/9qjuLpNTrlPaSaERRROAZLnTclyyZkCgsPhIGcN0nX7ivFDentnCwHYOIFoDaVlAyNq9NRxTMAbnmlgrZUoHFoggx2F4ULa7kVmmHS5SBYW6MuU+awz4noe7rxOa5ctTeVS3PYx3f6wpc6w8APgw4GIpCfO+K9TmSD33u0DmtChQQHNDKu0hP0eooBfVBDzHzqGs462C4qj5InE0WcexOUhSEvOvLxRLlVcdSw5ber05olVt2pYmnwQbQjNkH0IH6EHAomORllD13aZusPr8VoHlwSJ9aLww51TlIF8wceQYvdyqI6AFmeAyBla4oMWdHv/xhU66cf/5queWijTKAwBmf+9YggFCi/OIPf5eA5y6TwGQsHAWG4TQwvdvBcOo70cHoLaOH3YLEB+GM6CWdAb8bZ8CrDiDsweDCfQjf6zCjgul7dzaCZszG76E4NwoeNijAuH2AxEwvLsGqbv6f+RuBM85RWtH0bvvAz3HnIG/K6IS6XlPw4GJCXcNbec4rtfT0fTycQJ3eXd10mTW/HA19tGFAoJRPmCdej2A3bbQjT+9v5G6Th0t6jG76IIrf/cH1Pdn/hNeSLnf8Dm3kI7jfCfJoBN4Z1vNlftjx4Jr7/XWu8zjjwt/QFyrRtzJsl8qckHtVOlWen0pXn4ZCuU8fLpJfS9PDWxM8bWt+TV6uflj9vgZ1x3UeOwFQT6S/TFCyMOp6WRHzyZOuWJad9wPpG9s0xzroE7dhseEt6vOfir4BTnOxzMLkkn+YeA7i9vO5imcdec3+RnDtbzyPNCy2y8hQ8zyO+5Yjfa6fgTiRHPGbSuFYUckxElxX4MsHvpQxiB0EAG27Q1u8q6uRcmDoL8lJShif4zrwZj/mLBaN0WG5GJKAW9d2twSFy91Zj8kbrZ/AYEsb3YwEt4W9t2J2wTX0nCMNps0ZK5/K1NpvKmx71wOY7dg76vX90x/ZB9bVfg9t2SO3pT+oBnF8fnIwMJqk5FTkcyrS4GDiqrS7ZEXc+OD6V4VwdganyienfXcqLv2hpOEvgfub3beL/Z0cOWfpapmWnTckIqArgkzV4sXRCnaWc/2hNPeZeZFC18vSsj1V6rakK1qIZgAcvYHKi9sO+kcPAPfMcIeEI+x5SiKmEuG5NWEqPxWRDe84v0p2IbjK3o0pMjMbx4Awq8lvaeG1uWixG6HQPQgdHgQUl2VeOWwRJsFewEAkZJGKoNKwBJSRfHGDyhLbf5WkBOdBdYFkTy1P1sBoRPMrg6rM1ZDYy8OsNDnnAZKK41LM2lYOCTlKPZH2QgrGkZ7tWNyyF6CsRjpLo0BdAc84165ULOg5IphpRzmffzZNWloRtRKUFPJQgylxVxMpDVvTxF4VAVAZKNfdWieH90eIDYMOzG6KMR70EQwoyAmvbQ+UbU9mSe559ZIMDXFLvEMawDXwgoselGCX6SFXShwkCVMYCQ2LtQzgypv68sZcHFvlQmhcaKDOwoJN3VhXha6XJAYqLIPdFrnkhjrUcQBeXPAyAyQ6Qe2h/rbiPcJDSK8wuYcEslYcwxX/DO6hZM+w0i0yziPpC9qlDVzthl3xEpjagTYdVJxtz6EUSQucJy2HvZJ/NSQVL86X89fESVlJjVijQUHBytbaQtRnmFteW5sqW/dEKW3wVCiT9OFaXKjHaVvQ7iGhOLzvk/rAgRcl4qZ3Ii+tg1LjgTxaQ5nkz10phw/vl/qWRIlLniFLl60Uw94nZH2BFyGTo6U69gLZUe3Bgk+jfL+gS1pnnyfenHmSAUrLxvI2ea4uVGqSL5CiNsweeE3yj/VdOGe1bB8Mk6Asizx+sFfOW71C1m0sk588DI3Ta5bIg39D1M/QcyQ9AZXGaCIEfMiXWsBHTxy7IEAFNy/qlPJ8pF4othCNXmsC7QjfOQQS9KjTm5uObgggHggPLheiKQ872Qb0pMO7yOl+yuDRg03KhDYc1HjowCESwn7WqJ1rRL7oTaY0H2bvNfoK80Xj4MrndfP9MmV/OABg1EeWeaSRu02NZPYpXdKRsyXVALZp1tulwu6A0k6nJvnIvjDoVGHIi7BgjvSRSHMwQk7fjEWKR9GX+9WxyZZ8KWjfCkWQD7BuoRB9qBCUjwLcu/VqAM2gRS2+jQCVC5+ru9vBvS3EAAWzda5uNevDqQXOKHHgSV421wfQuOiN4M/RfwifGwRdSUJRd1Qrold9pHwcz3H2d8m+zhelrrdQkhBdLxVhx8czDgiK7TulGWVgmXSjLGAC+gvv08OYJZkXcTuoDLPwfAPahXX2r8c6lLYh6gqpNRwUsE+0oryMDsryqPsY+0jBUVKO6Ef61ohuTC3sVvQR1kUV+osH3J6ckKshX1egntHq2YfzmlCX7T7aDn/jRupGJGZiAnkvsJ/xXuB9gD5twCCWfZbtzecfN9Y1B/LkORM48y+fr3mQToyFXJwtcDoWRyMqJvLENqMyDPt7unUFtnPU4kEu5IiGTCDl5fzlAlkndNbYPRbZ31InlbgX1Noek01mhF49XjNMeH9R9/uojwZFVxu5IHBf+wYpc+zAWolC6KoXgvqI56yhFe2WrygpccFZitKhPptnQzpxNgY1syZ87Q/7wEDkMzM0H2teMCU8jlU4X0XfC0eo+1WKP28KDIZDhV6GM9vcAz3ydsE/pPTNfkmdHyILp69ScTx0j/XpBNV6zeiviDO7ps7m7rTUQJc9UDoOx8oASJ2R0R6lomHwEUspWffF28vkhgvr1Sr1AHyfPd0hF4NvfM+KGrkpv1FigJJu/EyNXLC8TXZvSMVDMUBx7fiA0m1v91vQnW6W8233qVDk/hYEPa4Qz1VqlXlC4CLJMV2kPi8Ju1Iyg4+9wNJMS7DvAnUqJfYiBe5H2NKwq9S2JPQqmQUpx21QCKl2H1L7OPVz1LldDjg2iDnCqWQGl17QpDzB9LzQ21JQGCobX0+Q0jKbLFrdIBZoX7fWhEj1q3nibgxBEJZerHrXUEUXvPU56T0yK7NLNr4XhxeFRoPhy6KmNFTCEailMxYaowFgS9N7gxcXQ6Dz72zLtSgTpnzxgAoAemeZTQM5Y7Ypz6HXn6YrhqjpK2QlFPQNNyJLxqCSw0CWjaDnGC9QPix0rWSeHwG6CkE15QJ5nAquE67lmRzTaMugZEYOSv5t5RII0nDNK9my45/Z0rwrTgKw2q5qV6vY4rHYc9oCWZlwJwL13CazbmmXmAtrpD/CDZ4+VD9eSMGiQPQbDLTe3xwnT6xLkV4sPqNxwZkHgIAgn95x3ZjXSF4foGY2QBi7WxCkBS5Bk77yZom8vSVGvnjv9RLQ16lOsXf2yT+398uXvv4N+RSoOnNAitwRN0ta8XKNhVb4HHczuKUGRPDzypf++wdy91yjfCKmUg7Uh8qVt35F7rouR668qEce2wtlmLQ8aY74BF7sEbJ69RVyuHKRNHcEy8rzPsseo2WRgIKAmeCYlAu899WG732kNiD/Az6u8lChCK55PI/jlDym2dV3GIEx7x+V5k5s27AdPlYf/ERw5B+XiHUEptIxOT+cb4WXU1f8IMAeMr7niMRPk7G8VHAZy7jGoJP8dp+1o8/vJTDru1mc7nRxoGz0Cpf2vIA1GJpXmfc411BkAvktjrpZooBwe70VSv6RVti1DRJra9X3BheAuHGXzPINJBgh9DDSZBrsaQzp/U7dWjnSvRaUtDq1UJrG5xADE7H/8fr+CyqZrr1vj0qTi6BZ99QpH7OMkOLT8zbRaqbCyAaAkZHnUfGIdBiCfd6nlMeLMR0D39kYmGVFaFdhGfXZDLYDqegExny+cKO2vl5WllffeA0ubuQzhGlQLaPeHq+kDHXj+VTIKfXVJY/TN/ZHDoAV3YiYnxvqyoC+pqQbcS32UW40pRGPzzyPUXYJrmksW4r5ZsQ6uE6lvR/9ogEAm+dRHm9O1HJZEHWtOjbHdr06fqRcIPfFm24Uh3OR8nZzI7jmM2wqjZQacv9Hs71tG2ULlFEaPWtVX+odKFL9jTYDkq35WDCpl3dh5M2yBnKPZ7Ixf9QBn4hRwSvaN0vH+6wOa3TOdOO7f/funbLthTKxLq6SyEzICuMd478YVY/EeDrLcpYWcjpr90NMuzv4aekxvj0qx1rnIGnTJXxqMjhJgDzZeLcMbJ8mjiYbAqg0ydb3Y9XUP4PHREW7pN8dIN/+bJny7gz6FhGySJwO5gIuSpy1A7CREvzcY2nS1WaU2z9/GA8ePNzxktMBol4NI2khzbIZs9qPqqlL//DnX0n9C1b1b5Xdzn+ckJ9MWgs9U/TY0Eh/0COvMZIXHwpWlMXWEiHOwmS5/TNVEhbhVfzCFDw0mitC5Mm/pePlDZUQG1jjwX1iDndKIBRD6K079+Yaad0XK3XlWLgEz35DnVluu6Bcnng/W773hWIpgBebL42WTqMcfnKaRF9yBLSJRLkwRJtC42KboRVlJ+gLbzsewLo9s1wQ8s3jjvJfjU4+9hxoIG56NF++cE6lxAM0dgH81/VqIc07sPqpE4sBWZ/8jd4j/fwZERo9g2Wn/JsZiJeLMDmtu6fGLO/9M13coAfZ5tfJzEXZclnCN+VP5TcO8ap1Skl26Aq5NP6/5cd/R/TLGW2SkN0D/muA7N0bJiVvpEokpD6+9J2j2nlALdG7NbrQkKcAVIat6DsVPjAzp7FfXt54oXzjs03y9QcaJDklSb71rW/IL374Ofn6t9aJ648Xy3e2oh9+/bsStfVX8kSpSzIv/7KkPvGUdKxeI09s3y6/XhQvP9y6Wz79vZ9L6vb/Jw0IhfhBTb9kLP+JLOp7UF5vaJG9h2bL5RfOkoIiLNEx1ss5IPv+/U+FsmJxtFxz1YXSv+2Hw+se+RxpOuc6HPWnA1z/8OpD1I/R2voIOyg2AB2s2Ra5CRsBow+EDzuFx5IyAOrEkPHYc7VvivdNgOMbgA0dw/PisZ2MY6kB5/k410yPlya3VXHKsW8Q12pb7KML6DQQ1FEJjvGxG+SDek3tJMb3MqYn2IljU9DH/KlBOk1Jp47500I47U5K0iB2Xov3P/tOOTz/2+sHZTki7ywK+4ZYDTnyi8J7ZAn419RbboMMKOkcu+w/Q4CY7QAOGi2Esyd6FEY+X3TQN5IqcRADn8EBLfw5aRtUySlDXTDNF2vvhzrJAUnEvUN6CSlTHDTTYnAdVg/lRBmWm15i8nZJa3i+5jugyB1WUm8jKQLeoG+C+nFU0UK2YxZjNto2X5+F8Gty3pv6gIo/kxaC5JSpfZyVQn7YB58F5rEFzpbrUn6k9h9yPIoBzYvqWUAuOQczi9HXeP+XdWpKMXUoJz3OnBFg2RjqnMdl4Bx/Yx9QvHsfoPWnhfA4UsCY/Tbk4z30AdK1dFsY/jWJRpCvB/bfIT+Y/zgcABqnhfVMMxrCZYblseEX9H2zQ1Hlpwc/Iz9c8DToXz4kP8qRhV1vyYamP006DLZ/Ui/XPQD1mGa5I+P3Qz/TofHdvdfLBRkGiYUzgpFxy+0DmA00ou4C5ScLX1DHnu6FcaNWzr/Bj6SvsE9GBofJPdn/GLPE+vuF75ienh559tnn4AzrggPlfImKxCJ+v2BsOsD2B9enq/3O0kI+Jp30oP2Q7Ggpk7nWa1SJqNTxatsfpbBnk9J6pkoIHxZutxMP22J5o/MviJrXJrE5nZIwrVMM0T1Su5dvZm3Ff95sREKrtUocJOeC4/rUg1XfKMnH6X43Xl6UhiKOyp/fJfv3RMLr4hGzza0it9GBwZcrXzgz8cKPDVgk5kGQ93xmAgqINiC6Yt8qSB2uwud50m/ZIRWuQ9JlwLStpVe2tRRgxXcivK/aFNY7jp9Imed9KfdswvRop5r65UuU8n4Ek3yuc7qT3D5NZxeeW0gKDNREyM4PYtTCvqxUKGPg5dIARZTDB8MlLtEp85d0yNE9MeJqs8qc82ulpTJcsiFHuHBmr8SFeuW9TbFy5y1YaT8IDnaXRXKgNlJbHC71+6PFhopgWpbMNjFC321a8GpfCfnq9XPbjtLXDsr/k6zAyyXDdM6ouuUl8leozR2RSARWOuR+GdEug6TpUJzYYjwSDClBOlo5wCC/koCZXiS2H6d2TSg76SKqP2Cww2loalFzMGLFfk4rM/y4A17bluII0D28cvO1d8iMiDU4Jkx2dz47BIzpwXBCNy3CmILp5ZUyPQ8r7uNAgTE2KM90fSDaHVE928pBwZgNbzKO5dRvAgEIOO1DBFi86LFeVgKQDw6EDjUOiqM2S+Lnd2CA0SC5WXdIetxu2fT+bniUPymmI0/KdJy/3mmRJ3aUSEp6ply0eIU88t4W2Vx0WM6ZkSULr71ZMg6/L+8hFvejG49IfatFbjhnphxC+MRHXi/GglebfPlL90KXeI/85H/flxtuvEOSs96WDe824gH8CYnrfhkdBvwLfyNa4E8EnAANNOpHk8oRUokyEdgChPhrRA/J5vnS6UTZh+4beCQR1VoQJE/jR6PN1HQ76oHHEawPBWGhl5u3Ip1LGdrmwG1TxFkhtAPVPgisjqNqELcQ2I4zH6mux7z4l5fYhXlDm9Co8mliG5HGgmtxCYOxE9fkZ/08ejNxb1uwkWpBxQ16FAmuuBiSGuZsf6XDjrqKR2dNqYbHGueZcR0Tjo3DcdxP+bly5zZkqk2yABynob4485Id/GPpbLBI4yav1BSFguKA6H/9B+S67P+U3LCLofARjnvgCDTc94opqAx58Kh7nh5UPn+UlxPXUlQHXG8m0iXgZt+nV5ign1STQFCLguAh39HUhgXI8HbjmLa+vaA5VGGMCFUNnJuNfKnFxtioAb0a9TUX5QrH76wvUl+YbrN3LwLWYPYNodjrEEJ8Reytijf+UvWf8Xe9dPRj0A6pEqWwgX7AsN4MFOPvfebnul5NbrAZ+WG7t+GzPsORXYb2wAgoAG1yBHXcjX29mArfUr8DIPoiKe/eD+92kYqmuBD1nYnrwF8idUiLqij01LNNWB4qujDvlEzkAsqRAWnC+Gz10T/Y9PSY96DuSDlTAxiUmV1ZBSpCPsix5r3Naxxur5TdLVslNbIDdXsAALYDkS7zEZ9gIcqCyLGDHViLcp1/Txz6HAQKHCUP323GgvSBDlByZo56XDPedZU9u8UdsFc2N66Xg+274RX3jURHPUP7sdSxVd5t+r0ctq/HYKpC+votkCC8XOv/PkmgGZFLMMtRBjDdpAYl1MvOCV0DzvJX8KyNHIpXcLoA2gmy/7HflRe+UOZHXQxa6vlQ1MFNMooR03Cj4zAwMFA2bdokvb1OufKKayCta1G/sW3ozdZBOI/nZ+6bqmiMo+VtnMfwiduvo78S3DXdb/Gxb+vjCujEg6G9n26oj96M/dEIGpE9lBHFZ4Z3utFTIXZIuzn6jsihonflvQ0vybvrNomrogfSRHgqttnwcuyXTtAhaMlQlLjsErhT8BDOykGEv1Q84X2mB6jgV9CuhwQY3EDYDKcdEooXBqI2KqkmvGy4mfBQVgvrcE4nokc1uSuH0qPnyoO3hak/E8ACqiU4iivl+wIqEBYai+Xwgmnvr5BWPNzaUM+NnnJcswISgxXQ5a5Q06sBA4mgWGQDnGQrBQB6skjVIAJgNMcBEvZCnfKZTxTJipX1smu7dpNSD9jl0Oa7o2K8smhFp9x+b5lEYxGnqzNYGH2SXGsHvGgx4JqnAIBv3JsoMVldYoEg8oO/yJXCPRESA+pEK8K/Zy9pgte2X3r2I8pj31Eoq5RBM7dz3I7BGYSIwBRQZhKHjrVjlTzLyr7F8ncMVKDc5ao+mvZox+0pjpQOcOL9TREy0O565ETyOnW5Mb7o+KLV9/FY9hE7ozXi5eruMoq3zSJFWxsBdpKH6CgKqJO8jRM42ndDCq0ZslV9KuiQJr1IY1vbyyMkCH2JQJ9hsNkGSs6NQFLfkAcybSh5xS1+eqDc8uVQ0JHccvnVJrlgNahJnpfl+1+PR7TNUoFjS3JjDHJvWrn86Rc/krvvvldCPnha7kf0n0d+9AP55Cdvl4GNT0gmGvSzjn3yl59/T779g19IfGSC3JC1SX7/6y/Id7/9AILfbIfU23b551qDLFiCAge0yP/8KFzmTIMMYOe+Y3J//hVKD63PS0k5PM4a69P0LB5/oxHw+C9G1PcRjKvQ6zyGAIXUEk6xAyh78Z2BYka2n5Ld4z6Umx5onjOIvwMAQlQaoRFUY7LleGMd+2ZxRtl74p/YlXg+jW2EsqsnAkdvbGIAJyOm9Q10aXf6fsc+TPYo+W2CVwKzWFwf4z5IbTKkt6aDrOudM2uhSCsG+2z688FXpj4MIXshlUcVC6bF27YLKDewL03eeapaehtt0l8XJs3brFKwtk/eeHIj8pcp7z5eLwchSVn9Lu5X9EmCO3rM1b3gM6aHW1PAfFMbv/OZRGMZKecXGOABYCxW53ImjvfagBTD09qjadljI8Bm0Ck+o6KwxWKjwgaDOfEYapPzPuB5wdCsizAPqhkyLlBsg7Rfo7MY0nLFAKdOBfp5LKXv0L3VTKDaCH7xXY+IyIilbHfyrUkJIZ1E5R+D5UAO/DBgZt9jfbm8PZArRPq4Rk9fh3o+8pnI5wBn4vQ+Q/Crns2+jZ+Zf/KnlZ4/NmJLPp/5vCDTxonr6pxs/ua/deG74oMzHzhW31i/be5GlLsSzo9cfK7EYKUEM2fFkEzNwaA8FHnrU/mldGIDNu4bMuTBiM5ux1qbHrw7/K0fQyeew6tZAyOUfB47qv5v2MG+LwwS0+IuVjKFPJeeaiXajy3KlKICDWlpasbnXYotB/0Bi78hl2PCO4Z1ajNGD4W8V8ANGqE8T5N/5Mj442FsF26OvrqPpECs+wRLjsSas8a8vu6JJlDeuXOn7NixQ+bPXyBer1eBbv9Zex2AkyLyYSxoPCVayLqur0oSSP3LrPd8JJX/UV/0kOsVKXS/eELqwkedx4dK75XkhgRpP6LNO5JDnAYAXQmecEDggEQjIEo3go3MgKfaEdMpprhecLARcfDlPPnE9RUyIwl0CTWtD683Hr6USqP5rxAvh2cxHE/ikvcT8JLCAgIEpoFDUikg0LjoiNGwOvDyCByIkHuSfq1+L/dsll3OR1X9FcsfpQsBHDil62/6qnK+VJqQ3tJUzds0M0Lkr4cwU25lH5yjTqF6SALe9BnYx+nWKEzlmZFn5v88AJr1f8sXI7yrl95TDmrsoPzziUyprrcoNYzcZW2Su6RNdj2Xhjrqk+qKUBVUhxx0Ukm4yHPGeXVY0MOHJyKqhfCh7APv+IUqKdFN0fLBW6nw5g7IvOtKwee8GPzqqyfdBbZ0PY8p7tfVVDPfVHz5xaNcUS6rbH4iV5JinYor7AYNZA487pkrWqQbESYHwyC/hzbVjQEuOGVN9RDKI3JKm59pfJESGFQi+E39rlhp3BellFEuvHSVrFpxkRrV/6boalBr4A3HaKm66xhcYX1SFm1p4qBkRWrgmg+xg1tj5ejmeFnwuUIVkIPeS1o0+oeBb3/aEcjvJQHo+7zBOciPBf0D4x81vU2jBzeq21eKTvxt0M5TsnkEe3yPou2HEFT+iH08lWOoBF8a/EPw6Bt76vSOUWkV+imkhfB6pK/gPOaNMyL01i1hn0IeO7XxKLyQ2sJWRaHgKQBEXb59+rS+XjZ6nSPQJvzuP+WvzkM76zJ9/lP+YLkoDMB9J6Se+BX3lD7SWw2grALWsN5Zj2ybl7AVYeM9yn2sI4z1BiM0SgANwQUlrFTb508Z4T4+gab76ohyjHxGMPgMTQ+aQrrDc6UGxRMOeGu69DuM6kV4zjnnyOzZsyUyMlLa29vlr3/9qwpfHAQ0aAjvlv62EJl3h1lqEA6dz4klydBdR5vTS800w44ib53atVqX4lmEe4FqJWyzd/FsasVtQ4Ud0snyouGZxswBz6P6Dj3gGWhPXe5Pr1vOlnEGiOa/j+exXOzxfFZRzYMeT0jUD91/vKcpt6foHdivePm0DG1wpfcD/Vq6Igi9/AzwoqT56NdCfW+F45dRJnmP8zm7DG1DzWs9tDeDRaWiLi7E9ajkwwEMy056GNV2+BzQjc1DtZBy3N+U9SSdZiSNhnKp+gLRofNwIuuI5SaY160U7djjDpEfzHtcHi67Uzqw4JTvAVJlajz/i/U4m9Q5VNjgbCPzrdNoqMX89wrIxaJvZVovknlhXxxKlyD20fK7lRQfPdwTsZfrfgQAvAfPLY27TSk6StLpRvD9RNWXhugl7F+BgUGyrvr70tHbJBdbfyjPdt8ly+JvkZWx/6HAmxGrjBuhk7225j9VMoujb5Jl0Z+YSHbO8GMGoX6izSgkmBfL0ojvnrH5ra6ulq1bt0pTE9ro4oslNCRciQa0tDRLM7aurk6pq62R/NlzJWfa9CH+tU5VPF2LG0cF1zud/4dIals0neKkhzB6p2/irE11DZBDe0no/RIRwHni02Mvv/djCbEMyOVXNcqz/8gE1UN7kmam9MpdN1YCxfTLAYTnfn99nGRcdwTeh0Epfz1bYuDiufIGejGpB6l5RirLrNhCJDTMK4mIcJiEjRYNgGYguK6yyfMvJ8o9nz4ivdH4jgcmH5ycMh4NXOuca73kXHREcM2HO72ffLCTn8kwt/1w4d2V+HPZZrhHLdDjS1Pnblqw4mae/FQls7/7XdnQ+aQkscsi37r8VjbiNL/+fLrS5r7rv+AFdgzK/3soVzrtRix27BM3PROQ0fOAc27FwsbccyEvmNwphX+brwYhDKQSkdArGZciyArKyshuI22l2Sbr1+ZgxmBQLr6mRjLTzhWX/Ri4bnCXytrmnyrQzGlnLo6hcbEhvUQNeDH6y2hxXyz4NYPwpEdCb/DtF9MkN7NbyQAmYRAUjLZ57q0kgAyugubix0G556vFssfbp8LFBzK4DdL2fznqdaaD6wJEbSxCaPaQpB5JPQeLV2NA6UGD+/Ok2fa1pHbA9AfRV3JfkvWNv8Uq+vfkU3na27SxI0ge+Xme3AGevhmefsrtUSOdaZngyiaAptnRBZ0AqJTtIrj2nz7jMeTyD1knPo0FriNYece3g1pY6ANxo+w9Jqnn20nvYIcPDDNyoa0KOwgcR5gOygmQ6ZXWzQLgBCaUAi5z6HX0A9f6MQRfBFqsKR1Q6vsIsDgQZT0QsBFAj+RV68B7XHBNBx8AzZBMHwcVBMLjGeuYda0bBzcAIMoW+NIYCa6v1wB0K8rMdvbn2+ryd/6XJe0gD154Ahs10MZKzJFhxRXnGpFf3XsSoL8PGUibR6KuKlYAuwF98M6cb0O/erkC1ps3b1aAOzg4WH7+85/LtJWDEjnvAKTq/Dj+yMAQuGZ53sB2Ezbkg9Qbf8488zoSQB+Et56R/3RetV4efZBKTyafBRxsrkm6US5OukMd8tej38FCz8Nyqc/pRrUeevb1fsDuxkGWGrxwoAhQj8Cz4JoAXAM8E1zzWFIwuK6D9zAjvpLCQeP3dNR7Cj6z39EITA/4HKe6Vr5//evn6b+NBq65T39GjDzX/zs9/CW+ay3DYDkzQts7ElyTc50SjEL57ChUOd5ueFDV1wpkngsbaXROcPGrroOehmi8EUErR83C6/U/x3Nnm9o3GXC9vRPg2r1Hnecv98c+d03y/ZJmmz90PT7n2Oe+tesazED0gzeeKJfYHpBn7J+RFYm3yfLoOxXVwARuE72kPJYc4TVJN6EPnFngmvn6z/zfCwPXTMReqXlYSVXevwyDLDwHLIbFkmE+eXDN+r0g/sugd1wwkctP6pjKykpZu3atLFiwQPLy8jTpWtyTBYUF8GJvU4MfOopWrDhHCvEbOdmfuP2T6j2miwWcLnB9HOeacl8ORFYKgN4TuZkOvBRdkFCKRnjOf2djvfSiXtzQTQ5RRMipsThEkgoicXGS5r/yddipAFQGTNf3gK5zpOdtqd7XI7GgdqTkgVkLXa3qCptceEmdXHNFvZgwR0suXRQCyBwpwKI/KGRMy+uQI++lS1KyC8AwWN59LR5ctgFxwLv92rpkKTkSKh2IApgO+kQyVCMoy2RlJEOgmSiA0g3bYiQnGZQT8JSb0MkJkgnOSC9QaykBL1x4Mda6ET2M0UCCCODx8sILTE3J4hh66ciZZHjisg44xwKWSKp5hgyaj0qN66gCbXzZ8ZykwGUSH7AQbaK9xUiDqXQVKHkthsK1cgoU127dkiQNrVbpRhjy99fHyu4DkfA8UOc4UAVkofX7+MmUJbRjkWc3aA5Ouxk3K+LGweMfEuWW0HQ7pvrB8UIeKalFSSrqbJN+EYsByYx5HRId4ZLQnA54xxCRsb8VE95F4BUWYfr8qER0V6sFQGmom6huoziPRktPWbi4q22SA5SWFAEgj/2kE/D+q3klVSoL4qS9ygIFiT4pbsDUOKJkzkfo+mUL7bJmWYvMR1TNy66qk0OHI7AoNU7iEVgmA22rQnMjj+S+sg3AOlMPHwZz4ct+z2vJUrw3SsIRAn7JzWWSGcdBiwHT35xcBQUE9eNCnXDmweOrmz78Rg/TuXG3qjqLMCVAnuowZjIM8trfskDnGZQbLoHEGY4PARAIR7QYYyWwLl78XniTsX5RBuloQvnoCaZxupuqEwT8iLauIgwq48ubAIT0DH7mixheRW0VGTbeNr6Xs/pLxEIAz/1Mg8CS5/EcerLpceVGj/pwRo06RfFKeSrqxugb+PhyonGrcRC50fRycpqc0+f0PkOZUFE1MFmijsHtAI+q5tHWZcr4NwrnYPymNOFJXxgy7ON0PBcD6vXA/CjZvUJ8wF81Ra/7OHg/+XkH/VLSPjKvZHPRG8o8sL59swjHHcsfWEccLOj1w7+sC1x3qL5Yn6xb7ovBBnDaOx33KfIBmXc1aKAMm3aPa4uZdVUM8qcZ7ZTAkN5btjdnQ6Is6MeR16mXHAM9cEq39F2veIuiEDUzWKzgYQQsrUBAplRZEHM5KIgFkO5bgen7FHVOWlqa2Gw2cP3N8u5770pCPvi78Xa0C6hcFvZhbR0GQW0w+iEYHtoAIkPzDruRL7Y5nzOsd6rt8CTSSzqQX7Yv6RLcquwGtTBTRSXFRloEwSxpFywywSxnyezeFkS4LIRHOx4a3PlwFuSDa1yoADqVTHgbMT9sb97namEs86XXLfIG1Tk1nmQfIT+a9yqvQWoXHR30yDNvioaCz5S+pJGexHLoVDB+1yUS6WTQz9OO1tLiegmd7qGiaGJrQl51mUMOgpZE3wpKmRPgvkMt2mQ6kcZUeJMvV/xpyrpFm3KlZ+CI9rzXL4C/ScHLQMdKlI2Nz0GiDlQQ/LMGRUCar1Bx9Fln07CZkC7zSKnBuQgHboMsK2/S0t7nAfA0CTyek2LNR5jyrbj/av8/e28BYGd1bY+vcXd3zcTdEyKE4FoKJUAd2tdSb2n7Sl+VulHoq5caLVbcSQLEPZkkk3F3d/f/WufeM7kzmQiU9vH+73fgy71zPzt+9tl77bVNHpdHvIdzsWOn+xoZZoK9wvh8OymIyaYYlQwpH+p3Cp2kX9Q7kn1vnMTQontFl2h52B11I0yuJ53zH+Y6MUpNPQN0DdHK606oGvtez2gr23Y+8rteR2XfIUYJPmWeqfoI9+Gu7R2UNA5SA+caGr0LTZE+8WTzmUcr4jzTFr7uKRd66xnXFfY+yvevJPTGudN8y0+afKM22L/85a9w5RVXISU1zThBC2apjv3cc88gMDCIGx/6YBAG8u5330Sn+2NYsngpIiIiJzvZO9vbPv1cOGxXueusMpjzQa5KI/OTnKYG3KoMtkw0Rdm9r9Lr2LHb+7+cVC8VY8+h0W3n21YN88hjrPDqbyVN9XZVh3B0CgH86aDWU4XDL5TBixjYIGpcn/t7MvbtDCebxQhWbmzFKBkeekmb5tDAjWPWvE6UnQxHKPnTZq2uQ+7hSBzeFYnqigC89mQiXnwiHktXktszapDa0XwsJB7bOnC55mVGVC9O5EfAnwuBY0fIIB6UBEKIPxTHrLfXIPZ3PWeOsr7jpuhy3pEHvkyDopEq4ae0KtLa6LcU75WYH7SWwstzBoephTuHwpXOBQ6vpNV6+h2xOKAtZZObkzovgEFQPnRjFQKorQ4hdjqCDpgKjHLlbcXIWimqPkJJWEf+3Bz4Mr++AY6Va8mVlVh5QzE3ncNGIzzOiI9BXQF0AnKUTamW76hkHO/O5DZqZRm8ZaCAZupnTb79vJ9nOfbgKgnOjLC46+U5eP6FueitCSbcgzCL8nC89PxsdJcGI4ZtEkKWEx2+PdSkU0JY6tGNT3bU4N6sInz9shIsDe1iKHPWLa+Jjx5kPbgjipsbTaRKcyn8LKRQKSoyUV9JcFB76JlpFCykRa0qCkbk/Bas3EKsOS/ICnU31yexTCZ8sbyvuUFQ29g2Hubux1JWpXPCXBJ+E47SPH2kkX2JmvNB8qJ31viCcjqjfzpN3icoS1PylIBaxaqSLGGTBGxBKnSckWjyngD266QULzPOMlq0nkqAVpLgbS0LVgiXQGgPp5baPkkwFNuXhY3um0YbrrxLGNJ17ezbNnCK/nalxmM1GD9IJZXJMlSoDdjdTKh0S2Fm36/r5IhqedONIG/zJM2mHsi+rqRz2tCeNalsKqfK7Xqc4xZzneYB1zpy/a4hoLbQb7IKZDi+m7yYfuUoq0X+6FXqIzrkA5HKtpFlpYswplM1Xhhq8kfndrLT0Jn4/vvvxze/+U38+te/NqbdpLhUrF+3AZ//7Bdw92fuwVDAKPviDMM/rfXIj8Km+qJrZDUtsmOBfch9KZi4/yBzXgKpBHibzFykMhKupKT9tHVGlWVNm3kltY0ETs09WjxnsE/JGVv3h3LjqUMWJ20S6qnVEwRFSXnrGcvDIfJYi8d7bthCBunYghivLWauOkRpeQfHgJ6rcO5yBDfvV50qT8586VmGc9s5HkRxpzFpk1wcNDbNdewHrg61RoB2bgoVcl55tEkYc3uf/U1Oh4KFKE+uh+7TIaYTEx0xYAuDO6UbbbOSQtunByfjkvgt5pgVtAXRpMs7WxqlQ+h2Cr6jxFhF+qaattRaIL8MQVdkWFHETeHTlX/VmZ9HsuFFV12qTu2hd0hhEjhl86vf9Y7mAYuvceSmY6TEPGPU/VGOrzr2i0BTHtek/IR6EysyKSl6H+MikGzeh8qUvtEuUr0+77CgkLNb+VHK63wNxzoeM+9QXWQELThrPfxPnVC+Aun4e6FpJh0JdY/n6Bb6ULBuPNdf6K3TXqc2VT97u5OEZlmt8gvy0drSxs2QtNReZtzecssWbNlyK4O/pSM0NBR/+tODGBjoZ4TGTGNx0HjWp51H7Jyiv21E5Onya9dB18+zlcvt19krx5e5/RReAs4xCbeqXbi0fklsj2X4ORUf7xxYSPHQGzjW/7d3NM757e5EZ2tk47TojGYxQdlGScE/6isMbNKGp/88G0MGsyjhT9eO4/NfJwk+OZB1bwRxtL3U8PRT4HrogXRUMMx1emwvbvhoIf78YBZxyA1oqwlC6sIW+DF4zPGXUpGZ1oNrFnaclX6oK9sT9+9Npwf9EJZfUoehiG4jiDRTgFRQA2lVtBAd5hworYUNOasyWly1qPg8pnhmDVC9lo0v4yAXqAVBm7CJfMUhiXegt+UzxAqfntCKBznZDTw8gW00dcfi30IvoT1kQ2klVnmI0okEbMcAccdP/piOuWtq0BDZg2Fqtge7GDynJArd1cHw4i5hiJSEM7acMtdL6+vV4Y8X/zLbwEkuvboGcxa2ElfpWMgtltLxXrlUOjREs0vcsftEIsrbAsxm44b5dUiLcEAwlE61BeLBXcnUVo/ig7eeQA29nLqpod710Bx6sVML7dOPz2SXw2c+V2ZqDJXcGHHQNfT1f704k2F8O3Hb++rMc8U13c1yC68Zzg2AFlOZyBX2WAFevvToXCTNb0XyhgY6DLlR4J6sDpV5WNYEaaptUoAai5nUOwbH+vGNo1uwlIatMPal4w+nwY+a/i/dyY0I63a8kM+kj9Ag6ay6141PmN1loZAJWUK+NvLiJDaQB+YVgiTY1MEvUuMpreQhc/7LPGRKT+Ox1HlOgrcW3FLn3+38tFLuGn6PdXnmOb7W8Vy5sxqEwZXAIlo3g6eWgMmNxLG5DofYhU7ZTQKOjqmQAr1G8CUrTIdSC22w07x/umuF3xUsREnYbm081F6umGudmwh/fq4iPcWTrHdTX+t4TANzuZAasbSbvmx3k4p5CFnG+rYRGiWYyqx/lJU3J2Qdbsv84sRmrG+4G/eeeJ/xGYioX4Xi1+nTIW991us4N6lpyelcANOwYMECapoCJ8y4etVUBoazmW/1vF+cpHb1iSwkrK5H/LJW8jzLV8DheJjKfq221GZbzxBeuZ/Kxd5URzvIf0QCr66xoej17m/sI8UfFXbCJL/g3BFauJRgGYJxSTAXLEQwEQmK0mYrvHs2+4mPewa2JP90UjUrit8qCtJW0DV9XpsbWQ+0kdp4GhaicSurnq5VvvYR8iPnY81BrlR8goWQGGeCAs8VkqN8XcS+L630Eb5H+Rbmeob6F/sameXMvRrr1i9DGV5FWdPGK5g6D3w47Y/UqKtjnU7DnAd+U3Krmdtdee2nwkKm9rnBsU680vwBg9d2ToWmbHWsW2nuxaKyjf1Kwr7yZyL0Mv+yRgr7rbJqftL56aIiVvS/jBNdvzXlzmEdjzKYzvvTfn3eri8N6DDhdf95+DrcEPEZtkEoXun+BgM+OXwAlGx/TAhIxydn/+y8z/y/dMHW1jsIZZyJ5SFf+qeKvbXxPkLmss9Kxbez7FZ0596Go9RKh4WFG5y1rFmDg4OYMSMLK1euQn19HV555WVce80NiI11bKIEFXGl6LOMIzpnw6NPl3HXe2wfOBtTjMdHP5/4zTGvQgpYe3jsxhzPuzDLbz0yfNYj3n0916soiWX/VAW9nTcHuEcgyWsZvY2tmurtfPr/nmfZBrU7qGNdpBZrfYSa9d0o7m5g5K1hBs3ogjfBez3dPkbDuenKOqSkDeDA/gi8+Gws5qzoNAExJEtcMrsdRWUBKGO46/Wb6+Gf0Qwf/zG01gYwQEqfcQSszQ9nyOhxzE0io4OcHHmfsIGiG1OgCZnHfQhrWLeizdCybd+eQMUM6bQosFdzcfbmrCszpYRsCS36LniFNCTScLmNBePGqLtJ0xRuvL5t2t3xOLJ7XmJI9k5DXdU/1orszqM0FbYzit0qTubeyHf7GZpYdnjnIoHAXaMxPP0I0g4S1kGte31dAI5TQ79gZRvcGAa7ihjyXdTSVxaHIXbYCysYOGb3UzPRQzq3Oz6Vi4G0ZvjHdxPjSY3583NQczzGbDgGGPp9hNriiJFRzHPvRHs4teQUWKO4WM3jYhDDST+2k9ETzQG8eDCNZnJPXDazCVfNaUYENXJ2MVE5gxjXe1tBFLYsrEAQ39XNfL2xNZMbAVIMkQct1mcIrQneqGM84eEomlYjaZ0Y8iE8xpvONl5oo8b4IKNJdg74IGZ8gAcjSXJDI3NrG4UYmVDlxCVBop+Y1OMNoYT4hOC6myoxxrrpphNrWYdDGJTmTOGLTbRH1qOYYGxKCVyAG5K/YKJ7GXzb2DCax56kRpFe89JEcYPWWBWEDPancOJCOinEeFOYGGMI8yEKBQo0oaT21yKawWdHcmH3r3JEMjTsHK4yvgQPCR06J8FT8AQKLg6aBx6CP4Q675MW0WkiN1AIafxYJgMB0e8uGsDTJZr8TXK9btHirmwYhgZ+ER3ZgA5aA5QV7Vdjnf2Lii2DE/fkWBCnsMz3JnIdUwTPRfFvXwqlnqz7MeZrkPWRwLaQeT2Q/VnCUyLfI0qzUadWUv1X7xaEQBpKBh5FYAmfwzr0ZJ24U9AyGRXcw2EVn5z4LoNH11qiTUfU2Up87t/zJVSrLvkMI2C3MT/MczfbVdAl0dgJ7qHyUpFEs3479tbvQ1jgNuyq24btx3YhnJ1v+BhhWbnkkw8bxS0fvAEB84sQwQAPt677JhfBGQgO5kaW+EhXK5jN2dkWL9fzYePpOHm4AJdedgWKSYUXwN1OV14kQpJ6TD2OG2Yc+mOyzgbZ7zi8ycLjgFIYKj7W/VwuKeqXgrfksJzzB7/AQEMdePzhGCzgvLkgdcgw5EhZcIRj3Ms5f8lR+Nr4H9Gq5onC9hKEsk2WhNzFDeNivNbwC2o3t00cScG0GvKdqjOxdmgDbPvVAK3mXrxXQ6SUeVXkTkHDBAERZabo75RPzTOGbYTCYiA3kO4U5jUsJIjPCnUoLaTdFfRE5ZFWWps1QWR0jYGa8P5Sabf5HuVH7WepE+PYjyXU6t3qh3Iu1Rzgznn2puTvs9/GGiYq18RZihvlpWge3k9okGM3rk1Hkt8qaotTz9rJ3KhEifVZRuv4bs47I6asKpvmK42xVH4P0saM40CQFMFeBFtpHwjFpqhvY2f9G5yjxApBh01qW6cmP/coQlPWEJayDYtDP8zjxrPSup0xhPoZch2ZiCT9qLdbAJL9liK3bx+WRGzEDSkfR7/HNmyO+xhWRF57QZrhvM7t2NH0G8wNufStDcZ3+F1HWp/Agda/Yzax1VE+Cxj8Zyk11v+cYjbCO5XUh2vZZpM3c7YqYkIXYU7WamRkZCIhIQFXX30tZs+eg4aGBsTHxxthuqSkBHV1dRS8G+mjsXBi027nFUvNZ63/Z5tvLAzkcPf3UJxTh+TYORNUf9M1jbvojCQ8j4730Fxbxp0+zV5O3KWEIRf55B3RtL5uwaR54iz0fzypIwxRiGoYLENl2ynkbi9B9wthKPl7KCqfm4GaV2aiisJZFynWNl9Zw104BR9GGVQH2f1qDJrJy/zXvybyGQ5JpqxBrBlumJXV7aQVc0P+zkQUH4pFSxkxkOwJy0nRd3BPtME8t/C5/RMh010ag4uWOyfvJXN78KF31WLP/jjKQY7VXxO9cKXCYurT8qlaSigJ24HUqreR4rGVFHQ6hKEWDd2Qe5WZcHXfMEmGW0fKSJVH1eWYPyfzYfP3sHsZzX9SLzJZwYefMkv18IcSCtDZR6OwYk47QoMdvJeZyb341p15+NpHi4j19cSDf5nL3I5jeWwbvBh90E1REIktb96bghGWNz29F33UbouuS6mkPgjeFKgs9SCHj3Hc0+HNQC55ZRF47XgyyshmcOuSasyKJZ/uNMKQH1Wh719ehddK4vC7XbPw5IEMo8VendqKpXHtNDl74ABBoi+S+eVXh1Lwn9tn4wevp+OBXWnm+MWudGr+KcBSy/37nWl4aFc8Q28TNsK82THs0DS74ShDl29/KZ6CMR2gjolkn0Iy+4Hwo1NptrSE2vaRJlCLsGaFjhFRixWjrr/UaAiFS/Xhaph6aR15zkfw+r5oo4AeJfZ7hKZvUcnZJBO1Hw9RsgVx0ffnYilqMYM7dRHkjfDseuichG9pTlUofXc29xnTge7TfKw9uIRDm/QOF038Gfc5f1A9aGMhS4v6q5IEY8FGuOekk4+DFcTS8VmaM9d9geEa51hRG6h8IjXQ4cnvpn84n6vrVM8ScqRhlMPkBOe1fudJp1uAoVM7J97aFkhlpzXB8GWrvv6JJAiDHCpV1nHW6wjbWs0lIZPkQGafo/4fyPEz1jWC+r19ePwBNxz5nTfadnmjfnc8eslmM8oN3EhQB2ZEL8GMGFpNgmYYPKQWNwXosBojqxm0i5mrhW66Yuj8i4/sNKfaa9k3j0Sj9Ol00lZGomSrdhiOfi32HOW5m/XRxbJI66y29SfWQn4GSsJFd3KcVRyYjecffhXZ2z3oc8FxnB1s+reN9Kh7JZgLxxrrl0UMchYFiizz3Z/hviMIZQn14kacVGY6GkjTVkWaOfMW3idsutq6VcIif6pj/WmcDHOuok+1OWc1x4ZylOaqYE89O8mMU9Mfne1isOHsV2E8zJhi+4gC1Q58bWiVX/s8CcpqS+GbbcAXnZPQrXt1aC86Ph5oQpdr8yChPoTq4ljfLH537hxdGkOaXp0LZz2EeTuOcB7ehtj9dOob7eYGVOYPR9KzVHd+pObzdneYl5RXjT2VW3lUEqxN1IeG6pB1p3Oa67RBUX41BzUOFJujZaB84vk+pOnT81WOKOYnypdrxgWkrsFmVHbkINozhQK/P9cEL26WZhJnTWo4/yjCWuhLwrzE+ifxSLmAJzoveacJVBeec9NuvcPUFDlT10g5N3z15i9zjpFMHbZa9kePNNb5VKjNm3iZ81LBdaJ9M856oygdPbmgJiYmYN68udyIcROUnMTraanlhj0n5ySOH882969Zvc4Iw5pvHn7krziQvY0xEYpQVlaCfzzxqGEhEsTsbBYy/d7R0Y6C7V4oPNaCvJpjE3R/02Vwgi2EAaxpRfz1GbQ70T0/50T/z+0+3nyV/r87zlcDWoDK+07hqaafIrw2FgM5xERfUYX0xV04+XwyO9kwYqmFTaI6OXFOLx5/Nh4njoQhIGgUfT2eyFjaiBIuQjMXdXCxdidbBmME+owxDHgtOr360d7gj11/n2WgJB/6RAk6fKi95bjJfiXFhMdurvfHdZvqsGrh6cFm83yaacINf30mCU0U6sOukvrRod2slSnUJVnPe/uTq1lTOL/1HCvilj1ozfzOC0XhpySu9Rd7vmLMsVocSzqclFd8lxaMdZyzZf6N4uK+81lirohjvuvWCtDS58Bv5nLRjOago9r54Cs0/+XH4MrFlSgn1dzxbSl0avTCgiw6ENJZcU5mLxqIG33shQRUEx4i/f0Hl5eica1ESQpGbdRoHwrFsdoI1DLYzKz0buJI+7EgsJvOOJIGTTVM2rQ6BvPpWVfwmGxisefFdROrfdr86FpnrphT1522npVdG4q/H0nCFbObcPnsFjwUTwwqhaKuEgbSoROjhBw5aOozKKkLs99VbYRr4SvFZOKkrjYmV5nVtXApJVOjVcf63UNztei+SqnRkql2RaIbveS54aKX30k6jtUejEE9rQGhMQN4z611iI7tn3AgUTvIrB3C9ZmIITYMD+cCekafz+IvusYxf09Ogj1YQfxmfmfbT4KFSKieDgqibijBU0LnNIkKSQMLkSlcwXkkTEkb/V7WywSFH/uhhGxLxefKFuL6yOlo1sz5CsdVldQm11ATbtlCLFe2ICiVzAOreQKmYJ97XraQ6Yv1ln+dyqZRujcUoZxXWsKHTB2tZr+qy4nA0Xo6S+eGGudgd3ptevLwiu9EIGk5k0Ld2LfGKdxS8KU1RZHtrODsupBNNbkq067nz6ZR0jWvvPKKwWwrGYuQGH60I+F3X0ZS9aYfxUUc89Xt7hgpC0PK2sYJXPPyKAaaYh8XHvz5x+Pg1RlKOlJCSRITIZovvTf4skJctmTQ8MILrqOxEcPxEO2Xho3h901bv53c8O9o/bw5pzlP40vjRrAQCcRiiFEdWtq8jxIupCRNu2WUsWwhlt2ijs7Div5or3V9sbD/ih4qmIgCnohGUHOrsOESQhe4WC/U58QEIW32dEk+L9Heq2jW/0/DgrGCclIWVdtz/R59y31JNx5v3YnHyu+bFsLRPvI66fkemGArkfJFc44gR6L1nMcxrflDLFKyQpi1gXsnWR6k5bfrRrB3DD6Q+tt/Kp+Hm57EzsY/4Obg3xmLysDAgKGBDAsLQVHPUyjoe8i878ak71IzPuefetf/lpvVD25I+RipIK8wWd7W8hHO4+lYEfoV00felXIXVkRd9m8tjtZBCczamKud9ClH1Iceesgwg1RWVhgYz9Kly7B40TKTN80Xjz3+MKlrazBKFrFgv2gq0MLQ0tJMAfwiarwTzipgV9dU4ZWtzyGA0Ym76B/1sfd+7qzlPSvPNTkd0Bj0iUk3ikJppd+djCa3+t9agf/vZWfWgDpV02g+dvb+DG67Z6KdcI4l5Gm+4vpGE758AoMt+IZTO93a7E3NcySCyZMcOa8N2347E50MRKLTYcT/bri9mEwGDrt9HllF+imwX7S2FWkzOlHcQY9prlQDvR5o2pmEHAYxueu2IkY7lK34zORGtYrwtqeo2X3yeDzu+dQp4yAipcthTuiaMDXhy+xtuaylHRFmb2oSxk4aU5VD+NduevK3czK1DjbSaiyKdyNDhjRTDANO1Y88hyWyyvqSGEABmhKrO78XH45DHrW6X/5IMRJihibqxhEafgz3/nwGIRbemJfVSQ7sAFx2UQPWJnMWpSm+dZWjLj1ZtrEaTxzfGYjtxbGMQumOy2fWo57sKnlNIZhDZ88VodLQDfD9rqrYf21PVt7szvw+hmhvJd5+bmwXCumk6sn2bckPM3jvm95XzuBAA8glY8rCZYQD9YwZB9LLuVDtoCArqI4r9636h9pLSfAdwXqUJBQM8G9xi7tiLSWMtJYEovK1JAbl6cGGWx0CivKnRd0ISRReIo9Npkw7b+1ICSkt9MvTXCnh2uoAZvH7hWiIJGhLySHVqzNZAVqLuCvm2mJxdVmkNnmCYzC5Cp+WZk2/W453Ruw+KxMeyXtMVDubZPKudtaz/U2CtmgCpb226YIw1+etzAu7wNK89dEP4Y2H0tDHjaba0YfO0INSsTpTECkuR6lyX3NzGVanUNjlWuGKt733+Pvgzw16Jjc2Ekouj/08soLXX1gmnFcJr7w85MsUZk6vP7ZfSeP0qye+jdHAdqQMXYwrr7wSj239C0oOa4vCPs3NpA8dl4cGaKWl2nbWzcV09B6kI52gTWOGIWTHE0noYITRuFmBuO2qj5t++uMf/5i4zZU0N1+NvKGbEO5+HeK8PjCxOajrK8cDuZ81m9Jk9r809u8F/s9gT/s9hJeQRYftqTDqhb2P0+nt4QnllbTPxwRvcklSDsgHQcL1QZ5TPblSdupZkd5z8O6k70H0ZhfzXav5XtsHpxOup6tghZS+mcZfV+Fa/VtCq2j/LBWfHetW+eHp7ouro/454fpCGlyC2gxq8UUjKuH6HwUOTLySNieLuSEVpEpzlbDUglVpvlKfa+I8JmdOpU/OeMrBHuFM4rmu7T9qaFpVt5bn+rSARno2Mo/onra2dkb666UmcxjPtP+ckTZPITbYA5+f+yKOtj+Nfc1/MevPR7IYYZesGu/kpH7s6qSntU6CqMaM+tEH0n9Da3Q1Yyt819RnUds4/QncTf1ZK5KrMse1rGU9B/Fi3ffNT5ui78Lc0LdXuH684j4UdWbjvxb+9YKrWHn97ne/i82bN+OlV14wJp7MzBlYtGiJ2SAdOXKY2upSXHdLNoLIbCbIlGSQppOhGM+Nxwdu+xDJDALPgI9IohgdHcafn/8JlV6cN8j2ddvNn6FgIrriMxecs4Y/16XqZD6jMyeOQQ9SidEc4u7VgCEPmtEZWY+ENRdc6P934dtXA+pAfQwfWzmyn2YxaoXqglFbHYC+dmpZKdx5s0MxFspEVDc1vn/AGGbM6kZs4gDNcdQ2kjWkrUU8nW647s5CmgppEjHtznv9hhgCvR1B4QxMQpW1sHcy50fQJj7S6E8ZhxjurBZqsfmjhC3XQwojSWjUSnpzVny9KgqL49vhS1sekSwgXI5mUt7DCVOip0yAwgkKFqJP16TgCzLNy2llnM8UNZxMmXYC1UIh7aoinQkjqAJISNezYhkAJZJ44lBuNvpZH9WHY5Gz22Em3n88HH7kfUtlXbhqx4YauPDO7DUanRmpvdi0qt0xcCTcU6AiOsM4pfmSO3zmyCBO1QUaYbyUUTQaaG/+3GWlWL+pDTFDDECgmNH/xuSqDdxfHsp8+bBuPWkSJ7VgnT8CM9pw69omzIrshR/505JD+uHTO44m1m2HM5+yTsjMGs1NTyTt1SZCnBNW0cLF12CwWSzhH2WelXYpkvUiDmNtgKSREyYyKGIYTdmRjNjpTdy+PxJSBxAVJK97B45ziO0RrpdJSNX6Nx1Ug4voBBWcruNCa4Tmdh76e+ohDbu9R/APLqDnpaCjUCHqPQm5wjaLzruNeTRUefxuTNPqpPyudpfXu/DVTp8mcAiaLOkZMr8Lby2tmsM46qQXZL5EQShIyDjrx1IN6j7BPwzlHg/9rv4l4UqHsKcS8F1DT4veT3SFjI/0L0syFKg/yMBUKUgAx10LgyqVHQ9FEjfai9fXEsbhgeDkbgZsGMKQNqMfKIDvzHaD1GmkgDODDBJDDMfdTiq0CO/Z2NXwNCtgyMAVNJ4zA1cTi3th5vT6/nITNjw9eC6Fy/msby8co4AT7zfb2SHUHu4IT/FEQmI8Ll5ygxEe/BgiMu9kIRIzA3HJdXGoqxhGb5cago6UZEQKpbOvNxfGrQ9mIp/Bj3qb/TB7fRTWr1+H5MiZ5hn9pKATRaAcpNrCjpDVZS7hBQtxsOVR1A3kobovF+Vd3KhTyNWco6nCj4OipDuHfaHPwBgWhW4hfCoXlb05hhqzgfVj2El4reY7QVbErKLvqZoD2Q+EB1cfMA6NPGz0Q4V27x0hDar/XMTRb8PPt8XAiEwfYr2qDxlmGz5e8DN9aryaaJAUnPS3iabJOVPj0HajpFZHBEc51Xpx7KtvWqiI/tDYFvWfFBl+Hhn8acpE/Tb2xkIyb2h+0XwuYU9sRHEBGdSYXk6ay1PG8qUyaMOv+tF6IA2/LAoO2lBHwKx10bdMCD2H2x43uN1YvxRi5YtN3QrmkeC3ZCLn/Yw+e7zzWTpxHyOE5zhqBvIx5FWEzvECbib7EMLCJ5DWp304l5EYG4ySYWnEJuaBpoh3YKruO4Gi7l3EtM82ShfXcN+WFeNw22OGVadjhJEYR6uMU67WXM3Py8PfM+EDcTarUTejN9YzJkos56kk/+Vca88O4XgrVSSLajT5uVMDNdYvLGnMyorV2tqKgUH6SqzKRNGpcuKvY1FdzU3E4UMczwNIp+JMsKx69iONR/ewAYyURsAruh5xzg2T9QFxrK0aL1Q7+zag+tgI0ha1ITPhkrNmykUfMvUaTwZGuH7SIUolT/+j6PF5xhxuDBn7/9L/TA1oMbEdviu2FbF0XoyNHMCcpE74Mza5gloEUsNrr3EVICUgSGOsdNEmOthQ+OqkOWVEIFxnckxa46dp0rTR4oQWTYFVqbrRDx5tnP2o0T3j4Lu7uj1x9565+N7hLOJ83fH3bWnGI96NgpEmdj1lgM/XpCjGkLMFPZAXuKAe0gTq2onkFAJjyAQQF0wB2kmHp1DdCnxTuz8RJ55Nx46/zsbjv1iA1mriKOngdPu1VfjYlgrcSp7vl3bGoI+bA1uX+tyc1YxNS1tw+3XNuHI9VxymcUoy7jHupk7diGuRkN9PvwSlq2Y3En83TCgFzVLUCvfRQ8nW+dkmpH9lj7HtvIRwDw9Kbl+9tBCfu6cQ19+dg1mX1WGROznIiUsN4E7dHsIEa5FVUBdRwon+S/0jme0V6ESyqD9owZI2S8m0Fw9BRvQ9jJ+6RkcHBXctcGEMFR9Ojbnw/U89MIPC1DgXQApqPC/nSuNkp2Maa4V5iQRle40+peXVjOX6m/2uc9rnW9O3hGv1zQtIEpot4wdJJibgAsJ+mnwyGVo9Z9nlBGyT6tDLBeYkCIkOm+SwZikIqfw1zr82SSBSn7KHoelzjksJ9+rvlgLQ3qN8WBzqBRTtLV1Sy84gykQdyoPB4fd70PLDKuVnPp2Vh9fUIn59ExKuqsP8jxQQxuBuWGQquKF5o5oQAv8tXKzrUUye4om64HNc6eEuNHO1vaXYWvuweWagRyIFzV4caHmYEDMHpZYEBR2ZgRdhYei1E4+dHb8Y3/rat3HnbV/EwuQ7OHaDEBcXh/gVTajYkYKu4lC88Mss9JLDP2lOGza+twg3b7gLM8JXTTzjhhtuwDXXXIMDBw7g2MO0BvWR6YSr7OH2x0weTra/ZP42rEeyMrC+GoYfRttAM8SsY9mQtKGwZa9n/1CERDvvqUtLuK5gP3Jn+1JmdgjVznlR35W06aW90rx3RThp0oLmmP5h+49ldFEfkrJB67WeIWWDBFX7t4R49SPLSa5nqx9HM1+ytCggkBhuxCqie5QkXIcQYqiyjY45TVcX2oBv8jrxicshU/oZlUUzbbxvOi6J2zLtk4Sj19xlkyxtli7U/qY6i/GdQerQaybqVrSOSlbo7CNmeH/TQyjsexhFA08ip+9p1Lo9hyD/ZnKc03k9wMOUf5C8Va4sV2+yeP+2yyt7s01fsdZMbRAdsInJCtHy/heomd9pxpD6oJzblaxV6GwYZF0j3LnqQv1EjrZvd5oftgYbYm98U48NogfsokWLTICpi9asQ21Rh4nw6u/vj7y8XPMsz/B+1NCarUikKrPp41QcBy+tw9FtDZRfukz5Jzs5OuSprgJpeTjOSfupAEJnq5+3FP58ZLwXh90+bUxYGgA2hfR/BH4jpyemN1Uj/+/iN10DVdScPNn8U8yuSUZTeQj8qU2941MlxE6TYo+TuRZ5mfskIPm67oMoqCrihdscmUTd8MM/ZGDt4mZ4zGsymieH+tqZHadqI4PP8WsnT3KxG/62Ix0JA724YqSD3FvOCzQJO5TCcCMzxBiFz5LH/Ojw4IGH6xONgP2NzSfp7DaMjqVuhl7JOAW69B9bAdJWSAMoHN2kxFfpXCchBW3Ebo7RvBtL9pIACr/q4DOEg63yQwO1bAWnwrB+RYsJXZ59IBi7ymPMoz7ynkrMSnNoo//yVCqKygNxT2ox/Gb0w2vx6dlBE42eaSNwGWeGcIe2xo2qoGBqwDyKKHDIsZR1/cXn5mBjej1uXNxhJikNOmm+/ieSytbNiJNfJTXf96/JQ8CicRxmXRaSI/z22ik5okKglPXawJ9lDhY2VNrFKCfsQVfLgY7Q6TPSQPKn0Be+xlBwrY4/zWVqJ2W7uajMDcaBZxJJk9aAhOVtXLgdoanF3xsugUIa5mmebygHXdaBLuZJwqpSBO8bZPX2UAB4yzjkfD4oyREx8jmOFfUtbRIkVNgkVgdBkSbBQjQZS3ivcFwlXuw+wVKcSVpGCwuxvxlKvVOc1K3gLUWMYAGO/ZuhFRzmnD017LUpWykPlZuKXlcYynnLrfskzLOMF5Q0lAuoAVzMOuG4rHXKUBqHp7bHoZmOsIpUKkv7yHWnDBRCVqMwUphcFfUwHiz7IBL95uPyuC8Yc/OlsZ/FrOCNF/Rq14teafgJ2TH2nPW+QK9IfCjtDxPnrcVGP1jctoQIuzjaxe9b3/qWuWeEFqfgsBF0tKpS3bDxfWQuYVAsu5Da5+jT9mXBYrb+IZPwklFcdkcp/Mh/rDTIzXYdHZdF9+cahTHD9/uGuecXeZ+fhC8W5CGS7axNaawTjmQx14JfCFussZHMc1MjNCrEeYjnaViIuKGTeFi6RmsRce0jNmy6rSyLSxYExTWtZbubpPl4FtlQtLHivCaoiJJCj6f4XXrethzy/iDcx+bTavqFc16retiS/gUsDF837XUv1/+Y2v+95tzHZzxG5YVjh6H7siIpbLN+NsY5bhWURfk0dJlMvRyzT3ONuy56MixE53pG6vFa68dxgOvfRTHX4uqkO3DP0XeRwlRjfxRxjAuxo5qF1/+c81PDtcZQcKRmydK3SZi3uPt3JX7HBLb5n0iqiysS32+ET31fEMspgoFt1oTde0Z2LC7Z+GqVlxuLjGAhOTk5KC4mbSrnWe+IDqRdWoNlcR9ERuA15hnTsffYhwtz3Td6WoOxMPgupPq9vbCQt1Kvrr4b3/zxlzDS6W3gIIODQwbmI+fp5I11+PjlD5kgMxbRYeEz+/btwxtvvIEN6y82vNh2/iihA2Nhz+No2J+EoJg+DJO+9uLltyAhXhPsmYLMWWEh5yqUGz18QzEfwaPrGODCcZQO7yazQi1GfA4aSr+DnbtZ8R30tp35Vurn/91znhpQg9OtCI1j+zFSEQlPmjclXLuzp8yKGIAvJxhvLnziYh0nCwjDZBkB2yxE2plSoHGjIw9aKXjlhmHWYDfSyRVG6mZ0Oif9TkYo3PVYFgIZqzo2qR9jPR4oYBTAY/UR1MqwDzSNIFIcYVwUDCOBU8vhJo05hYLwtiGapAaxOLgTpQP+ZFgYQWxEPwaIjxbez9WyLW2pnIq0KZDJTps2LVYSsnVO2hvtjOVgFktVTOnLGSjamYJxhkiuzo5C8cE47H0jHvkMYFNJqEZGeB/xeZ2cGEcYnnmclFphpkYvoTrWN6LPTJQLKWRnePRQuzrERZK/0anTI8LhTSwHFiVdZ5kMvDmY/Fh3nhSsR8mVpSAuRuvB5x/g84Oo2ZkT02Hu08TlUUX8XjYLonGn+vnXWVLNO12FWh+utHvI8tJJXtYaOlU2s06FwljAerfXmr7APsCthmF/0CJl6REt56201dLArXK1Gjj75kjIStKyJeFI25NGIFfbqb3UTo5JWbRmBI6FDWKIWN16ttMNVzfShOhucJJebEe/EuZbeXLIKg7Ns6ysoTy0N1HGhFPg3zJ/i+5RQrWgEoKr2MAuulXR7xjXx0EZdyFJ/ZxaF/m9dfF56ltaOLXJEBwjgAs2u4+hRxMkSnCQQP7mIYFDaz2FceVrmP1+mOWRE5qNiGeDzEhQEh40kuPQs41lVXmoJTRl00ZHZevgQQHdndeKXUS0fdLQjzo3E178vU/CFhfAXI4rwU6k2fZTvjRWXAeSa7lpJTKbE43P86UiXiClDsvtxfIY+Avznc+8+dEalM4Irx2MItrDdvSL7sdgYhvuzPoxN7odxOvX4EhTNgbHGzhmk5DJKIoKspERuIobqdTzvfmM8yU9+yi8VJ3xuxwIDWMNK6l56CiSfC/mNQ7M9FTt0XSOkNJoFRQU4N23l+DS6+sxJMdeOj5ednkbNwkMxs5nT3cIChkVTGfvNS04fiAS+QcikLawHV6E40nrLK2uBN1wtkOwLG38rOkvQXX/IQpzHQy0k00qvu043rYd86JbJ5gw1IaGi5t9MIl9aQEtNWncZMZQXgmg1ciDG1b1O/VLUWMKiuTl2YfGoUMsdquBWMnBuIefwaybUfZJWUb28V7R5+Vw4zaVmUgmf2nANW40VgUZkVY7mLqHAY67AY4/TtVo4TkJHYKC6LoiBrA63HSQNHSbztmeHuPzCTfxQNXg7xHou52Qs+1oHd7HQCQbJ92XFbyYYyyT/cyplp/yVPWBXtbdjYn3kgklGuW9R7C94QHU97YaKJqcvgUd0ZqhOtKcE2ItSxpSzPf+puNU6vQR/sHdAtOe5j+R8/oZ1iPhS6yzIa6fZXxPeGCL8cuJoBNuEj8lqMsfSMxV4p1PIdY6nDgU1YNStPdGWlE+zuA5lxr2EQ/hvd7m1DpYabDM56LtUx2mBc2lRdmP/guLuZG9FHE+K/n35AEvKrrXXnsNTzzxBLZu3Yrs7GyGAifDWG6uWadmzpwJfyqO6uva0HQsGn3c7c2bvWLCr8AWbVfblw21nj9ZXX5X+BWsjfwArUVXm02XjlbCZUr6nuK4PHcfeZur6ozHaQNhN0JhxBAl0EFx0fyluOyyyyksZyAqOhIb1lzB/hNL2MxuvNH0K8wjVtxuxlNTUwkhScBzLzyN3OEd3Hgtw9Gjh5BzPI++RP6cp0eRtKaRECp3VDaVIik5jjqM0DPy8daEa05oPnS59xg/fbSMn+Qg9WLlMwQlxabqgUpis7yIkYslHypnaMY8JsLtX12v/yufP0pDE40Ukxqol2qxvrEOhp7voNDQwUWgg7Uq0kRfTtYVhA0GMN5VH4MAVCE4tRpBXABri0NQTkeyvIIgvLo9FmtWdlBQZZQ/jn2FpdbCTTnQwbMkYYn9YayTjjwnI5E+3o2EsD6GGKfWk3KoBLG2UnrNE1uZR37rYweisf8wQ6ETw9tCW2Qnc+tNTPEcP87u6ldWuJYZT1KONOWc5JX86dQXTkDg680xWJnegiFO5M08L3Ol5E4xiMhEJ5YKeX7rb02gmvQ1oWkC1XdPZt6ToNW+uiBDO1VHjKTKdjGZTzatrMelS9twCTWj+xnKvbiJjkmUhOLIeRY7qxdrgjoxn+wbycH9FIQGydtN1DjtoqGk8fOmbcsIwwK8cnGxWi+z22cmRxj10p2ktu7ksPLmFt+DQvY4IzAqDLrBp7t74gT5wAdJUrwgRtKSOH894dHK50klLIFRgtiFCNcyL+u6t3C4KUgG1cz61P1tvZ7Irg5B/KoWs4iqXhf2OExbE7t7Lh7N0lLxlTYqnNpeGHddb8rCYzrhujs4HZ3e3pygXp8QKiXL9TT7Ys8jaagpDkJgehe6W3xQsZOc50m9WLK0lQu+RBJHe/tRe0sorkMTrBdpDyShl+1qov/xHJEsRgh2V//VouhcjyUguArXBt7B62y0RUfuJycJ0iqWyQHfYVwGeF+HU/GgsquuSCcOKrFMlsQ8xr2roVz0pdBCunJaZnjITM9DgrXyqs2JYDV69gi/a7YL4fNI0AO6O5AaUSd4dPCg9s1oramNNIlaOEVx9mAZaRgUw6ShvRN/vJqT+z4jtImnXONGVSitsYRrZX1aAVv1pkw4N8vT1cfEb+q2yk+osId8t8rIetb7DM6WjVVPNpAOOkCbTRk3bbNTlxGXWkBhpIb0aS1ICEil6T2OkfbCcKhl69smXGujbc3P2rx4c9z1Mvx0gNsSk31/r6BJ8DfXgBC2fMqzICHr1q1DaOxDfJ4HMrP6sGhph0OA1TskvDoPOUJ78cWO3/XJ+ZPvTlnchtwj3MCfCkEm+7KeKzCdFAF0WTH9s5o/tA12Mo8UrPk9wLuVm5BW9o9WzGTdKhS6oDZ23lOZJPDKEhzM+cKX5z3Yf4apEBOeWIccICXwebODDLDsMqJxX2D8Vjj9IEyWJuZdQ+kk+6g2d6JMtUw/th4k0BvIBa9VP1IwFmG6xeNu+7P4ywVvUf40VgTx6qdZZWjEF0sjz44xNe+gTNAx3IDS3ucp5LXS+khWheEeJDDkuGsK8Y48q2Ct65oHaHZh/sQV3j3cTrz6SW5Qdhlolpw8xQKl/i8WJI1RoQI1FkRPqDHezT6b197K8gVQ8I7lsCOFWvc2tA0VGUWNyuatXTKpW5P1HCojAtivtJ7UsP4FgfTnwIuhVdSPO01yUhASJe32DIR4MIS212q2R+Q5Beu2wRpugAjT9LyQ3e3k0SnFZDnDqs8NOYcmmCY/0QR6uvlxUxhJOsMIjlOHEknr2fd/8D1sfXUrqeiOo6evGzPnz8AlGy/FddddZ2ASl1xyCdasWWOE60ia7WpjjyKQJqvKwkE6/JHaltZXaXDHyLc5ygio7aOHWe7ZLHcinqr4FaM4vp/rMAOfefDdPDqGSQc8WktBe/M5p5p/x0nLXR0fkYr0FNInRkUZK3RISAjSGbVRdaU6ah+qpj9EHv030rhJpRMrefr7h5uQkuiHrqBqlB/pQFtzM4kfunD51esRlpaDsZRhJM4YYxj1TuS9EY65i1IoD2tCn5zeknA9XeXEYAM12Ruo2XMcwaFbEeBfiz4vDggeXmMpdLZw4gb+HbX7v+gdPePlOOX2PVpvr5/I9VF8ATm9u1A5vIthynfBJ3AXJ9MQOipmoinwCwZ+E+iWzGA/G3Co7xl4xfQgZg6x15xpCwtCjdbh0vlNSKZ2hcw0ZvGXVkNaPU3GNlS0GxdgLzJs5DcGY0EShXgKgX5c6FuI284gnd/hA7HIomPfh2+sxI2r6rA8rANr2QmviW7EHDJBGFozSRMSeKS5nsFDgruEJWvy5tcWErie7AnC2vQmRnskLpr3KYyu8imhRJO+BGubJOBYTYEWFS16uriUTCUHdsYjbUEbA7+E4J6PliCOrBy+9PIKqKXgy5BjKxOasb0oBh/eRO0XnzPMcgRQGxnmP2Q4MYfkwUdNzzhnZO9oCgutLt7UHCMSrn18fMxns/8oerk5UBRLP9aJhOZxSTKcw7yivTA8NEyhyQ1bC2IQGTiIJUndDjYF3j+uGVzCsurkQgRrFV7Xan58K0com4JmzPFQCthhbkhOHcQre6Nx/eY2ssA4OH7ndzk03BOpg6gD1lE5f6hjHUlTbZ1FdY0cRkWDON+p8XYdVsc9TuHE6OtmAdcjtWjLhPoaWRcG2nwxwOBFdYej0ESqtoi0LmzcUs7Jl/h+agytRcJPmzEJgXk8tAlRH3IKz23si+P87qONCTXcEkql5fZTH3VuFIf4TitMS7imJf6cwrWeqbxKA65UJC2jS6EkVCsQRynf4ymBns8PY/6EbfViHrz3UnOcxb/ZPhpPOjS2lKSNl5ZRC30q86cgM6HUQvpVOMumckjQVfWrnct4nOBBjaHpHxxOKmMbZUZxi0sLqveqjCTpMfy/Gis2sIjwqDonAXxabb3W9AsRrJV5WQ7UV5U4Nkf5XD07ieNE/UXC4FpSKnZwk9xFAXukIQjH959CrW8JhvjyRZwzro37uWHMGPb4Jo6y3G+X5tqf9SrmCCW1j+pZwU+eK9tO0plhzApZNtGCrhAR1+/2AsMK5PnYxPVv9ksZ26iJmKRORnv1j6L/Ah13BQtRk1rOalkwNPS1KdDYEMRDmwNpkSXYyaFR9amk8aagTRKgBZPyZb1JsFYS1MgGE5LwPTvUQWMpmfoS/j2X43Ixn93BdtJ1Gt86cqnUkLIiQgL3lKT8qG8pxfO8IFA2KqjrpRKuZYmS5VP5Xxr2QVwU/dELqq7Srio8U7bPwIoqOY5aOEiWhk8Wrs/3oKSAhcRZL8TPTn0Ch5q3orgzd8LnYRHnCYWlV5Jwrb5P32xobGs8arOrPtLI8dNGFowj3Oi1j21lgxAmyPpPYhCteB6zOUcu47PmENcXS/w+yaZQQKtrB9dDKXTkpD2Tu5h8SuqF3H0XUQNxRcwfqbnlBHAB6aX6H0Aa+HnnEpDP8hx/z9BzC9a879XmD3ODEmIchm2y+PGf/OQn3AwNYNFHcjAyqwEdSbXwjXNnELObzdokyKIdH/oM9oowNHqrll1mQooXFRUZ7bastsePHceh4/tx1by7ERfKd7Ffv17/OGE11xnh3qYI77nvCMFa+XH1NTsNbeG6aNY+fTquifBJNu2zteUOHG3dilMdr6J9fBt9hBgzY6SObFic0H2bEBYUS/krGJesuRMrUq/i+B6m4fEYWk6EI3NGIscbMTlT0lvCXF9Av5p0yX7cYdgHtNtUiun5FTWo05uD3uyz/y9erxD1H4i7l9qLeFP8xzoZapSTpCbg6udmYdGSVly0vAOR1LC2hjgEqUkOjZw0gznxGWwuJYG8imAc3B6B99xRzJ3cmIlOpwHUnBOJ/duTMGtOF267rB4hFDQnNJ51fCa1t5jJa2XG1hizeyeeM6rQQkfr1A764f6KNGT4diGPArYvBb2E+AFSYfVibBHDgNMhUROhiarI5Iq51neZ6bT4yGR3+PezGZWQhWX+ZBr8rxtKEEnVpyYBQxtEwaCF9uzv/SYLP7+HE4s0nRSAAyq9HWGXWWZBPnyzfDFI2kFNMgY3zfu1s6306EXMqK9hW9HO1mimqCrpJiYhrN2xIprf+CzLq/ngEykoJOb9C8RiRof1TAjXZ6MvOl+ftRzHuk5hgfVWUbQJriCIjEzXFrogzZi0i6oncdvW9roZDtwyto3q7IkfzEPw5lLEpvWbBUOYa6u5tvkopSWhPhTYxXOuyVJwnQ1zvZ8LHIN6mjwqFLHaQ+nYH2eRcYBCD9vGnUTOvrQgzCLXekKgQ2OtBVtQk5WUPs7lLGMurtADeWj9YP8apcDYLiHVJQl77IrH1t9UrE7GY0tgoTKsZSUFD+2tHKgfk7QPPObU0rs+V9CQYGaZTWqwzn7U7gZwv9bB+hXPtU2W53oqJ7TOS/DXYc8pgExorvNOau3NBlRlS5uMuRYlOveCE/dZmj5Lk2bfrTxGM490n/ink6qApDcIYz+zgWpExZcp7S0xx/fS+c+R5EToeOElWxZhw/xr8ULjFtOWrlSNbzfmWv2x2dl39G7hjdMDryCH/MfOW/a/lnyHEJcj5rpvrj7v5We9QFjbFjrlPv2nZAy3kseeLCk3s4JeFk73LEk4Zwl11glOQq1qT8Knxq3lstb3hTyhYZTDx6mtbfjzib5GwVjCrive/nvVjrPStsY4++XMUD6b36fDXGutEAQlne8zSgsmPa+HazSJX7DVudt0bctNMZ94S5EFt9b/HIXdO8w7PpL5N/gybJ1rkhPhg2UfwMcyH2FeZP48dxKWX+xERkhm389in9B4to7Xmgd6WSbBDuUrIbiIBHBLAaoN6iPcUaeEumFm9ziWdpBSMn0IeazvDqfglcX1SGuCFCl/LPTEuxK/jRhqbF1JBFxz2c9gZ8WDnzPv8By/mZbN289XjDPOv1b/KLbXPjot/3d+799Jl/oPWK5ze7Nw1slsZ1EL6pzypzVLHM/F5YUYvDjPRI398aoXJrDTdr49qxOe06qp81IuSXu9r/g1vP7UXniQTubmT1yMOYTDnC2a6psu+DvkBtF8rgn7Jue9SPy98pNIbgvF4RcoNEf24/3v/rzZaPT29uBd77rB9IuinieR3/sQsh9Og+/CGoRHh+GKoG9OKs3bprk+Vx0JJhLiRlzPmIPWb8i93FD52aOEkatq+quJF0p/h1T1OzwbNFEmeVOAceLVcgefM5oKD6qaWnJisHR1K7o7/RFAZz4vSTyasJ2TqNgPxiRc82fDeMFJ5bWtMQxB3E1NbI+Z6EX31UrIxcFnMolPIttDkx9p6bpJtE6TpDQDnMQFL5FWb4LqTPOi3S9Jyynhxam57iA4toSg0YPkTupsacA3NgYhiUJ1aVUIGk5GI56e+v2EaEwENJAGkhKl/tZ8J/PlOAOUjHDWLDqWiOUMrV3f6msW+CMVobhkNVU1nFTdKbyNjo3ikVeTjeZo45I27DjQh/zqtchIqDI0OoJ+jEcwcqHU5iyHnUQ1mWjX78YJyp8YujFCQUTPNkY1j4RRL0JdfIkN6OfGYIwrkpyHNMh07lRxMBqpqV1C7vCQkDEMsl5HaFJk3AxB2pHDxdVoH9kGXMMISXGwxOlcFevam5M/UVMGRyzKNh1tbCNRmsmjXwuCNHWin1Jbqm70XRovacAkRFtGAYv5bad2WObckv3RGCE+NjpyxDC9yGHKg+8nYyOO6v18jvZG1XyHNGs2GqEZAXyXtG/SxkoTVM17GvnZJG0qJ3R2MQOtsO/U4q58tfn1oyc3ktYqD6QSp5rFWN+hfHgI20v1KOFBobJldjWR//hdhxchEoPSxvKwv0kbTXSZ0eJp7bW0tUQnQRTi0lrpu/qjpbRT5EOJOjIwePOZE1YDbvjGqanyooDsIYFdUrXqnmUalMabzzG0XqwLlUN9T/1I7AqG7oxtIkf7Pm7gpNDQdYY2T1YXvX8afYGEYlLEG4W8F8eDoCWevE6ab/VZD55Q2YTbpmsDWvQ8Hqp3WZg8mX9hr2Ud0m9m4+uStGFSXoOkWXdqQ/+Z2Ut9XuWWNt70R5atosIff/5zBoLIj595az7CFzchnGN29rxlWJAu83iEERYjvOaaI8Z3HvvZPOPo5e80U7vm6XDr4xQEA3kudNqsStvXMlBltLqOSHyOQ5EFUwLWEue5xjzf27uA7DwUpDo70DKUS2uD4yjvyTV/i/7OHjV9OYQQdRtH3SXRb66G1AdsW4tmsprQqoG4LvSciCYNoTtN6j3Gwc1QhspiwXfYqJtyBtW4EPRCh35PUXuxwgRHMvSh6qJsX22U1Af1eznv0ziXYGhoMfndR22t8cb7RfvYyPfV8X1qIzGRyOKkPEjwFKWeoENT+4vNh6yBamdZkKS80HjR3KQQ6/kcJ5pXNPco76KcCyQ0YtytiVrSOW+q8kp7DhAuQItnxE2kvZs3Ed1RfcDXM4iY7lDDLa321Of5kxiHOsk41OVgO3GOUQXbMvMH5wjBW0x/VP2xLgJ5aEyJFUKBdfR9XgQZXmjV9RIDCs+rHkn3b2CtUQy/Kgtbfb87Tja7YU7wRgQR9qC1oqjvH3zyKOuXGglnMmsUOcAPNeZyHprLyJQLoPIpmI2Pu0OzK57zvrFc+iXkEkqVS2VELvtUPS0xDplnnOtNmG80Nzzzz6iCnrEc3pdHZ8Etk89x0hPHtupVFJVKP7//Z6itrcXcK5MwJ2UhMkMXIMV/jlEGnc7v2XfiFnestVDrm47g0EByeleis24AxSdrELuwhf2AGoa3mI63P0crNf0c6J/xTklurMsBQkK6R6sNl/yCDLKcccJpJRZv9qz5dPosMkGlkpISTT+o7M7nZv0k+uiX5hHZDf9AP2T6bJxUHKfI9a8tYiJuQNjwDaQMchw9Xi9P0PmJ0i9v8Bkc7XnlX5uJ/x89fXXwDcQ4UbpxSYMt/ih5Nos4Yjpy7IjFQ39MwS5iA0XH5+XUMulyCc8S1pR6ObmMEnRaQIx2OiM1tpBNQotEB+8Zoups05Yi3H5nEeISe1Df6GOwbBLIZaoe5c5/AmZELchZ6dR4KpnC1h3x1OqONeLDd9yBOr8ZZOwYxsduqiHkYBSNxHa7JnFOWi228qsJvq1sCPUnliJAXN1k9hiidJNGDK83JamSfj+4RROPTrq87z4xD/mMbhgrfiqWU8Kyh/9F8E7whheB2pos9F1YVKu1tlpo5SGMkpY7Z21hrIfozTNCc4DmcNWjBPBhAlCHeBhB3Amv+OCNtUhM6cUvH8o0OPBBrmyq2xbmW3Rmuzipl3LRs/Rmqj977gSzKUHXUsHpGi2aKrcWA1FMic9Vf0uA1oJivwtTaaEzynsEFwVRIhXznvLSQOz4ozydZSodMbjdEPGhU5BDDC0aFO4YmdocR7h45tAcLc2aK/uPFmwJNRJwSVUOwkxxgs/Xob8ZHdkIDErSplsqPm96UnsRsOxOQbqNUBqjfeOiZSnDQlkvcuJSHdly61PUeWLncP1tUFA2rufK9wgXTk1Yeo6SpbIzkA3m0z7fnONzzHV8piuHtn7zruBvO3jkaRA4hBBBLHRIyLGUj4YVgIelO6Nhw0BXtHjLYiDBSUe9s20ndWLnH9pgqU1N3hooGFFw0TOMQJ15umx9FKzIXjnxTG2+zHupRRTWXBpGS9M39T3iIjf19zYlBdKxbaBHHj0U6RC0Npcjt80Dp1rckU8vustn30lBcgYFCg/M8LsFswJvIxXe7VgZcas5In3Sps3RgVZS1dFh61zJ0qmJUs0einCY6HPRxPPDKfC1DxZjG2n69Mw3Gh4233Xs59/6zR6DpKMRVlc0b282TWprWobKOtj4xOcGLSVlV34k8hodwooEUo0ZOw5kqdXfhlKP7WN/T2D/12E3xBKw9V3tO8JPBtCd6IMStg0tJl8RxXbRJldJfaqQ/U7zh54vQVxUiKojJUE6zmBb4u+aHwR3UNJcLyuS5gs9r4H9TPcoz3bs69mq/6q+g07B8s3WnsaUt2kzqwzSE9QuctoTC4jOXahToK4dH0ky5dT8WMzPOucYNWOdedUcoTpbyLrMZH3pu8qV1+7G/uuor0xiQELCx9ATP4ZKdu4maiq0Liq2hyL89Yx5opT0kl2cv0Z4XlAKrR0KBNQ8fHxSJXi6hZG44Va8Xs153ln/Kl/PiDLkSLqvvP9hQ+Wn74fbHqZz8taJ8xnBC7A57tZpK1c+D7avuF6g65eH3YqZAY77tI61t3UyRsUwqnd3YS42YmPUzZNYcHTduayFNpiaNNaWZi7CJx53vedujKS2YJDa/rzWp8+g83szveJo21Os231v5pZ/+bWqw9bhfNQP7XLMXe5b8O4rPk9H4Qh0dXU6oIRcAGxQHfUV9cFxaVnOkv4tsJDz1Uyn76+IaT06cVnAMHeKA+87321v+Xyb/0/p+EDYRO+9b/kZb+bGHHyHl7uTX+WeN3Pbea9tGMljhMafmuuC66JQtTsJWXM6ERI6gpSMbmRQGx2XzYk2jZoWbrRl+psa7a2mMgAP/zEZn/9aDl6vpbbWCc3QM8V1KqjJ8a0pSGIo64svdVDYRUhimJo0qdTxmO38dE4y9rKcylEc71iCy695N558fic+dusJ/OnRapTWzSdEgDy1xOd7kYdyvDMCibObkb6mF8/+uYdUx7MRFROCimJ6x1NjtHQxtWEEq+443EwnhQRqHjwQQSfFvtpTSM3kDrM1FF1t9fAb7EBoagaV02WYveh9uGbFA3jqVW+cKs0in2UPNs9owfce6sbapWmoa/dAcngVg4ckwZfC+h3v6UJoeAc6qV4KpQrZvY1amyZqtuc5mETciL8bf92B3xqfyc+51MbmjuHLL8zF/DntuPK2ekOjJa2T6lDfz5e0OGqhk2lYuFLDNa32ktDFm6fCQuzzFKnyJBX3Spnc8CTy/rxKL+T8jU4cyX3IWtmEIcJvllPwnkncOPK5eVrshjwGj3m4AMYMebL7tyjrfRkHKcjJrOz0NzTPlNNQiK8Prol67IwiZHf9go7LrxlYiGtSvbz21zQK6mO4573laA8lztUZJdRCUqQNtNy00r7G8T1TqeUEpZCAK9iLTK5BrB8FULFpEvSDC5vBLE9UDL9QmDX9kQqSUT5LfX+C2u7E6XP9/F2wEL1DGkpxECsZxhCnZlF/SxhRNC8tdtKay4RvIxja18opTW15oGmyyV/h0w2wXXJY6mRKPd27l1o3WWqEqVWa1Af4TGnhFdpadaL8KZ8WGmRN+8r/PxO9UaPawkKkue525qW+2x1//iHN4mTZ+fInv4Xq7lN4uf5HJkJdJjWAcdTaXBn5d3w/50OEacw3FGtK/yj/ORkydpgInh/JeIgaV4dCQKb980Vo7B1pxx/LPmRCdy+LvBQ3pnzC3Pv30h8iv3O/6acfn/EPWjxfx4nuX5uIe6K4E8uJfAemSxKSm9hHLhQW8jsL33F5mCukqo1MOCOku/QkOH7RzRXmvVUdNNNLgGVepgbE0mOu0OaWydI1ToV+SNNs8diaCyQYGoo/qZWn9J9CbaIlGE8zv7jGDVAdWqugKPgEH8sI5dDw+x1KqZH8S/F3TeTDqSne1xH+/M2k7538IMvdwX7hgCpcaPr2ids5n/YawVcRLc+Xukda8OeyOw00SPOH6kn9P/h19oF63q2Nq+qZ615P6umw6frtougxaucd3OgSNHVfLc0F3fRUrmObpnHeL6YgfoxjUvWyOvRb3NgsOF+WcLLvBlQ522RqGQQ7yGBexSEuqM768B/RGTBr2mfuav+i2bCuC/8BdN/sgNuRFXjzed8vwU+MIM10wKvvLYR7XxC+9tVvnnHfJJ+bKWddaewsDMbWU2VlJf70pz8hODgYn/3sZ/Hj3P+gxSEd7834ynnzdq4L/lF+P8f0YXx90d+mvWxwrAuvNL/fnJOjfSvnP9XvI+U/wcnWPdNCaf6pDPHmUS5QCjjz8MN/w80334IXX3yebCNXYM6cWUbAPtzyBHYX/wMtz2dgdH0BtfsReG/s5Lr+t8BCzldQr7FEmndX0EnpIpSPHCALRitnpmMUuPfQQ34P2QxyqCRdfr7HXPB5r9EUMgEs5oL1FtQYF/yW0xcGElAZNr6I7BpaYc+ecvF9CiSeFB7PbS55vPH7ONW7m/CBbAo/PRgtj0QAvTjcqVr+FIWZ1Pm9iIplYBO6ug/TaaOZGhT58Im6a4y/aXCVFweihTvyv/8iA5uuaEBsfDc1pNqla2dLzQqjl0mLKC12/dFYLM3sRGLUME3wjPQozbJTuzXhSCUtoRY1CgAmkl4oj1M8NPHzePLgOOZf8iGk1D+PbQcKsPDS63Hs+CFccfU3sGgV2SVez8G3v/Iz+KVX4snf1uHqGzZj57PFuPTSzZjPsONpVEGkxG4kDrUZ+082oZe2PTletLV3kL9yDCExsfjAJ36I9Nh6PP7sUXz2i3fjxo0d6O5nBEZOYlnDB1HZSvNWRwDyCzoYtelmHDlVje9/8S6amvNR3L0AX/7QcjRVl8I/5kZEBRw2Tm8e5awvRrCStnGckBAjsKlMnMzdOh3ae2nN3egg88JeQnIWtWOYUBrxHEswk6ZJGixXiq9kaojMROHsCtKqSAMtgVMaigjWO1EcBvcqGI4MDdopC0eZSqEnkb/7UriQdt+wgPC8HJXCRLfIm3b/mR7tUYO4+L2lCOGDdF90B9ufGrZT5CBvpaTWTVoMD7Zl19gJamcL6E0/YBZ1QUMk/6mPxLJMYkjwID5hhv9NJreiWzrWdR+qKFS3DxdykzrEPBNuwjZX3g1HL8tyqjAE3aRtiyKjwpFdMXjsL8kMJ++DHa9GY+uz8aRNjMIp/t7R6Iv4WWRWEM2hYBIsj4f60h5qa/kcQTx8uVBbKjzL5QsqPqXR9Ra6R1Ih28NAlKxgReiGeLI7UlmHFFIGmS8xfognW5E2vWTVZduV8z7G1OGc46hPCc8yk8+lZp++avAU7ICHyiVzsq4xgi/fq6AvkultyqZALZq8Ot5fy3yIXk1ClNk48Vq/aJ7nlLOfAhSLa+pZVhkljbVhWpgKuag3cKGX2V4wnt3UtFVKk8j7Q+gIHJzPCH28tod1La2m8Lf0q0Ui31HOdysCpOrCjMtaHtooODc/NrT7uagKBQvxF90kzRWGFpAH92G0yPigvSoQa9atYDsnUIheQUaI7Uar2dbvhTXRNxlaMFGC+XsG44nqr9DEvRgro6/FgcaddH66cUJzmey/kFCHGfxbjTZ9kiYzJWAxFodvJq5Wzwwyz5wVvApro9+N+aGb6RAdTdN9KXKJpRYOVxhhHXLAncE+L3iE+rOgGkrSvmtx3jhletVmRTALbeTUzjaJNcIxrohPZrvJgqOxHMT+3ss6Up/0CB1A/6loZM3uICRslPRzDniGrnHdpNpnCnKn51q4iKuDqgRrodWkybaOjHYOMU67qi7tT3ReVg1+CoKivBtHRf6td0uwF3zEWqEEr7EBY7QZVzkVbXVR6PvYz8LpKLmcmtzNtDCePk51HEVVdyOjIx7m5mbzpEZ6qOR7pAaspsP7/DMaT30gwDOK1Iw5WBezZdJ5q/WzDmaaY4bG+/Fg0Te4cW2khptO4zSxRQaeZATO1yhwHcLM4PUTmlZXoXBgpA+v1T7HAGJU9qh9uLQSHgsyFVKNxYbaz1enOnwjhtgXVEe+NEvRFRe9nOgqqIEN40I3l3UWwkFTyYmhhTtKOwe3Usiu43rYRXz9zKCLOY9rwqAPC/tgXtdr5pgTMrleAt3phMk6nMm6DPKKwrNVvyVrzpOM+voaMe4tIAMtQln37ew3sT6XUh6QydeRqvq3I6fn96YNQj1nIMZnOefyUET5LDQQDC8nvOSsA4YnVK9z587F0qVLUZhXjGFaoi9ae9Ekx8XpnHxdn3m6jsfxj6qvMD+LDBZeAraYNhYsWGAYRCqDXsFl6e9juPM1bO/gSWHSzyW8T5f/2IAUUuGt5tg7XR+u142ODxJW+rT5SZZFjY/20RPICFhBRUOL6Z+NQ4e5yf6lqb+G4b+ideRV1uPac1XXtOf6x5pxsOM7SPbdjMpKbpjrpDHkstLdjauvvlq17Aha5V6AVp7vIRPWFesuxky/SxAwhQLx3wILOV8JPcbIEzg2wxweFHzdxkNZBJJ9e9IT3V1HKTGOFeboo4dT20jF+R55zvNiLfEcTf6nnvFmbg6gsBzg5lRZnONGhh4xWF+lnvEK0tU5jqnlHdH2Y7SS19SimQFdGvclo/hQLPp7SYWoIA8uiuVhOgGKT8qTv7eSz+vg3jA8/WgC/vaHVPzj546d8xAFaGmsHbAsRSXiwsqeUX8yCvlPU9MbNIS5MxmxyPlcwUOEcxUmU99Nci7qE+TV+l3Pcx4vlbhTY/0q7n6qhVoBD4YgjUBAUIIhd68e+itv60RYaDiKWl5EG8OWhnFHvOXTXqS7CcVzf6tDR1ubcbC4ynMHVpII+HPcOd/9+bvw3a9/Ft/4yqfhyYEZHh6GmvLnDEF+MDcHI+2voKM+31DuNdPmuedkID75kWtx1WUbSDMWR4YRb/i0HcNg8xFipkg7WP4kelvyWKZMKHK5JydgCSe6fwJb7mge8/e4eNY4sZvFgpRNmcm92L4zzghhqgcJvhKsrBAljafkHH/WjWAapu6d1wg/LVosJQU+9XJqYfUMbXiEs1SAE72SinrzHF2uyUaaGx1azBXUQqm93g/HtsWb+8K50HsL38zzCpgyoOWHu29FTGwdyjc0Vb4EtksgUIRLPdME0KHUKry76RVcCHWMjBNrOpJv7hscO60yUz7HKH20MnLnth2MfEksanerD0qIR8/JDmFbj6KOwX1Uli2fy8WGq2twzW1lqCNdXynxJn3iwHPCbEyf4f7aiwKqtzaFTgFUfgOm76ngKqZusX2dwsYE24UyLEGEc7UWV2GZhWNVMqw5bLsezeP8NP3YWe8m5DgFMdGeCd9rIhPy0CukqdbQVHuZbNp8qA34t+pZsr1gNHKitVhoCWP6Lp5xxSxp4nUVbD9h6MWOY0KrM4WyogWd8eIxqv6k4vGzm71HDnStFObUJVReomlM+0sQlIAtfK227bpHEBGV0VAOuswDeoezyhwvnJLEnql7BjlP6L0Gry6fhqNh+NMDM1GdF4LIBc3GlD/MQRHjM9PwFEf5ZhKPmkJhq5SCRTo1iAnmyfKmjyCPbHLALDJScDy5RAOKY9hyV3qyur5yOuKWmqNjuJTv0FHJ+cibdetNgbHPnNMz3Wm29ybMwM/TIQWru6vObdfRb9IYS7jUpw6xYzibf9qyq01tyHnXC+z98ikIYf86/TxHxYoBxD+hB16M9pb9cpJhyxFeV2mIGRuVND4lyZFXlJc69N5JSXXOZ2ruNcllDlHbK8jQkPqu87SBC7AaJvLlvE9/23GrS7XB0JhW0iZd9aVPd9atH7HvKQwtLYo1HeFeszjPehN2pzDYUrjkmzZR+6oN9NnCzXgLKe30fWpKJEwo1jeLm4TMSadcNf4W16t+lnPiFFqoeInzTyN7CfuTTwYtVXl8dh6ZPorNM2zobvvATlL9qX+YKuIz1PaK76CQ3eP6Q2OUDFBuHDdu3MXqfRqfonCkx42ZazTPBXJnG0T4H0lY2ZYkuWW9aayqXdTCagvBQhr76pinUvoFlVK7nU9sboPpi/p7jJsDmwI82K89Yif6Zh/X6C7OlZovI1mf/sqXc5prIn1lMw+bxqgi0fqvFOJFJzlySau+1Sbj1ApMV9e6tmekdaJthkYHJzYil19yDXq6e1DcmHNGG53Xidx5h8qomcgKy/qMjqaGgKnhoCfbK4NjO2ni/BkvusAfIrzj6Jx6phZf/U5Hl4u8Z9c7rT/uJB8w3JdMfbR01ffTLGv6xAgP5456mjyMiOnDOdc0c67Rd5tUN2oHbQQXL15Cvus47Nu3F57sJ56kmrZ9TkoRP2IPw5NoXfeKRxQpCaemd4Tm2jVTMViH8LENDN6wgdoZOuqxwwd4UztAOjod5aSmO9y9C/N8r7/Apvvfc5noDAPgaKSjbl/AjpZdONW3i3EmJpd3fuAGtLod5ORAIH1PAAWpADb8ODataMaMFAZ4oJBEg9dEwaUF9aIX2lOvxaCyIBipGT2YNb+TGutaLCBva1oWOTXpzdHB/igBqZuY5eLXUjDUFsCdbwsuvbKF2j53I0wrSZs65py9Db0fJ2rO06fp49r5nVo8Vzq5A1XJ+PHd1+HKlV64aGEEfvCbrRyoSzFz1lzKUY/jxD5G1Lr2VtQyXOuhrR645t1r8eIT+3HyZC7ioiKxcdVn8OyT/0B4HGm/Zo3hWIUHDmx/CCcPbceseEIjTuRg/eU344Hf7iVdEMNr9/XijdfL0NERjOiUJcTeHcTR2jgU5hahrTabPJWrcCz7GG58fwz5e+lkMroQK+IqcZL4qtiUa4mhe3UiAp+RmqSNV5LmiAKq4Spe4Syj81QoKf8OngzDnIuaHIEa+Lulx5LXui9/EK2bKKNEtKIFXbRdkt01+cc73xHawklepk1qy4vZJgp3LQ2lkjc1516ck/1CqGHlfdLG6l06+riQSPMat7gFnqSaqNgXR7L8dvgQ/zzM+weJta5lyPoTr3OCpCehBzWOzQ3+SIwfNIK2BHxpwCSkWz5Zx0JIzbXfu837x9xquGvfayjhbJJ2voD8qHk5Idj611TU0gFWsrJWkvKT4dy8uePid1cggFzkkfPbSHUkbdIgev2H0XgiglRy40jOIg8r88/1z8EFrXWVmmWjeaIWWUn9z9Lf+bENhlgHChozwWuteVZ9T0ltJO0+hSLBbZRfi1ts43VlrFfhWBUghqiXifLI5FhNoZ5xgqhx4vv4zlS2VwTbSYE8inhebdnFPMp6II2YnisGiLX8XXhscQ6vpqJL9aIAMmI1EARGGnGF2z1Fc3OI8s+ySniXSTuRwnMiLSRpbBppIGOptZbwJI12GfuaNK5a/AOodZWgl8jfvZkvw3mt/iMtPv+2mnAzLvkO0vxOJOHSRWE4XRI/uKJdlrHQcWzzrk4v3PfnNPbncEQndSFiRQOG09roJb+bVo9Wao1WU3t8OcNJX4YF4Wvxl/KPYmHY1RPaaNFbhXrHUzj2worIyyjcORam6dJ9uZ/EvqYXDDf2qPdWHGvbamix3qjban6zx2dm/xHb657Aq3UPUvGyFVkBN6F5sBwVDDAi7aww1ZaRQ5YgC69QnzaOv9o8TaO5lrXBwiZcce0WtqQ6ltDl2udtKHMJYAmp/ahmHIDIjC4kRVEryjaWsmKIO5apPNMax5Xck8qvxMrellpRY1jv0oZB+de1dg5hlzHMDz2sxiKWYbp8ynddm0PVg2vSBk8bAavBt+dWRkzWLOv3MVLS/bn8Ts4FA2YjLE242mRX/Vbs4FE5sBVJHLujNOEdZttM9wxtqtTmrsliefWbjYSpz388/gSDE/XBu4aUoQvvwEUp78EzVY+ajUqkvx/S/a47o8u83vhLHGz7O4MJOcaCtjDDrEzVUVABtd/V/NIiiyPnD9bZIPd7sgh0sxNI+SABammUO8I5kId86T9A5VIid6cZHD8aq9nc2PdLScUHyzJT0HmE89tWwg+3mjl6fthVWBX2ReT3fxiBHosptDsETqWyvhdxpPMn9D/YQiri1xhnodnMzVl5zIvywDlNz3+t5iBhXSVYTsiTUig3Iyku0Q3r+krwq4IvYXP8Fmrxn8LWhvumresjbU9gW8P91OJv5Ti8iO9yTJbCh+/ZswdHwh/DpclntvNZhqLLz26Gos7bqTG3EBHVXU1NDdrIJ7l54+UT2GsLJ7HWifM///xXvNryYVT2byX08I2Ji2XRk8+AxmLL0EmE+nVhNn09allfp9qPmDoKYpuEeq4/6wvah5rw89xPm36tPry1equpZyUvTpiOdnBsysQR3tZfi/DIMCxduMI4nur3vrF8FBWWo44exEmx8xDozsV6SnpHYK7PX82nr+jzfgNdPn+b+MFjLApRvT94M4+YdG1D0B10VrsCgYM3v+Vn/KtufLX7G+zcgbg44ItnvOKVnq+RTYCN3hKGk1vTSAjfQPqdQMwnznbRJc1Gg6W084l4slkEMbIXNZG0Y1/5rmoM+/fRbCcpxkhAZhKRlkudxoO24+yH5mHDpXVYtpoaTUV9pCY7nHhnacS6qKEV/s9qIhQC1KucN0sAdSitHNjr00pNEyHOY/73MVb8oCLTIJ9lOpAzGxdf9n5yMQfijYrbSOAeg4tT7sPjBbdhXngqsXTXo7T9T1iTSL7OvjgcePlPuJj912v9xzCa+13SAObDY+5X4eafhZxjR/DE1t348pf/E3fffTfZQ5pw/VWp8Aj4LGddqT+5ULR8hoEv6K0e/1VmnvZymnBGW/8Et7YQjNW9Ao+MOzBW8wzGM/rgGfF9c71J2gxLy3l6/jxrc99PnHE3rQdf/VjhP72bfyt9ymoYNNFV1vlSOMrEfV/JwXPVgdj5SArG2CnUzv4MOzjE4EDGSGLankJA8AiCovvo2NrGEPWjDAc9YOj8lNjCuC7mH+Z75+g+VA7+aCJ7Mj1nke4xt94TT98/E0nzWhG5rtaEp++hWVJ50sIlYaNdEVuYZMLX4qkUURuKV55KwMVX1GPtxlYT0bGPUr7wiRFHJhQTjovVv6SiZTojDLgWVKvSK+D3UB6xPIi5dqXpO1e9ChtvQxsL7+pKxed63zEWw1gnmCbCRjsvmErTJ/O/BHClo9xwBnnMwk1JjvnKUmzpXTFUyYhBpY51ZjVLqrvtJ33I4z5EyMxpNaelY7Thnify9hS/yXod7qAcFIWgCTRyAcmVhm1TgjsaKn3xl1+nUzvEQEvL6uGZ1Wbwz8rTvLDV2JJ694Qp+FyPHxjtwe9L3zsJc22vl+XjleYP4DCH46LwTbgp9dMGj63+IfaTZJeNge55hALK2ZJwzsJcS5M/XWriplYC+HSY6xqekwOgkmuY+6k0dq7PdcU5q05aib1UpNb5t5J+kkKj4bpnP5EwtpOb4bNR8emZNvy5viskuuWhdn2fsNqhbM8JWBTnpV5utPqpWLA+HdZv41zt4Zrv6bDNBAYip+8mHODmPtFvFa6K/88zHvfHsg9zY9Bm2klhxG9K/dR5g8uoTlyDc6l+FKjkwQe5UVpQAd/yWIx2+Zi6u+uuu5A9/hAaGKDow+l/NGb4yv5tNPv/aiIvUkYo/Pm2OsYocGJe0gkRETwtiGaXCDojKjkgKGOMDcFncMesTVY6nRmlDZdDu00hnDO8OD7HSzlnvZuQEJ4o43PVdq3cnOsVUXy2MOsFFI6zJckzfSTrO4axQ0nUeBfH34zL4m83WGn5T2iDLT+MyIO8gIK1FCZ/4/p5Nsy1cNuvljmYoOZyzXHFreuZF0fch2DPtGmbWPXrR62DhOrnnn+OTEQDCL+2CJ+Z9dxZu4TG2/vTfs1gdfU40P7ts+LkbcRDUf298uor2HdwLyJuzkNW2Apck3APnmm43mz4gmghLafF9/KoP1L7zonoApOdJxo5x0g5kXmBt6o/y/dCm/gLTZ1kaflrxceNz4hN8j1yTVoT5dD5y1/+woRNDwgIwCc+cddE5Mfm4afw2o6XUV8SgGuvvQ4+Y1xopqR3nOb6/BVEk6WCqYxmUSDrQB/NMj602Q6T2s8eOnehSUYAb1IEeo5dgPR0oQ99m65T3sJoctXhmvIGXiCjBGcD90EHRVJLALKPh6OdZviKOj8sWukIzSuN4eHdjEREoWrj8ibS81SjgyHvFCCmh5qyLu7YB6ld0SEzmYRtP7J31B6JQxO14QUnwrB7ewyyj5J6iO+Ji6JzH68RvZkbVSw7jkXg1+R5XJfZRnYIzgZOwcfgXp0CBdr4nRNaQfM2dNa24mR1FB7alki8bxdDqj9OBcOjBl84NNaLYobRdlBYtdNp4SAntEE892AhnnhyHwa6KOz7HuJM9zDG+2oI2xjEGDUpYzmP4kcvUqBza0EL6Y/uvKYcC2IZabKrFmPEu411vsBafMVRfdyxjtXxN3feV/c8pa5qep6XOKAf7ceYT86itN+N1fN6CkUGWiD5UhsHTpLnTNQ27zoRZSbz9elUn/JR/xOHG4VTvfcNMjzUkYd3sNMd+/fFIDhsCFfdVo5br6nB+otasHldM65a3YjhZU2IZRCeEUKG2hr8UJodjjIengSc9w2yMajBqT8ahTlJG4y3dGnlSZSXlyGUDq4m8XUSLnY9H4dexhBf/J5S4ig9CHcg5yrV6lbglxZvxAk5kGAtAULapNZS0jEyrHYbA5NkLmuj5o6Yfp4LZ58RtZabNNHlPLRWUikjvLRwwUaLzWsErxBNmUm6RqtiBQ8JlRK0aAhSuHRBSsRH3chr1aTW9C6tpeAZFk+txVffpY0mlB4BFMi8mp1taW5kN+HvNFIgmHkLVTu7pEbmkf5/EzCDBp6vpVCksNMJxPEF0+Rb0llg8MktwzmE1zCkbqs3XiCH9MGdUSij5WOY6vvODm/sfTwFXYRmdZJNZ9bKNjM2dJhopXyHNjZmTZHZX+XVRlDDmOUZZ7lb+alhqO57viQsumgRBVfQ831YwMi4XlSWBKG/NgihFO7HAkYIHRkjFCTJaMnOlcTLW9KVZ44WllFBRDynhLoephl7V+MzxLXKkTMNc0JXmrDp6h+CNrjin/WuU2qHKclAM9gmEnyUb1e2m6nXqs9J+790ylR/Ns21AuFYaJDrp+AHNtCS7d/eDAnfTWo+t9hOBBF73ScYD/uIBDPBMiwFnoUBySJhYSFqU5VVGztrOZqad/VHY5Vgu6ut5fMiq00H/xZWW8+Vtcj2EXVVG2FVMCdD08drRNWnOhA8ZVHYtdTUTZ3YxlBE2jhFkZQVc3CU/PT+c012RsnhepRzdNf4KY6PYWRQaSKhc0bwStLPpZ+vixkh2Wo2H3jgAezatQsRSX4IXVmGLEbWnb3aH721IXhj+15UHx5Ee3YQsk/th3d8FXo9CwnJcMAohDWXBlP10cfBqE2Myp1IKKCfzDicg1tI3dpBVX47Bc52quDLOKgd9U1lEgX4xkFPOgWTzUiWJ66VPhRoGWOGChhu7hc5XDcYj4wCOYNKhWykRnumgSjIMuLrPpP0dpvMGM4IWcB6GcbepudpaZhFqwEjCFOrOeKWY+Yx9TkJ2KV8jug26Tpg/C/82Sk4yhkpcHK9FfY+yvDqm+kkvpTPm8s8FjJTpIf1iCKd36NI87+C5XWa8lxqXOOtqjcP+w7txo6XDiFlUSiWX5PCoE4LkOS/4KxtQ/ASBfkaUv2RGo/0vmdz3LTKNLXhjMxM7N6zGyNkxgqj1TsqoJ/lmMnyDJooh2qPtn4P+p4UmeiHtv+cLRNdI4eM0qZ3LM9YIhTYSH4Odqycq2PJ+rMoZIthebGpuHsvakl3GEO/jrMl+RHVMm9SLMriI8117cBuA3cMoxVBSqgXXniewrQ7ua3fjby8U7S0xxjoqdb4tuECDIWTQYcw0Kwswi+9uNObkk7n6LxD451xgddoOoKG3mWOgaFYOlX1MBDK05OON5NTPcdnxLHzfKelGT6XIN173RnZyhl8mlCBToPpGyaFwtKLqFmSsx2TuJ8P7InAb++bgfvunUWt1yA+/8ECLJvXzAlzjIOcDlPk71Sv6qSQbQ/HS7Qykwf2ykouWCNYxIFz2do6HDs8gpiMB/DE89GGUiyHXGy/eCQVT2+Lwx03VxF7ZKWbaWqQE5YokvJLOMF5fwHHKUi5U7Nw+Y3UVsT2EHcmVNe4mSwtVZWeog6c/WoqHQocokFFuz9ebY3GS3kx5qjgRsLggOmwuSKtBdWk47tmYxu1FiwD3+dGs6CBBlDrPOFgoUfZhbWD36Vdn25PpXPaFCjpvBOSca7+ofetS2lBU4cvygr4IgkC/0OHmE1GSRk2RKvCGyfIN82+ccddpZjNYAkh9IgPIsjYj+ekjeiiOSKYrDIrbqzG1Z8owru/nIPgyAHkvBGHgqdTcfKhGag/FoYf/OAHuPfee/HIg/tx6PkEVBGDe/SVeGRvizFOii0M/x6V1m2eZ9vPOi5JeBLMxBXrZ2RlTqTNAiKz/VffRCwnBTstmGJHUD8zvVHC9Ske1CpJUhSrpKWd0+Q7QTfGhd5oq3WdtEr61OFMgpvombre1Twu7Kml1JvavpQfQBbJ0+3o1IwTXYMULpAp0wh7EqLt8/RZS62oGB10ZAVdiUTfxdha+/dJrzr1UhKjgbkjIGwQ/dS45W9PwAkGMBjVpndOIwbpGFpGHHvl7lgUb01E2UFHp1WwIQbBNFCZiaQ8stwqaz3PsytccFJ9h9Mptp3a81biVUPS+7FwUz03wuOo3R+L4V3c5JObXul85l9p5fc0/x1v1DssHtMlCWais7LOdhecUZcLTSRL1oGEHosrnu45AawjBU9JcmT/gpKlpJvu09UxTP3aM2wA3uQBb3wj1fRzoyVn29P3ehIVn14syIcrhaYEibTz5Ms4PTthUXpGH7XWHSyPfhd1pA5Zh+wcajjxnamH52wZ9JNiIjQzbwNUaExN6i56ltqkjaGhD7Se7qsSxPS3L70G5TQp5osF7Iqi1TxfcrXGFBQUoKGhAYtuCYDXxYcYCMXNOIz6+lQg+YZD+OpXv4qka0mBeon8Otrx7O8LsP0vLaikINPN9UBrhQ6VPYQMSCqz+q2gbe7cAPRR01hKp4lSalnLKTlpnJR2MUYBx5jk6zZa7co4zkTjV8L10CStBc45XxShg871VKeW0qqyOupqc5nqJo6bjcsSbjdHmHc0nZjbzZg2f3Pnor6vPLk6tIq+tJp1prlL5zpGXyE71atnVJuevzzySmyIud2whOhZrYOaAM+ddN2RzkdwbHslfGe04r1XfwLrYhlVM+YD57xxVcTtpDLcgY6RQvO+syVpxW0sCM3MK5etwghjOwyOVZO+7m+YE/he6jIyJuB32R1Pmb7i2n/O9uzOsf3k9/+HGQPzqdnP4N5hOurB6e7XpnUqP3pR104cb3/2rGURa5HKrXnDxmjQxVUDr5Nf/gVz35Ejh1FVVYVVq9aYwDwpKanYtm0rtdgOXLtZexgadZgKzPwcx6ZvaprQXBf1H8FfG76G1SHXn68d3zHnI7EKCePXE9bhONxJvDvomWOw2jqa3Z/D1tbn/u34bEWk1JANxqzz1lVrwLcZTW6/YUoxDYwnSb/700mh0Kc+RHjz6uGjJPzvpkaMThzEwC1e3E7NcCAyZ3ajl579V21qwIrLGpFGM/0R7uJ3cysunJLrQqZ7w+iAE80dv03DCvJBj7mbr2iGW0IXehlXtr16EJs2vg+vbtuF43mh2FUYieYODyyZXUEMcDc7nExxdH46OIZemgklSAdw++rPzttbP4rs3HHsOTGGtGWXY88RaoqpdS4qHMOpo8FkiugldR4Xc5r3asuI+6U2YUkS8XPHI5F/jAFQNCE6wYllrQEopZZex6n6YCxnuHbvtDHMntuDl8nUkeVGbCgXADORS4vHRcxMmhKCOGhb2oax5ROMxlW1Aa/nESoTPowUUS/kOdWZMkMLOhXKQ4J5MbPKe3/2h37MTtyAovpKqjHnkhGAdePqQaXK43WRAcM4Qc3LwcpQXDqrzeSjt7fXfNrJSTt/DVb9bbyOeQgfpyRHTBuW1mLY9Ju9Ru/U4NZhr7PP0fX6Xdfqt8SgbuyiqfUDyytxy/xaBDVwQaqjSMvNTnsCJ3kygWgRETfrzICPYV7gf6Jp5HFTrviFbQhe3IxB9qeFK5vxri1V7BMDqCkIRMbFtehtDEDlKVIeNvmiq8UPTaRzHBbkg31n+Zo2BwaZdamwylVSAU1JErQlcEtQ9oocREN2BK68pA2LiGEIo9AvJ8Y2LkYKc+7G9nBL4SZqvdTFDpyqQpwrhbLZMl33dWpvdi+zIeK1Js2mwC4hWUJnERc4mmaFZRYOVfAmwjoRQOHA4mmN4yifb6j/KKx46JkS8JXUJ1gmacE9ZFI8zIP12cf67FxGUzHfqWBBNploisxvKMeYWAfmEsOYQA3YpYm3mXaKJhNAb2EWTnFMLFk9Hze85zIU1e3FWB+DGBFiELS+GgEzyKRSGcQxGIjuFl8M0TuztjAIA310KMrsNUwt6sK5rLPkOY7ymoOJln0y3Di0ZcKlW4HQrYCZYv26OZmDFMW1jppWhfG2/S6AwoXgKmOcW2aSzjEysZe+CeGEToVggKTta9ZsPF3Qab4Jc7omagvWxlxjMKPTaa69PXyNxkiHtNZKb1ZzbbXRwhkL3y7IjDTRyruEGwmcMh0Lx24pCxVm3DVZKjeZtQWxEIxHh7SWF5pUb74JfUZ73RtO529Gs5UmPZNq1jBGKFoUNop5rPYFzF89xwn1HKY9BGVQOPQTUgjwb2muhXWuJwxPfUYOi+KmVl8S330zyxZOk7lgBgZzzPEhbHg9z2lMqbuq/8r64hpi3c77MoVro6F7l4RfSy2jJj1HMvMUg3A9VPgPI4AHsm/Fsb8PuT+K3U2PYkfTkyaPwRRktUHVezVuwr1WUpsch+ebbqZm9Uqa6M+Utl2d4u6//34EBQVh0SZPQhs5ATHpOTa2wRt8zyjDoYaEMEgK2Yb6gnrRwwi4mnda2AeLDkYgt3sULb4Dpo2q6Cegz2aWP5j5Dma+JWjrUJtG0X+Bu0Fqoj2pcfSgtcux3slyFufvuGYwg3mggvckFclHOKYLOOYLKGwrKmhawMXUQPsyhPrLpl8pgMirdY9OYKCpI8eI96sGZ60gO/qM8dqC4p6T9LNoNhpzlU9Y/H0clMqrju6hiDOiXm7jc0+0byVt7aOoHX7UwDRswBY9V1rrVgZI2t76H9RkP8YNpa9xQtV9Pgyz21EajC99oZia8fdPRCQ+Xx9O97+am/4N57zMdb3Td60/Rw8dxzhlBfewESoB302n7WPUtBebOUlMSVEcj1ralO9zpa7Rg7R2Vphom2oLjWlZfVx9HM51/9Tnt4/vho9XJ9L9rznnextGHjWOz7J+HW57DCvC/gOLgj9s6u03j/2c0Rk9MTdtKbuOBwPIJFN7ncvyeDCQTJLRcLeQrS129HIUNZAfO+4lZJExRFASredagyeEa3+GCssg7UqQJ1V9/0tSFf5BJc0eClRc2Zg8CDb0GVliBFVzjNN7N/AYI9LRw5e0fjqsEPuvLGIoo16EuM1ifrQanzt5jaUxzwvplOSY8X0oGUSyPD4G6CvKmUpSd/0Gad6TzbAlQ29wkuvGZmowNDF3cFIMzGLkpPROBKe2oZmhveuHRyA8oTqpTISNnIDl0GMP/aaJXCZCTbgmOeVsLS6arLo5EeW84YPLN9+Ew9lb0UUnuAAuHKNDddS2kSN01V14LZfOceSo/vVLjUhefju63LPw3P4OXLwoGD94tQ1DqUux9Lq7DNfxfN+XcaqmE1defgOCabIaqmfI8YZ6dJVuwOysBcjbE46+xmWoKOhFcxejMDoFa8myKfQG/Mbl+YiPHcDRijBsL4rCPjpclZQSVtBLLuY5dWYRNUlrhuZ4a5vhItTHTcbz24E//OYrdMg6hL++wHKtTePqRSwBBSRhVRVxUPhTRexj3ABOHsQVnhjFsnf9N1JOPYmgFAas8eqapIU17+OErHcrj7tKI3H5zAajGe7r60NgYKBZlDTwjOc6KQRtABsNQussIqFb91itoMUo2r/1qWcInqFrNYht5C3dZ/qPM9iBN4WjHSVRbNdRzI3vP70ZoPJxgDyuEt6UErh49pF1prRvP+nLWox5Wnlspnn0hk3tCEvoRz//npsxhCUbm5GY3I+ghG6aanux4roqLFjbhDkMrZ5HOENMcjfck7voVOPoREY7zbqUxU7CrAQHe+hvE5UudAwNBaHY90Y0ygr98fTOWAQl9iMimpw4xO8NcmEcYLv4aMPEJFlaTp5JPETTJ1aLiaQXxjj7sNVkx/PvRh4SlOKYF2pFZFaW45igEBK8Bf3QaLP0htI2ywCiKKY+euEU4VrvNHAMvksY6xbeLLiJzPIS8EQNpnqsovXALko+NFdnBV5OoaQLL9X9EKlea/Dzn5MHmg4znomdCF1bT8e8oxhLqMYm+kz4zGlBL0NCtjAvIync7MxvxjJi0hetIvyJAZ1q88JQX+OL0cRujm8xuzgcNG0i4yQKKJCNsu1iKNyrrOIFN0co+zf7wCjLXbTXH9HEDITQeqAgJbEsuCgRNd5EUSdHvxoKLy3cZVx+WQuSZ7Xj5F4y/RCDqIhl50qv1z+O1xnWedStdVrherp7kwMWUrAlT29PI61aZCVg+e2hSIGuKYJlFHxEbSXhWoKPNnWip5MZXtExJVTKmrAi/AOYF7yFzkqbyZzz2lmzbfHxuuDNCNfG8debhvEqZqIpGInzW+FBYvWCf2Si5Gg4TuQGo5cBsA6O0Tlfm0q2Vwz7tsbAqNPvRdruVG50Arjpaepz+Ct4saOqX+mQ4KG+K62Z8LyCGYywzfZy+pIWTn1AgWTEdX824VoOetp0SHgu62igj0MFMoMXmvrIprbvUPsjuC7xcxh0P2rYO1aGf4GbwEsZBbML5Z215r5LY7/KTCfhYEOOgePUEqZX0pWNdVGfJR1Z7CQTva1ow0DD+au8vBzHjh1D5Lt7CM0o4+Zn8PTa47xY7aV8DnCjHcN+Wj06jKzFabhq/bswl5+VRY2MdhqO2y//FOnwLpk40gM243BzA/Y3tqGabEWB3Ck3U0td0edBikt3+oE4NluCHa3kBlyfEnz3UuDVMNd31bPWS41fKQekGY30L2P8g8OI9Gs32Hytmxoffj4nCRFJ5yYqnuw5S7lpl2bGkcoG7yEcqpKsUNGYH3QP9je9RiF9E9ZHf9RQ+DUOkCpvvAFBfkfxj1JHf4wnQ5b6f0E7OaqJgbuSePeHSu6jc+9r5lgaeYm5rpN0tNltr+OKmO8hzHM22z2A0a4fw4l/pCMsrg/RjGAc7XO7ufYMJdA5R+yFn9QaJljPMBUBbqkdjMB5G4MRHUZ1bxlWxzqEY23uVF+57SdNNFY5OE9Nqid/72JuigcmLE+CTF2IcC1HRh2u9b6n/R72s1IK+N7c4FyD3xV+lSjJ15AQ8hqtGo76s0kwG40vRQqu7BC5QDlOtO3G/oI3yBwWhA0XbUKIf7ipQ6236sOlpSVUZC5mu0cxAi3pA33jcezACSxd1U/xYeOEdt/0d/siPzqZxfvMuPDa/R++smOsivRaxHcylLpN7mOhXHBJ6ec8fEntF+lFRy5y8Q5QtdjtVkynvKpJx7+iGEFgHsYlqZ0/eZESUDzfNo1ydz0wzGiIzOeYYTiWi8kQhecq4qIcasDm4Sp6p0YixCPaTBAGS0cyz6HBFNIGcVHgBFvNiUTsBBIUrBlc2Dsd+tt6z+vzDGwTJ442moYHKFg3nIogpZpDE7FsQxMd3sgUMKcV/QPN+OzdP8aK+JO4bHYltp1gBCvS222+/HqsTivEfob86+Bksqd4HO/78AcxXO8wt0RTc7ho6aWIisxARekxbHs1Fxnht9DMdDEh5DSHZ5fghpvuxKfXluMrmwvx9TsKsIbv/K878vCFTRVGoFyU2oMffyoHX7yYOHtqtvPqgumV3U9tuYukJQiI9jbK+hRFSmVFKXbuPYWlc7kQMALTGK97dt8o7vp+MD733VgcPkIny13DuPs+P9z1g2BOXMw001/29iCnaAQvbuvB13/ij4/8ZwB+9CtObGRVeWBXOn6/Pwk1nYS9UHA9yTyZ3SuFXmmfrWBtnZ1chWorIJsF2ukMpe/2Gqv5Vh6s1kCfQ0PqH45kMXF2EtBzLs2sxa6yKPK6UiNJ4W6c9dPLenEJ2GkmtO6Rek72+Q5+ax4SSKRdNsFStPhLKycnIR4hnIyiEocQldVFZzdHpMrUWX34wndOYeNN0kI5JDxt2ijzmcVYz9OCNPXQO3T55XcUY/ayFpqqvc21TxJrXFlOblW+10RDtFpoFpcwfIcbLv/Rp6Xm0+eoBF41lYae9qrqA4J1WO02/1aZrAZT98vhT9EcRY9oOMP1XB4STmRCNsWxfciplTbv0maU7xKln6AZwn5rcTbUiVp8lQVeLwc7b2ZWi3HPGCm92kuR/Tt3fO973xNjqnHemnWlF+n2aqk5rnBE+aOpcUjqcWe7mr7AJ2qj20cse/pltQimn0MHeaePPEphg74Rh59PwkivnMacdcJyDnJj2kDH1p98eya+8825+P69s/Hb36Zz0+2Nb/zXXHztR7Pxux1p+NrDs9BGE6/qwI95Vf/V2935LBsGXmXqorBTXx1EmAiFwLm2USa64BlfRkmJpSPaV85+LjgF55VipmgZKjcOZzbF+c5m2wZTi+nJPpfBecjdcDLrsMmTeMmEQD2TmxfXt/IPbZqk7dUThaW0odMDPJKo4RPVnFOtf5ZsW8yyK6zi7CWcfEbjNGh5I/rJljNOoaOjONQ4DQdtKEVfhw+OHQpDE+tUzmraEOgdRqBjp+8ja89gfhT6aZ3QOQnKlpbRzs9mfPIf9VuN42Fnf7Qaav1u5nVndVpqz6n519gU1aRgH22DDs2x0jhpzUbHhpAWrBD26Qj3TEcIFSWBHnOoKAoVSatpS2lKAz0IW3JOt8Ici95Mdas4DWdL6scHDhND7eOFejordnOjKQy42sg1ie9dvw2w0/VyEgn3TuWmaSbmxCzD7LhViAonPNEvEFHkgxaeN9gzgc7a3iav7mMM6kHoKMYzmZdMrm3R3CSKhtbhY6Q5R/WiPmKdXyXICe+uT7WJzjuo1hx/D49XGto99Sd/jwwK3BncGGVQkMzjvFlCbW2d0SB3jZZPHMIfi5ZPlIQB7rP5mcGAYllQ/9YRSSqfQK8+YpTzOE8O0pLRYu7VOT9PP+bBz9SnztlDddQ2WEOLdQfLnE76zpnEOjuUcP300ZD1cNlV1Ya60xW2dKH9981cZxREdBJ1J3x01Gl95SpjaEk1B8qnRRtIpRGWYZxj3TUROMVBwLHP8vuMd0yQcbleY9qBxwQ15ZQMBrLdp47neuKoh8a6uXYMm7mlri+fclAe4cN55m7ROKrfK4V6Z9C64WjLSPZ3N/ZdOVa2jJZx4xSAhHAq3pjsupyVNcs44faPlXFscvvjOYvRomfAL4Ch4nuk1Tm9Dk8Srt9Mxb4Trn21+1sMiFJswO9nSx5jEYjo/bo5xvsuN4Jmi/+3Jh3vhLK45iG7+zX8rcGRxzH3ZjozpuKywK9D5S0f3Gcu1fm5Pjcjw+N92CetHNNMn8vNdURpII+a7EJqUhvYf09yVy7tl5I+dXRR8LZ/D0jAmSZp2eopIPwjJwYJDO0tyMHsmYPYuKYZmy5vY6fyw8ncJnSQEnDrqQpkZFCF7ubP6ZcajooKdTNqaLl7JDgvr+gEntt1wLzlCLU6XfQm7ih4Akv991DTGo4Q8uVKSKs+tpWwkCF4+QQajXVsMLly20dwy3pSuIU5ommZCIk0mXpUeyCG54edtCg+1NSegQNVf9f4cIwRk3R/YZk3ccb/QVN3IgMUka/1xDCe3eaL2bNnIDomDU8/HYX4sCuxZOVt+PV9tyA8lltxThpuM/jehC8b2+ucJbfjt19/Dzc5cZzMPkeoir+Bqjx5Is7k/Y8HU7j4OGYXTUQ6pFW2MA6rhTZ4TScsxNXhx0JGLG7Z/q2Bru/SXrsK2PY6+yy9Z0NmCzFlY8xLslHNjrMesrmQnxbJgadKGYGTuFAxQSjwjY6S9nGcEGCXSfhnebsrBXPj5k+cvt6VQFiJnIdGuOIoIIPu66dAqN+VpP3ReNNxis8/SVjKdIfO51LL2JTViPQPFiP56nJuEkmBdDgEIQzi4EdMvpLRwPA5HjWO/HTy6JhycF/jSKnKuPN7hTLOg91zahItotwFJMfqWRpLwnFaSkRzvYRo24ec+2X6fRq+cCWVu9pZTpXlKMfdEY4//b46ehyzadpWnTRSi32g7Wc4kb9dekpE3n4C696fjLi4ONyaeh9XoHh0OAXIV8oIA+h0PF8MGNKuSODQeD7KPAoi4L2iDiuurUJXvS/ytiWgnDSIX/1vOl3RgVWRRVVf9bkhOPD3NFpPyIwQMsA+34q6Kn/8gf4Y2p2kEfJz2x1lRnA/SKdFW581hId0tnrh2FNJdBT2wvxINyymUq6G7dFARiJfOjvu7/nKmRU65ZdL42/DXbN+iluSfzpB6eV6iRayRyo+Z2jfXJPB6DPyj+7rpOeenbfsNYFeofgkn9tOaIy0vTZJ0602UEqg8CkDiupM9w9RiLuQpL5ljwu53l5jNYTejIbqwfopfCoDTbmh8PAbgU8iM8Gx0k6/hM5tqbRwnbZonDoZhL2/mYWSZ9LRQ+fVfX9Jx96/ki+cGwgxh7hS+YlmU1ht5e84h4Urnl5a/TZn/1EdaJMxqR9PUxixMkjjbdOS0Btxc/KPTN9ZFfp1xA5ea+ZlzSWBhJDFMDNbUn7GTU8Q76MV0iFPGHjEu5O+d97q0rxR21CFYUZijOKYkNVB+wC1kStcUe0loVsbAM0ZH535Q2yMuckoKZQUyERRCK1GMbd9P/47/wsmr1cnfhj/MePHpu/M8PkpuaXfxbmNcQ7Yd3V0Tx3ffN4ylkMbnjb2JdWt6k31Z/uSlFSF7Y65MpPPXBTwU2wI+yk0Tp+s/CWerP4c3miZfOi61SE/xZLgz5k8Kz/zQ66YqKOLaSnd5NSpqS9HMx6FnqGk6JYZzrlG5+yhc1sbOYe0v2Sep2SF6N1/zWAgtT6MkBf3WJMD3qXk6udy3gZ6kxcEz+nDIGl7/ahc0nsEX1pML3DNo5LLFGzLlj2NQadc07j7cQx6fA6LWM+JHO+KPjs1qR2sJepCs6a+VMdnlXS1mrklgtYiIogm5KSdTb/HC7WOvqo2XB/6E6wL+THuyvoxPj3nPnxw5j3wpYwiy5wd07YOq6oqCMkKR/HA54mXf3FCHklNnIPRps0T7WFkFG38j2efclH3nbsIoq0L6b+TzlCrL7Ss/7Lr7qu+A7M44cf6RmExfvCm3zPiXouWgK9Puk9UTzdHfwmJDJDwr0qG+m/wXcSInxsP9Gber2cGDdzCKI2XQfXyofjvc0dHgdA5uIzgxf9+Xn0nojl5uDr+yMlHmENx+UpIkFbDpkZqtcLppDNY2ojnX5OaxCE4ff1DWajtbMGgL7moX9rOqG2xeM+Nd+Gr9/wQP/jhj/H1b95ruDA//9lP0QngWe5Qg1FQUIjPf/7zKC/8LcISI/DYX+sRFUxHu098Fa0Nr5MmcCXiM76Jz30sEE8++RQ+97nP4quXldAsyBlPkxAFILetznDjDLksmrW2o1745stZRpuTGdmLT62vmDyZSKCScMRJUThUYa7v/NIYXnj6AYx2/IhwjxD0DKQhPfoFPL3rXfj4f9xq1I7jxFgVFZehoakT69x+iN+8MoyPfPNFPPOzq7D8lt+j4uU74bngW+huegQPPdGMhx56FL/59ueQGtOLfQT1zvDvpnNEALWfHuQzHsK1c5u5oI5gfpwDTiIt9ngk3xNBwbrY0wjd0jhbZwkrZFv4iBY3aantIJcAbamRBgboSEVBW8K6vivpfsFOfCgZf/3pmUa4+vFHciFjyt8pyG5gqDA/J55CGNNiLhz1bPv1rGdRcCX4rcTV8V9BTv+7UMRzDVyU1hMHrxTITYw4nR3YVG7AuAja8OdTJ3JpevbQZK0k6JFM1rfOIRy+1SXEOCdkE1iD5z5KiIWYD954Lh7VhcH43mfyKZQ5BJHxPE5TXJBGQ/gcp9JU/OqBLLJCkIuCK5h7mXCHced0yudX9QPnBsGVwk9lmCMNIk8r/LmSNFpaGHROVHwaKxV8pitFm+vjdZ02EnJEEixB+VdSHeke1ZGgBjuqqYUjXrTnaLyBCXVuPjBhpfje0qfNPeXducaMaf92tV5U953Es7XfMPRRgkAID1vbSbxoURza8wjTIM2mNJbsBkjeWI2u8F60PEuvdzqYDqwgPRypFq9P+Si8qmKQn5+P+fPnwztlEA+Vfh8+u9Mxxt1CwrJm8s53GxrGvU8mEmMfYpxbN6xpgQ+16TuORqK1xZt+Eh50ZP6q6Xf/0+lQ86t4uvLXJuS4KxWfaQsutMUd/GSdfSDzv9iuifhxzsf+qfDnZyuvtRzps58m5c5dyYT7tKNvbg0SCUHopRNx975YuNc4pCY3pxP4OM0g7j5j8MtqRXtSAyJG/ND7eobZwMzZUnyGWV946pVc99TvTKRQ/q3vRyjQWAulcMKWrlEbMW2ctQkRc4kox3Y3/5EOX8+dEWZc84YgG3I4bGkh/IiHqN0k1IZuKkdgMq17WY9PhA1/s5ADXb8j5ylse/Qoom/PJd7aobUX/dpyzj1S9Gge+OSMp/FKw09Q2uNQJumdiuZp58W8vDzOuQ/hzjvvRHfU3VzrLuGafZejXrUYMFlrYHnfSzjZ/TscrCGdLMdkCDcJKwkPUxKLTwn7h+pLzqda++KnGGTeTAh30dotj7jZOMtNlw6TzeoA2a5Egfibgi+bNfnjs35kLhVEoaCHbCDqt8xLACk7Ff5cSc6ScgxW2/13/uc5J/rhP2Z9z9DfmfJSO3D4l7Nx6/uvQFbaKjP3WwHP5qN44FOcx6rxeqWjD7wdSe/43Z8eQBOhODd8usBA4oS3tutAA9vyOOd6S//o7eGP/8h42Lzaa3QP42P8xOEbRbQICeCMn42SfCYUm8AmWUgUD0JJMQYEjzL+LM6kNirve4Xt/JuJ39SWdbxGbWuT6lbJhwqxmb6/nvjd5teuqd/+9rex5Zbb2fdl+nRsUFTWrW+8gLao/fjcjZ3Ibh7HIY459dW/bfsauhj69Po1d0/0O9335qj4GLZOtHUezrDhx7q3UlvVTeoShyD370x0BeOAykKERxZ9lzLf/KuNSdHTUPrZY9C9iCGH3eHhVUtaqmLz+1tNtYPFKOw7gATmcVJiHfqMEY895oAavC1J7TKidpE73yhp1Opp2ihGSU8x9cjFdDTgMVzEgBgFxuSoCHIyjwkjLNOXTJD6XaZwCRP+9IJq3JNMEyUZOK5kJL1Vwbj9ji247T2rkTVrM7yC4oi3rkZ5DUNsX3Id4mIX4vDBfVhMCoVamqfq62rxmRvCkJ5eh0suPYa1q/xw65a7ERuag5nJu+BOTPhNG5djNUOzlpRU0DnqZSSk05TqVogrlwWhrDQQZSUFKG0NQmo4NW7RdFKkV7jRHnNnrGiIEpr9SMEYQ4crUTGe5A46iRESo8OIa1ZsaSV9SGMlLSMHel/7GJ7ZMYoBakMP7spGETUPGy+7BQlhe1gWDwZB2Y7sPU/QlFtCVddRmqZnMEDNARzIHcHS9bejYP/fkTDvOgodL8EndgMHWwXf3Ygrr96CZSG/wnw6Z14xpwnLSWy/MaENmRS228kZJ2x4dk0ocYTUAiZQs0UNiyI++ZCazJ3MLRq45jcKzUYoduKmrdZIgrMVqO2niqffLUbbXiOBR8/Q7wZCQoedPDrDXb6Umh5iPOU570/NmaWck9OOghxIOJXndC01rGOk0Bskk0B0wEmjKZNWR8T9SoIHyIRqoCMy6XISE9VUAt8VyL7jy8nVhG7mITOrKL1MtEL2M/U14f2b+ZsEAUPHR+coUfSpP6ZyIlQfLDlOZ0n2o4s2tBgqJHfNrtQIG6yCsz0VPdCbjmGCdUguDuFE6sMJWEFnJpHX6KQ02k4Tpf7UeR0NfJbypnOKoCgtvaEJdILlLOe1hGfVjeD/U02UJqyyhHpO+F2EbQwwX6ob1X0ZNyZVZCPQYtnwxGL00fFzzupEfOT9nySVpbRks00EQ2FedX33SDPyGVY5llQIbcP5jMyaTwFqniPoBuvBi45ihR15DFW9APPDN1CAn4vGqnoMMECUGzdLYddwjBfFoDk3jBCDWEJoPLH8hlTMTFlkaMPSA+dhVsp8o/nrCz5GqFwLF8Q5mLkwmpE1m9BaFICSIxHI3xeFHta/sPWD5G0vIDNMQUUQvMP6sHB9LNZctJJWpdmTFpK3ZR57Cw8xTEPeoYbSUE560jiaKIRsW2myJVCuibmZ3MbziftXmGZG5fPLm6BKtJEZp/vM59jo57MsdGHCn4P5lMZXY8GpIDTtp/4sX4KxYN4U34Wx9FYGSOIYZfsN8uJROjyLRs8jg2NR5u6QIQwxOpHHmip4RPdwnLkjiD4I3tR2dxeFEU9Np0gqNzQnC4ds4B98Zzgx9BI+NL2pP+u7xpQJ3KSxwL4o3H80j3z2QdHwOQLCuGFzwq0o6symZaUIF0VvmVTjhw4dwvPPi36MNHGck9asWWPCPw8RFz1YxfmLAZ/2k+pt5+6dOHj4AOJi4o0mzwonrpA2++Cp8IRuzwbkHirFIH1mfFPp+KkBzIKsjrqe+V1ArPBclHYWoXPkFOuo09TbsvCbDJZNedK79E6F4Jbgj/jjbEuCDEY6kcPourJq+NOD1252FPFYYcQHhwsRS35rE3SG7zPzH+tFuiTNbRrDwldL+6rxG+GdhXjfTYj0XnBGr2wcKGJQmTcYkZSaApckNpUEv7mEgJxWbOm0Ffhbh3NJC5iDpRS+BZeK80szUU531D/Bq8b49ywDX1DQMFmquhgmU1R2LSO5nPuasIIWglNdr7KfdLJuBtm2J/nphsJHMulHMIbNl63nPBtp3qfgMoqKGsS/lZQ3f49M5o30gZw/3o6ktgggxvv43kqkzGtDLNflEDGYsS7bOQSs0qGWm9v0oOUMZb/W1I+Sx3gVo2Rz86Q+y/of57gRxaqSxVxr/rWwVVdolNrMUKdyzdBas5BUfE2E55T2HDHztHwuYpiHhGIK11TIaE5gjDyzydQ4aaZlrpkexalBc0gBWMrQ86+jsreAiiPKT4ShqW+tXLF6YjNn+/DJk8cxe1EGsuIWMTDkbAOXSiJGvrbzDbRW0UqZuWoCt2XW5o997K5vXmhFe/OBVrDWPc+0PMAuMYJMv6UX+oi37bpkYpMiGG70LQnW6vDjPlyc6QzgcgSEP0cMURWdf/LNIQaSt5ryevdgX9czZ7CvmDp8OwVrZtDRLg47uOql0u0vqBw+wkhn+ejzIOaIi3TTaIHZxVlHAwUuUKAGCTzCl6mzqp9rkuki9m+IzBw3XlFDVgR/1DV5IZYOgDt3V9CJKheXrtyO9KQWsoXUoa+rEFnxuzErohwLA2oQnpLNSIftHMC16JvJuuTzWvlfeDcDtYye5CbbDcWUyBpRhurGIhSe6sa81XR6HCsiHywxfZ79iG8+QAHXDUcpkO4qDUMEF6GAMOYtkQZsmhPdKMCZRKEpLmkQ82Z0IZfsHycZkGQjuZLHqWl1jFIeEsakueSO3Zea5CtXJ2P2pd/G/JW3Y+3azdR2beVAKcYs0o5lzrkF81d/AmnpKYSc7ERG1hp4eO/AojRCV5Juwr7DJ7BgxWV4fFslLtl0EVbPfhI3Xe2LkOib0BH1CCMhciDLFs1B7x5IjDLzvYTOar50TCugqWl2TBe2k2nl1YJYDsoBhDlDtNpFybWv2Qn5fNoh1/N2QdFz9H17fiReIfe2wrRuXOgQrlspWAvL2C/GAtbNcUIYZrJuF3IOlqBYwwmoe7gTNdSUrqNGoVsCNKtTArSS+k8VhUVp0FyF69kstrQKdKo3z9HEqMlVJn45PclhVov+UWrGhfvXBi+Qz5CQIvOvFrpoToqSo3tJPddIr/eTFOq2vh5j+NqzAolP7PLG8eIQPPRCEirLArB8NhdnljOUh18DEaEdfDY1YBMRG519xCXytnGCtEe1uhDzNMZ8K6+KiGeFZ+Exi7koyDSssaExIjyhHMpck8oayQ2CIrvlUBgjuhr5z6Sg4LU4lPj2oJpSXj3741hOFK666mpcuu4as/nJoLCnRc46kznqtokR3l4nz/VJE32smcfMgC1GoPB2owMh+WpfE0tB9NVYG/0e3rsAheMvobuajD8LWlDr14fL1l+FGRELiEEdx0c/+h+YFbscM0IWmneFeDsWXh1Hu37KRWcEG6M/aZyo/NKL4D1/P2qIA3XnOHIPJof+JaTLpGPl0IxmDKQ3oS+uE7ctJFzAuUC+1bnx7bwv2DvClM2wjLCPSUkgiIQiIAomof73HzO/x3YLNpzOura838Gtf75DDo2WRlKLvOZLm2LYV2Rxsbhj09X4flECivauixOP4geYaYjvkhVHHW+U9KOjFL496IgantmNbtrDJTOLB15JmzvfKOJsCdPpb/dB4AwG8mLHk0AgIVnCvMaM1exJENR3bSgstELjLI79UdAYsVNImhRtax8H8iVkZsmncF3cUYjLk243GzcFcnn22WdRVFSE1atX4+abqX1dtQppaWnm75Ohv4EbzUS+Ga0cq8PoC+jAeKcP14JGc53dyCv/rpH8rMbPMtCo39X2ViDH51W40dnajd7E4gcXPOTK2G9SmF1i+vhvC+9BoF+nmS/k2ChtsAfxsK6CemNjI7Kzs41zr3d6ueGM31Fz0rSvwmnr2vZ2UuS9sAc5e1tRvc8fTdnRjAgbjlZuRr0YC6G9gtCz0BEkBI2x3QjV4vvEJKO5McFvPVJ83jdtVy1khOj9LQ+dETFRebeCtW609WI3Be3cMPSSI1zMGokBM5ASPMvk8zcFX2HAnvlYGXk7jnc9ZuaQ/pE+5HecMPOwm0cTFR0O1o3Cnle5kahBTX8Oqjt4ZSNZhPLCsZbxBVKjrmAf52TO9GT1PbTCJRqB3fQr8lCHey142wRrW776thLkHq3AzDX1SKBjYJjWFfZPKRTUJ+XQWMp5cXXUu7Es4tqJ+pwQrqX4YJ/Xij1VuFa/1tzr6hOm8WYDeGnDKYuMYEn1/SW04BwxfSaLbZjG+Xr2QQra8xwMOnXMh9aeRuarnhqe0u6ThqWojlDb3O4/0+kyB8l+i+HvFokDBw5g3twFE3BNm+ni4mIsTl9PzP/FXA8Xmb6qtu0efQP5B92xYL5TDuZY0yb+TcFC3s5J8Z38rD6Sqp9w+4Yx0dgkM8Q8/CeF+Rn/Y1nf3fE4jnS/is8lPWhoEwO4I3931BcMFMQmnXNNj3XeYfhdpZ1UNC0l/T2TwpTMNfacfo+ilNFAjUnh/ngKy9041RBiYBlycOogBVgAw2hffznxzwuJ3ewlfo2akDHO6JPcipxyr5lQjarZIZCJ2itBJP+cSOXJr9RcwImuIhy3fIDBXHg9uyPCGBVwQuvAjnv/XzNRQ5CrcMz3fqYQQQxkoeQKQWhnsJT7/5rMHb8Hfnh3/mkqvvO1lATGjHNfpLz8999SUFQRQI/xMaxk2QO4Q790baPJZz8nZR3KTwg1p3KOs8lwbVPjWktnpl/sTqNma5z4WQY4oDZQSRp3sXl840pusaeU6XxZP9d55WtPWTgez441UJR16W2YuYCzCuE0+4yJjXoM1qfyrMhvwhRKGBYVksJzS1OtJFjDKWq+BHW4jBoAtZuuUxhwpXm0cCc6Ndrhx7iwykLA6wS9yOF9FrM4Na8yZ6sfWFOftNkyB2vzJ22btH87H041dHMxDGRSRI2ZF1V+igaqaKEJxBZW1/vhyx8p4XcHXMZGYVTZRbE3qT7Z7ykToH2Rg36PQUjRy/fYyHY2f9NBP6RFsbAQsoMhoIr1wwlbDpXCKCv501FKWHSV+9kXopGzJ5o0ToRT0UlwLk37DdQydTy2FJs3b8bcVVHY0fzFs0ZC0/NkXpZfhBYOmXDvz/sMNXIhuGPGt837XDdUrph8/W61jtYZ1po6FT1uGRVqM9hmgr99acHvDEfvVD8FC1uy91vI0VQM578Sy/nP9P0LuVd1YZPgJK7JNWrb1GdNvfZ875ImW7hpO+/a66dumCW065CJeVfbF42TXPHrsegrCYdHegvClzQzWiGD91CxoHlc+FylSdAPzj0yuEjod02a41somGsDa9vMwoqyyj8OCQzCL1988cUGKhQSEjIBU7MWNduHXP1A/vL4b1BRXoX/uvveCSHSNcT51LJawdg6ef/X176CsLU1pFLtNBFcxXeuzVGE5hBnkiAlrafS3JBLsSnmExP9X2URW8WOHTsMZM7Tl4w3l1YwsEkAQpO80USeeMFZvAM9EB+ZhKRVr6OkyQM9DHzSmxtl4kEo3oJWqdRNNRhLJp0ex3oclSLXRT89IcgrKuKasG+fNbjKufqA6qO+twiPV99t5jY5VDZV+aBrdwrXCfouePth4UKyg6T8cuIx6n8LYjnHUfZYSejg76i0FsxEGwylksHP06m5bGKNbCZr0I5nE0xk3S03fInW3NTzdcs3fb685zBeqPvuGTAila+qaw9+84OXsCShAx+4ng4x4WQWooXAda2QHCVfloFRf1wV9TCjsn6QMLoOswm+R4ovJi2bU2EhrtCP6TK9PPSLJOFYO+mU5s7Lk0WfyKxwTGi9cy5nBkoSy/6lje7zJY651coaKougmVJ8KKbD1VddR7rIyZNDXl4OGcd6ccMNN0xi9DrQ9Q28+sAYbrnpfQ5mMKPN4b8Xorkeovazw++P8HdyMb/p1vlfdoM7zfWhFKWDRp2Ufix3/fhe+rdWotP9INz89hIUv9dgpqK9U/7p0jUP1eDF1l8jNmovyob2Iqd3L8r5GeM102isbArzjEam/1J6CkcgjhGxQryDcXzgEawPvhNzAy4yh84Vu/2eeWU0KcylJng2NR4DaBhkoBm2uSYwTdCazGVCkdZAZpNoUijs+uN8OiyFkMKIkdio5f3sdWW4mEFk/Gc3c4IaplMecblLmlBADYh2lcKT9tKhUJGoZMpqce4khcPtoSBkPikgSCupSFqK/tbIQ9pxhRfN35mIhRk9iE7tN4Ovk5OPL7Wr/SYEmTu8a92xamM71lzciNdI1baKE4hCem/bG8kQ563o4mLTxIiU3/9dBrVEHvj6XQXwoQBsEoXaM5Im6gYeoTxieAj+KDm3wjm6XSZ213s7ur1QTOH6Y7eWYe2SDmp0qEXlRmGQWmrFTBH7RggFFg/u0N0oJIpjWc51MnV5UvgMptprFQPMvMjgN/20md1I3mk5G2ZTQ+hBYdGTk3xKuIMu73ya6vN1Nt2/vyKUgnU8LpvZhFsW19GpYwiDnPT6eHgTXiNMcQQ3BNLyGa0xD9VaKScfOfXIDJ3GeYXyIRknWCb2EeHpJBAbFgXnhkntq/bkHggilGliWbl+MSCBQ6MnIXkOFSkS3qXpXsD6lnbNRJpjMoI6ZX4lUfbpvdIM6z0XrenE4pWtSCEGOCy+D8MMjbxoeQsuZgTOzOXtaKkKxq7DEQglNvUFBryJYSCcFpajkxmO0WzKshiiZ7U1n+0mrTTz7VFOIYT5I2EB3JlfUW7pndoAGo5VtmEgryGVOUZ4XowM0mqrD4s5JZjPcatlvbD/l/F6aWeqWb5CshGI9u4o++YI2zjqhiL00erSxuiKq9e1o5mbyPLielo+ZpNHdxuONucQAvI6uXBfxx76HMhEKXO2krRY88MuwZKIS1hv0dQsZxF2EsagLH8w13q5eXMTkjQBy7CQIN1rtYQWLjSBfxxl5Df2SWnkFelwXdz1XIgdjkgWnyn2jt8XfY143B00l7YwtPHiCQdcK8Tb/vdm+6kW586hhvNGaztf/9b5XlpW/lxyL0Omb2AfdmJ4prmxrOcgXm/8tanncGrxAp0m8hOdDi23gZFMuV2aUlnzQtnf7TXh/L6CGxM5FF5okvZamm11RVkJbRIuPIFjS/hfwRNstFJ9r+0/hSDfKo6bYXgQDtJWFkSe/SD0now2HPJ+CT2khXPDRcQMaxyJ+UZjWP1T86z0GtYBUkw1gioJV2ygfvzblgecd9peTkdtNalLCSO77bbbjGAtmIWrIG37juXod4V/eHv54NQxskLl7UBdQw2d3WfhqWqSBwzP4qZ4yDzLCtsW/2wsMHzftm3bUFFZjqwra5kv+p0ITuaEKKo8ohmUFUzjUlp9QcjEUmKd4gxMiof4hleuXImFy7JwMrsQXaeC6WBHvHueP4KDg3Hdhzdj9arVWLt8PQ4NPcKAa4PkIu/FXEaoTV3Ujkg6BXe0eKGV3OTLuJ6khkZhScjX8Er9A6SxfAN5na9hfeRnqY1O5xrpNN1N6QCnuv+A2sG9iPNZeUbXUL0NcBw1j24nVawHevcsQevBEERGRCIhLtEIb6LiHGrzgh8DcGlMJQe7G0fY4cBBarkdNJTSkNooh97k0/byIJaf6+uJZuLI47i2nwpHRMQAFsy5iP1BE97bm/xI05wasIzsR+yHU1LPWC0jG+5FUUEENlDh1MfXy0G8sMNh9VQ/reTGSWtBmC+pKJtO0u+rgdYcBpWjAmZd/HdJe9vBQFj15j6lc1HxaSyVcY5+V+J3EUomlqmc6pUDj7IOHeNAUXy3ca7WmjWD+ZKTuWCKYlTTtLE8Podv47o7nmXeq/4p4Vqa6/aAHeiN2E0f+r0kR77InG+jJaS3txv7vB7hRmyYVI0zHDAln0y0dTSjoO4NZCYsN6w6ShPC9Shf0k/Jg4Q2Z3YS4kqHPMhVOLzx7W21d+jTiHA1PNOCWtijDdkmt240pQbSOS23s5zmpxBEke1ijMFLGPPOuWNxFEoRFHsYgWRgvIuLoZ/BQreO1FHbPLl+u0cbSbNXhwpiq2aQjL2D3NRdNCULbhNIT75BQgd6xxjMhYfoEiO8aKtnktZaeVEwmSX+7zZCtQ6lZrd9zI83mTIXkAYoguT55MxlwJkR5lOTmJ3IzKTLv3XECUNIxosZ9Gwv4QT1riV1iE3tRDfDoZdzYMQn9xFD3Wnwr4whQdO+YAVki9AkT620zJoaTIaTlcKWoXuSVtuhvOZ30oTxXFcjNQfE2+W8noQgOmFdt6kJw1wERPsnGjEF9dAgc6Pg7k4ttjsHReuIF/buicJBclp393jwmlFcRL7fPgqID1FjPcgw3dJEbFrVSsGNL+ZCYyjYZMKXIKcZWkmCXAePKB6SY2Tm1XkOVuPV5iJcuwoPqQmDOEbmhV1HGLZoaTsFZtIUEpoiiIsKKMqyAApyblyYhcsdpRDZJ2GRjxTt2yg1R950pElmrOwFMZ1YkdJJLdQI22EUxwh9yWsIxOvFkSii1mU5NShvVnBxlo5OUsT5dvjjj/uSyfldb4Rra6YlUyPxyNRgOS9256bNYzwRTdQgqK0kXIvXWN81GUmYVohv7UeIyjB4ZEupJ5y1rpWZWqZ14ZYJ7wUj3kKIHG209DxVrXCM0hhIEJBQT2U9hOpR3XTxXgmtEraFhTR9kX1N0AxpsMU9o52LJzOyYRXrPY4hpmkiH+bCungBoUBHQ3HweDia2rxxmEJtfY0f/ING4U1KujBhP9TespLyudogeKhPqEBqay7gMiAYrnceMl8a4ZoLgW8Tr5VJk3VGWneDOzfcwMynTP8erSwvv9dQ0JaWX5uJVi52jQodT1o834h+eFAj5xvDIE+E5cTQQbCuhAs/KydrBa/pPYiKTgbp4fwwON7Mfh+IeWGrWX6HpkSLmGihhBcN8grjEc7NYzf2Nz9OuFQgISgzSJXm2NS7wofEWTzORvKicsDynlthu42BGhSfboD4WcEd1sZcx3Z2CNdK+lQAkQPNL3HDNcQ2DceMoEVmsekaaSOGsonQrU76CQSeU6C1fXHq576W3yu3xCly3LNM/0waIlf0kZbtWB512Tnz0sTIdsU9L3OT30yNVTr7FeuUE0A+rX9SKNhQ6dJk6bAUlHSHMH1S85YOo4GmUKxFeWpS9Znxw0/XQ3hQ9Q29x1BOOpP6TzD7meYF0c0ZWJ7zfa2DTRRAHJa5AYrlg8ltGJvRhBHOD+5NQYToNLNdKICx3ynvGmMai+qfljVFeVWfNhthHoJ56VO0aLL6dLxIeroiasQJ+/ncJ76MDRs2IDRUa4nD6mH6ASdi6/9hBVnXz6aBagSHklGByp3iwhK01XVi547daKRvyuF9x41wsnPnTpzIycaJEydQW1OLTIbMFo2Zwp6XlNBRfWUDwrmmKG+aRyQMqa5VJ9oUaN1QknObn3sq56OZhGrQZOTS5/Vd/ikBfqHEh69FTdwLuGL9DbiGMRkEV4kNJv1iYJQpS27HAbYHHcm5rvpzLh6hAkcKoDGyu4wz6FfhrlgU7g3AkX35hCdUoT+wmsqgJlwS++lJgnXncDnv6+CGpoNjktrX0eOG9i2Bzv3TpXH3ATQSgpP3cCwGOxnF96L1uP468nXPnWc2NAkJCTi2uxAjDAAzRJrLhp3x6Kf/UGt2FDo7PelE2k1oRzLnM8Z/4PuG3XebuWD7UwmofC0ZJbSSjVHBdePNowgO2MA6dDG3n2WQ1fWVGwFQgXEuKNGny42L2+BYB/sQnendTuOjOoZruEE4RVYnD8xd3opuWXH5UFn7LCWkIFqCMvlTTqjuaSakgtLNaABx8IlYHvM+9JM5ZIAaLku0MFW4dqODSohXKucrhh4fC2Nk7jAsjriI8zatg8yTfrephJAvwaE0rjrZlyo7UzmmyCzmz1gMFObpd8j+RpirXwqDCxVx4kugpLSYcxxpUPmsHgb9ObDnGKOtVhM6VE35rXUioF9DQx2128MoCX7dwMxCfWI4l4VyTgxFVGww3nghBwsXLDJ1pN48AQthHD8GMPs1VmMyrOCCKv//4EVi6HBNEX330EkqY+KnUwPPInfwOfP3pYFf405tFI82fc9AOlzT1p5vy60Smxghb2r6W8M36IhIU4szrQ95D5YGX/6Walta9sc77zTe0K5sIXNCHVhTmcvbeE5a2G5iXtPdhlHMibuBI6VCEhOlxkBO7BJ6ykhtNJH0lfd0UVsaGNeDgU5v+FIL6+4MH5vMRUkLTH6lP1oOJTCUsw/mzO3E7Og+zFnYRfyeu5nQg8lFSlkTbTTLKVlzjfIlk39VkzeqqT0ebvTEaweiiYfuwS0frMF95PCdm9mBepr76sgv+8FLa7AosGMiSp0RtEuduZUQ3chjtvPvC4CF2LzUEqf3Q2rI7/5KAfwUGtCZ/DhxKNS0SRVcULmIdc51/Cnsrw7BBUKlQZKwx2tcy9fFScmd/LIK+LKNzmifuIiRqujc5IqfPl3Z5/7WH+aBbzw0ixqYbnx8beUkId2NpkaxheylBCBWmEjv5VgZ8lUDQXCFBpl8OzXVgklI66wFTqGOZeqzTlM7nd1SbXsRoSBK0jBZyIhrTmt4nxb7CLbje52WNskbh1y6ka7X+wRBkcCdwesieJ+4jG3KZ94p106Ua5B9JueNWMykdSWXTBY1R6IJ/3Cn9WLc4PDff0P16WzYfsC2d4WFqHziZRUziN7vR8tGQKXjtlyaLBWMxebNPkx9ks2JE878K+JbG2Ehh38xF7EK4LCxzmD7ZAoueSaN0RUDjBOWzM+e8eJ1HjdQAS04wp2LPWBqeqX2r9hZ/9SEZ39J10k8WPT1CVPm1OulHfzqsRtxbfIdxDdeM8kZxwrQz1f/npRULxpmjQ+m/44BwxywkKlaaddn69wzVb/G4Zat5JIH7sj4EzXAjk281Uieu1c6zr7c/D6yd3SjhA34drEVnO+9bQwxXTP4mwlmAc17wsZrsyfcv9hrlOT0KFz0+dJ0sBBZfhRK/M0kaa8lBCupj8iqI58GjSnXcV/P4D2mnhny2/NQGgLWVCMwg7s/JjHrHCmnFvjPpGBL6YEfzykvNgn7rf4lWEg8o0Bq89DU7Y6Gh2bDk1az8JWN+EQWnd5crGVTv7vSf9rn6pofnPww14zZ2JL6BcN81NnZiVO5JxjT4BmzEU6MS0ZU/1LsyX6DVtIQDDGajzTWCqglbbME+lfxJczmfCSL1b46ziHUGYnLXJERLcODhYV8fMZjhi3E9lObT1fq0qmwpal+LLrn2Zpv0zrA4DhO+bOH41Z9QPdG+pFogNfkPToTXnQ8Db2sHBXMy9S+KpiIWCiqOlSv0qB+h5plh9A/NVmr0L333mvG/wc+8AFD8aZNjN38CoqgTcczLz5CBVM3Uue0Y3BWI1oOx6CbNLjJXCtXXF3L9XRsoh+XbCNtJzdIGzdczLDcKUZAV/1qE3EhcC3BojRPrIm+9oK6bcPgYRzs+K65dmHwx5Dqd4X5rnfldx7C3575E7wqIrDkVrLbhA0Z9qipzGO6XlO5zu1ne6cGrMPlcV8wz6keup+C8BtmjVGybCEWFuJDtrErov46Ka9qB5tcGV30+xJOT9qs7aLC67ropxhZ81XOA781cDilSN84fGHer83atyjsWqyN+BBeaHm3g8mrzQ8FzyRj852nqBwdJ6848eJOmTjn1AkycvWhbv5D9AUgLJYKwB8sf3YinsV9991HP66LGMMjlu1LH4E3Q8V3QS3xf/AihTsX9ZY1d6tTJOE66p2vN7Wxrec7Zqe4OfCef1vtVA6cwlPN900I81a4/jhNinLiksD6ymm5/Z/I1zjWhHvhwZ/NI0e1wxwye3kTMtfVGDOMkvDWBX+fjyXc2a7cxMhlXFhKuHCI1k0YKCtA03JmML9KWmykPVUSdlcQBKU1haRqawzDq0dZEKZMLiwFxUH49LpS/GxHBj69vgwZwjMoUTiyFGwm5DPTpMnHCtf5PMGJ3kBFpkuEmNSV+OKHr2Xgo58tRXw0nRGZJ6s11DMVQtqmqROcytfOBZXIFZP0txtNekZSdMnT7/alIK8xCD+5Pg+PEdYRQoefa+ZpNzD5XVYb6ZpV5eX+nWloJoTlm1fkTTCJGAGIAuVh7tgLOSFcmezOzZEiHi5But/Xcc/Rd1EY1+LiiBR5IzmSvVgvncSVC5PsqkUX//EQ1XR6v6itlHwpJdyQMUKzm7sxm2c3Ozg+hasOoCZdHNh6bjfVERJidG5WGKEbhNW4lkPfL6JmrUATGq9XvrNCFQJ6nNp1hwCoMebFjUgVsdiu0StLO8dMX/Ei20JesT86KWQ3USAJo6Z7jPXx/jvKEU5sdqhzU2iFa+XfRjDVp/DnZE4EfU0Nvd/ZqPhchWuNdfXVMeJiXv9LJpI/nMdgFhl4T8qPTVm31T5MJ8TH8J3FT05gUy9kAbRtqwXg1pT7GYDCoanWwijMrDSg0wnlU7uvq9ChdhC9YwV56KWt1IJcWVlpTOgREfSUd2osXT/VDnIe6+npwZw5c2gW7TW4QglVwrpKSNAz9f1X+bcieDgFSxh6Wc+WICV4gM5Jw6hksY2qG1EC6hrlUVhfV+53i/eV8FFbW0urWTqampoMjjYmJsZo1HVOz1VelA9pRBXUQc/TuZ3lDyN37EkjrGmeUSQ2nbPCdQNVarquk+Er3TwdWjzbJ60G19Jg6pzeEUE8Xaii7TDFGk53UsmRYUcpbmA1tiz5Ku7ef/UE9t21rVU+0W0Gew0hNjzQ4LEl/PpQbxdNSdjgo9kPbVCVVZy/OrmAy6my/lkGuWDoWDd2UD/CpLzjaBXZncggHGzT0CHMe2+hsR42OUPY27KkcAxVlPqg42Aihtt9qVjxQuYVDB/u+dq/ZJPzYNkHOcg7CF9x9MSlIZ+Fd9ccPPbYY0Z7Lb8Dy2ZkHf2m9ln1+SvivkjLyfTa4KnXX8jfGjei7tWmY7oxYue5vMcyMMIAQFd9OANLoz8y0SfsPa7t+XzzjSbqsQ3iI8y8TT/b/T5EMsRr54lktJX74p57qHxjn1WazjJ5qP0xHGh6GKlh7jjFKX9sNwP3kMy/n4F2hD30o0UjYV47qqv9McAw8O+64UZqv+dO0LC+mTnlQurrQq7R2LE+G9/90T1kEOOYWNyGXiqiRmjyCyXUJZb+AsJcM0QE4RWO9EA9MeX+63BpzOdMXZxLuC6hQqx/KBj/tdAhXFcPvIFjnfebsXK2PvJQ6ffodH8I12YC8/2fwkHSdT5b+VuzGWrjGhTo6RCu7RhRP3yx9SYzR/jSJ2rbnzIwb0M1oVk9k4Tro/n7cLjydfzg478xc5qdg56p+zr7QB/8sjeY32bNmm3mxAvCXF9IRf+7rmliSNHc3n2kuJvx73rled8jU1OI2wwoIqSiQw6Sxs+PE6mbZwfhNMXkr8yn6cYPM/3WTfus7tF2nOh5420tk4RpmYeTfec43imzJfPZK4wUKX7Ioufw6OWnCTdLoUKaApk2bWQl523GY9tEgXQ5ZJasfCkLoa0+mD2/C1Xlwbjqxmo6kIyinRrkiBCa3+jd58VgAx6koJOT5AixA9H8PTaUi6HgBHyXFIMM8gReAvojmiQtpw67WZHZUx7DcqAcprYhIr0PF13egkN7ItHYxBDQPLefO2cN1IWErsT4jzg0MhTgFXDG4G6JMzVQEQnvmvi1S5YGQwK8NJAmI87mkXJIOElNxBSslYLoVX6wLAy1DMKxcFmH2YZLSz1EvPQIoQoerDzFszGKfKc2yNDFMe8q3wCfTdlvoi3k7CmHGsZmNamQXt8vF8QYNoCdJRHk5vUltiyAgtQw4sgu8GxONOn8gsk8Mo4/H0rG6yXROFgpc5gb8doOUOfjx+NxyYxGZEYPOjSS3Ly4EWfdz4NgEwZvcEMmfyvjO4dJt0haFVJenTDtzcDrpn1nqFF4aoxlkrOPTM8ye+e30rpAjbAmcUUQFK2XyiqH1kRuLIZY1h7awY0Awe/qfxSz2YasA5ZT39XPetl+ot6T1qiP1yv6o94fwX4Szd+r+dwGCuJywgolfkTUdmI3kfOWwkJL+yFO6UR+8eLRx/uVDwlOgm4MUPjYvJ4qJ3awKnJl9/Z6Eg/aThPxCGlEeT3bgcH/TFtJKyFYi2V8kFZTSdYbWVEYA8lg8yQ6TWIJ4QulrCwXrpbX6XwtOaw7G3yxav1COtks5kQt/nXR8o1SQxxmvPQtRMfZCy7oQybnpIAFhK10c/F9xeD8xohzah9sxbopVGpne6B9rwRFA/1oeIxzVAmaOyoJT2IU28jICUiAfYYWHC0QEga1iKosFipgBVDLc22jj3qwDTIjl5L1Jd30Ewnsus++X9cp6Vx3d7dZiMTNrjDqeo89b4MtWdy4hHvlQdfGx8cbgULPsIK68qX3yDFPmwb7e3VXLod9vmGCUBtpDmlV7HH20R5y7AmOEKtIKvTs91B/Yj8VBZp9tqHTcmoZ9RlOdZgvMUsK6uMQkHi9c07UYutGM3t5UxWZCYonNn+ugpTVZAqeMcS68CW3n/Lg5T7G6LIeZnyoLwsyIs226CsHWWVyPu72pOMux52bIuJxrugvCYMHNaw+dDgfJHOH/7wGQr48DXWdUvvWdHQfSET9MUZoLWQUWgo7XlF9WP7ueWj2LGGkulbDlvB2J/VX9f04rjsR3nMIm1yA8KBELFu2jFHhyZ89UsApLx/Ng7nc2ObR0lVOiJMD8zrR9/iMRP/5JmT225UOtjwKNbXWFcHYRMlm1zNBFrUx0eGX3In2XNJRHuhGX1Q9asgiQecazmP+ZiNn53ZjYWCNh7OMKmskcbvZpGbNzc01dIZd+X5oo7Nhfxcj5W6+HMnJyRNjbKpwfaT1STNPJAbwWYyxUdvRiM6DxDmvjcDSK2IRG1nHMNwdKDgRiTHi0Va8ZwyrZ91ixuNbmVPerjrV+FWfVj4i59WTPreZPiaEmnGz6uEzSkpQYsepCS6kb0wfayuM+HBP1v0A+7Z8RqImnBFHaTWIYH8vMhR+slwKGiJfgljvFaQQJXMNqUQdibh9QtPCveZwzenDzsYnMS903aQNS/vIbjrA1xq41SDD9oqmc2CcUW0FfeXwkG/L8shroHrvGc2nO0Me4Yw5RrCmHRn5e6OQPI+aL58RM78nOZWkVVREePAZqxesR0VXPrJbd2Ck0dvAhhLCsgioTjIOwunpGQ7q3AtxaHy7GuPteE7JQDZ2dTx2BsXd2/Hst/qMEMwhzdscCtaOY9T/OQrWpLByUvrl05NvnEDceTSFTJdaCP14pe33b2uZhM+eEKz5Ug3oGM852EkaoZL+PqMN1sQubaK0JXLAkXCiNUPOBxOJnVFOZ7rW9dDk70Np8VLvHhxj4BR/TvInj0VizqX16KNnW1V+GE7uSkDtsRi0VlIzxoVg/bJWzGfocj9pqvgCIUAkeCoZ4ZrvlxCjwwrWOifhWp1cpPT17Nzu1HoKA7l6QzOuXt1Ec/UAloR2EEPrgd2kEYzw5wTP30S/59bBhTCDhZJwTS2jovwZzLW01MqEkqtgrb+lLJbQK9lVEAEJ4Nx2x5Mia/vuaOzZEYW0Bd3wIUZeThMjFCpCpdWVZowLp9Ui+EgL6oSMuArXul6wGS+n8L6tMBoPH0vA0sQ2Mnu0ULD2xy0LK8nQ4oM95REUtsNR0+FHxygfUhOGc1LxQEJInxEYI4UlagAA//RJREFU9paHoZIT2NKkDuTU05mHL1pJrLzae4SV65ZAzRc1bH20C2tRT2d9n2A9CsPv5pHDuqNWmfj5RhKBqn1nRnGCkeefqoX5NCGIWf+vsR7mM+iNGwWRKm5QNHGNsP2lyY4gwXVLP5nnKYmGkUBaEAmd073xbCuFTh/mwmXCWLMvtfYxWprqSxs5CszBFKLTabr2JvC5lEJ3AzU1ekeoqMs42aksKSyDgTNR4JFwPZdZlBjRIW0sJ0WDQeUPCkMu6rKwhAHMppNS4UH6TfC+pWkOM4ocTZ1BPQ2loARr3atFV5hr9UG1abw2m9psOfuks6eYD51XVypyWlk0YbcSstRFEPa81FVYlHTphEZHjByWx9rV7O76vHN9T/JfaEziNb2l+EfF/Qwe8X06E9cYKrULEY6scGudFj3p1fx03X+Rpu4gAunZPDPySkdfofBqTdWui7/ozCTMSrCQWV9abutAKWFX12qRNfOL90wGo/E32m0Jwfac1Szb96i8HR0dCAsjHzeFagmm9h32GptfbQjq68nlzXfNmzfP5NNqPO3zrbBfVVVlrtP1ymNNdz5ayZ0v4Vqbv15u3Crpx6HogtpMdtPjMJy7XwmvXuxcvuzvUiRY4dqOY7NJ4mYjNsTT9EFbP9Iwq59b+ET3eDfyOk5OW48qs33OOLXHoqIco6pP9epOYTKAA0rCtZlXNf85scgWhtVDJ8fxhE54UviLXMTgLjM64EdOfb+sTsN+0UmHsnFG4RQsY5y7/q4D8QhYUkuBmrz6of0IWFwP/wWNxJsXGAy90oX0nwvtp/a6eNI0xvstJLuG4/BxUsOp7H8t/S6pzw7TgnfCUE2WkA6ttr8US8LeNek16vNvp2Cth8uJ1TrxS0NZyCqYuqbp72HSALUnkra0Lhi1RztQfrIZ2UdysHfvXrMhlOVE0I7y8nJaSNdhtDkMz/xxF4oONRt4jM5rsziybgcy1jdg3togrM388ERE3anBXZS3J2vuMXjy9fEfIq3oHOx//RDhlWOom70PH59/H4Lj2+CdeghZxKnPXNmE+IgYWuqumCRQTqcNf7Nt92av1zs1PpUSgpahITIfNQn7cONVrfDOYJ6pCGo4FcExzrFYFIJhRlROyRgwa3eEDzcb42vMvb7uyfQhy2K/eMohlzjhTRKuF4XdgoVhV01kzZf9Sf1KfSSn62UGcjmIjfE3cQ53auZ0pedujqdaA2lUPxtCrbH2Cd8vRZEfheuFYdeYeh8YP8kxmGP8aQRxrMoPRhuj3s5cXT8RC8IK1yfofLp64XoTVTe7dSdeLX4UJa+0oeBwNbppye2nXCVL4OLFSxxO4v+bYSG7++5H12g9rg76wXn7RR22Uk6iUO7Ez7QO15LO7utnYKCfaP4xTQ8FE89bEUJO2eAbz/v8c13QFvAdajjLJy55KxEaRalncXQqw3F8jYrWUIr1DtzSudKO9odxnKwEn036w6TL9EwJ1XTupnb0fE85fd5i4iSIhw/44dDjM7BxRSMd/qLx/k+UIiKSQV+cjlJjVVw0OjyRRLJ5vxb2YEklSjOFfSX5vxMWop9E9aroe8LaStjWOUETFODEh4ua4Ax2IdXAttRp7gwKE3aCWuQM4Ms/nWucG33pZShqvqV0Hpy/pBuLaaqclJL5l1NTeb6SGy2FLQ8Hzc8fykS98N13lSI2ftCB2WOehc8Ve8gIo655ivHEJblirltXUUNCAVR4bAkB//XzLGTE9+B9s6smUaOdrAvCnxm63JPC43euyuPCPkbnxyAk0jEyhBhB5etgZQgeOZZkHDmlEfanQH3vVcTOMHX5DGBoEU3JvC67cRANQ95GiD1ILJr0vbEUrCX4aCLwohfXpmjqvrjjbuFkeIwb9ysZlTGnjSGLudGIYshiCV+tZMUoIiZfkITXmv4bhWRiSKbp+ZLQ3zNKVhH+mHsvZM7uHfdFLz0bk2nmVP1IQG+j1rCqjbz44aRlDPWiRnacAq7woA76RUEPOknP4enti5UxDBLl3Q9/ak9VR+oHgoUEsy4CSEsjHLuwzppA64Z8qAlhfcqPhEmUgmPtXnjpmVicKAzBe2+qwFKyiegdUyM0Tm17G6HxfH1CLCH7tFFjEiwknALcq39Ip6DogcwtRcY8b9qA7SyBzWI3q3sLCZ/48ls2yctkflHUh7A4zAE5m5perH4Qexqfn3i+XXTVzpZWT0KotNUSEKRRs4GHXM28Epjb2trQ1eXYQeg5EhzEfayk5/n7+5vF1ZqGv3X0dsR7zsAHZt9jzul6y/Wr6/N7DuCR0p/ia3MeNsFJLGREwrVM3BK09V5dO0wT09bWD+PKyIdRXlJNZoUgI1inpqYaYVz5Ub4lTFthX9hVwUz0Tr1bGwPhUZX+UnwvHZoOm/sSaGmxsCJFudR7jZDrxJ/bOrXjXuPDQlDsOVfBW/freavCrmYAqavxq8ZPGa2/rRtXbLCF0tg6VF6UdH1Nx+Q542x90OYrhMFkAintKxLnCMekdtsKJjTOidQ9kBrtjUUmCqJr+tHK5/Fc5e/JOvPcW+6DZ8vXuX5XHTxY/gG2DSOAcl4XVEAwsmGG5rsi8i9v5ZFnvUfOtz86+VFzfnXMVbgu6aNwxehOvdFGELT9XHOb+qDa1SY5aSrIjqslx/aBmTNn4tprr52Au1iNsh0Xtv3tWJwK4XClhvzukqegCIFyyNy0aZMZI+rjGhe/LLkRW5J/hjDP5DMEa8H75pMmKSVgPqkD731b6/Nc/bCc8Ivna76LT2Q+Zcbd0Oggvn7sPSZ/hnWH87L6Y89LmRiiB/m9nyrAQPQ46tj2x1vGDSWpYCHtI2+Y1whKKiu6lH5Kl8d+noqVRaTvez+ujn6Y7CBOvJEzU2pXtZ/oXCXLaO0RRNCuBY8S8rkq2tEHBr1uwMtUEonpTLh7V6plO6ZyqTwzkMRVdaimvFHGZ98S8qB525PPPIyoDUcRSI70IGpkDvxpJoIy2zBCgWWMC79bLdmhiuhcewOVjJE3/u/TXLs2dLfHQUa660Gi++Zp279vvB17+v8baV5riWsL53+L8Hzzn1Aztg9d4+VYE/ReMmxETro3yjsJM/1XktZurTmSfGZRULtAKewsvdBzNBn+I6vItrIWZcN7CX+QySEbA177UMMoRT2MVhSK+ZBgrx1YpFci3uj7MWn0smj2bsX+/t9hpf+HkeS5FjFuKkskocRp5p6p7C7t/j+GD7XnbuNStzpSqFcMKfyWmLIe6PsdAf6V1GLPJtXfLDKT9DIaXMOkAAn2vkRiAhWxaqqXvB+9bT3o8atlYYy44LVrSHLP6Ij19HYOJuwjMnrIwAkU7a+fWiLvcEpWlI5/8+QI/rJjGC+dGkFh6Shmp1GDzcXBo4IXl3BhYMcXjMKDHV88wrTKIK+QPNttbogX7Z55oyNpMAhWIFOuN7ecggV4crFZToeyFVkMJMN7ZyT1IpuOlkcZjEQOg5uzpL52JiEpJDdw8BjYiGuS5lp4aJ5zY4Q9VPF7Eb+nOszBKxe24WRhEHYywIkXtatJqQMIoPbXi5NIYW4wfvlAJva8Hk2hgOaryEEGKhg2QvcoFzpvat57u73R38GIjNww3PubGRQqPfHea6sREss6paAqlawbnxdD6qjLZjXh0pnN/x97/wFYV3Vl/+NbvffeJffejRuY3juhBkIKCSGQOjPpk4RhkplMJhPSCwTSEwIhtNCxsTGu2Ma9yZIlWb33Xv6fdZ6u/CzLtgxkZr7z+5/k4qf3bj33lHX2XnttALbPvZ7G6j9CdAXuwwcUum0ZMn9bj8ZjidHgFmiXckz7JKxw0EmCkd/Qfh34l8MA0BpQGjm3rDQlzWhVJ+GSBpgHMyjuRBIqPz7IeQ5SkfxadVRSXj7OZ0bkINUVQZ2TQY5nKeo8ADiebfMTr7KhoLXIxd1oNa0kGerbTAY5WeCY+HE/BPEidX1Zh/WOFNg7H+v4nBTc7NTFdgBqP5ZDWerKyMgyIMccKhkrsgLtKCbqICS/lFFSyVokzyUKSTe86yTMypFMOFHRwS4qPRsLuVLvSgFAlJUn/4iLDoWOyUj5XTqt2kJaqGyePaQYIMO5pIhSwXGihjgpM9qdZANl/ZYspMCzmi3VbTBzLLyIDYqQ28QkwLrSrlNyT7J6HNqYamX74m3yggYrmER2S+ovDVWZbDjsBQCogKC91kzQTqdtgo/ahGfL97f/1s2YFBO0YFRjPP5PBU9lkBkuTDqCY5QkgnVmojyypv5HSPrNYdHlG7u8RWk/1tLfHHkAFZR1FhrTYcGduQ6sejxqfwk/AQkB2MHYddYb9bJFYWnyuIYCo/rsAVvtG9GRaMmDedaP9UlWPlm5vXaq80Sghzgxah59PMpZrWXd1r/aV/sJYI5YpWkHKWTHEz9SwNZTtBD1Q4BD+3oLBoHYv5b/s23DmnSke7/NSznHnUegRPvqc3bsJOQNV9jC5AtYEK5ydaLfmwm207U9asnd077lVBTKOwpHatcDQx+Z9C/0oXAWmzSG4THIs1rr+WZnnGWL886zl8p+b1fnfNTmpp5NIpC3XN3PTzzPrsr9qG2tW+XqzKu31g4WwFC0umizH5nyLZKGHMLCPuwSGb6G/2tW+1cAchRtXf2wBTnTQWghClJURk5xsQfwcuW8fw/PpL7gcdF8Z1ESmaKOXVaKBfus5EtoH8fmiVM2vHf5o9pVZuR0HEGJtr1uH16FABJD3WIzY29EylWuxHdWnqm4HyNKq6WHY62hvFL5Bzi2T+NlaLBrsx8goQiJQbBUvlHzmANgGvekSCSutP72ZYxV0hZf1lqXpbZ7r5M1yo2bNbLwVOCgMlauWLHCBWSuXLkSbu009++CBQucNdtbpHpUjYqeh6ys+ylbX/e6TY0+z93f6AWcvpNVXe8zCo/h3reRPS4dsMWof+TGLHdtx/MMpQRNtvjgbAwO0SPymV7/mhAzy6bGXEAiniUj3oIzqdEaMkq/WvN9ElCRbZBxqbb3dVtT87rlRtJfXQIDs18i0xkRFE08jW/BqhIVmsA+81EB8iWokjRmftRMjt/KnKUcGVA7GHez4GJXbSfDJ4pfjag5SVmsj4F1UsJeYmgOQg/qJlDaJ88qj5BkLNMYuo60oUbSsMUiw+oxsJAUD6UWZcbUvdT0vQ61tdZ5H2V1FpifmcS8T78gtMhI5my5NK3UqEYCJrcSXFvrk81VADGbJ+zg9e8UHrO5ItJ6USRLJHtovC22CYF3oLiWbG93/9mK3mqwRefX2hG8vIP0sabDcXbF5dczxi+AKz/fZkyZYxXVO63ySKfVpUmx7aRlCGBX7piTo8sQk18zWYL07/9kUQR0PxxC6URra4ReoftSkU5rY28FL8rnDpYwXSzm0m7+dt9x79nwm0aXlJBc9723xQW/847vnTtkMB/gRRQyW+AAUVODYdRqu9t6AouRoim0/sBy/jrA/R9xz6J7dBw97lOfU4KmWkLAVPcMKgLXUS5iz1cGsczqHDpnl5E5kXenTSUeVQDvWZuHiq1t+HudM2LYbTe6HjSIq7FqIArCmhhJcMXQ7mxrfny+HXp8lrXsSnOdQcldZIyuY1UaCuDuwzrpQeAOfJqaJjrpYcTlWCGDxs9+scYe/NFvbNKsO23VloWI6QMStEoFZAVwuyE6QBQVOplSVM+bH4Wb5RN6Xa4+5PLXJtoI86Lj8ioF7BBARjzYqJR+y5zcbzfdUGvXXF5r3/rcXssnAEiW3eMsBmoWzbq5MVqwgLd+l/dULiq2AKykKvo3CO7j599fbLPnNdhrz2fYm68OL9C4v5dWpVo4VuXrboTWgUTcb38+wX7471Pt14/m2/3/NtP+sCrTvv2jKfbtn02xL313unMP//On9+NqAlhiVe6DK9OHRbePFX8HA0BXBPQKFg39dPwhcZ79tkE47QFYTBMYUFrgBd6+tNTuv3Gn27dLVBCOlztcmzilEdSbNMlFo3ByjPytwa+jS6A2hMBBOKAsEMS1jmTR0kNwWu9AjFNS6IJc2gr9JATJkUR4Q+Udu/mN7GosPKXV3QenrRsZowwkjroB+J0cpPOo9NEOpGuuazmVBD4rPbUsuoq69k1yyhrpSwFvSMFFcH0BXPHsW/mthxG0m01ueMd1B9j14oYL7OvmHqCyAOKxkTugrXaRlOd7sYUHoqFfA9ixxquofYVg7fZSpPvLp6lu5I3R8eB3x7v2UqWHsMAa2bRW5DrSyBZI1yC9b2OSzZzfYAuRltQiQgO4NlnppC/dPqjo8z3UU5H7u21g9wlb5yDI/zRF7uOYUQYB/0OSwjJINTzLvZ/WgRI8BtXDnoljXK8hMob2wrc3PBuBsdRTXI81IpElgO0VzzKtQMNBUp320yEEhgVyBVg1kUpatHugYySgcMnk823ZzPNc4JosyF7RvgLIEYExNidjqQMiAgyimchboSBEgWUBDw+8BwWEIDs6k+8jXLCjLOH6Vy53L5DIO6/6de8gkmpQJ/oCAKu0De0rcO/aEyU1LMfyAHf58Fo9C6I7Z0wkianCXbuMwI0dE4b2PAL13j76V8BQ11T69DACH72FihsPhi3oEawO23ubrLhhv6ufmPA4+krYCMVEoFzAxD+ozQEngFJAkKzOiLnyu6eR69Wd/5jlAy8+UK3gDP0vCAqcKGZh86os6qrDFkjgm2vDh8jMyo7S0NdY7m2VHUespVOWA5/36r+r6P2nhkyxJDwbEQF5LKDzMfZM4x1Pf1e3UAt3u412ONJukWnsG+yx7Oh8lwVV/UHF41d7waJCLiMb1SDvmWK/VccVnXuQbJPsGvx2Fm56B2oDaktaVHqbvD7hGE76AlnY6H1ovh5O0a5rDtIW1W/UNj3KlUej8H9ovU8ZibRV7OkgQ2c7adBLRmIQtHDVeSclLsYzGTOyqPXnWxdEk9MibBZ16vMsnWnpRd6vppskKYxLHaRob2PrJs5D+MMrnfzdP5xVWN+5pCtDkQD6mT6OsZQKqMvJ8dB6pF4y3PZE+wuFm3fW3YecZ2X72hRb+7sCa6sOQx1qNxgO7IDcoiQXY53kXoqLZUjWnBdwlHuS4gBz0OA+xsyDGD8w4nCvyngpCqukG1OAEaKbaDyWlKt6PdDQGXpCgpEI5LnUBsS3V7C9y9dA8RYn7jPz5NZ1yTaZzL+aR2SQFUbSez16qNKC4XiGRw2487Q2QJXDOxQ9MMnSqfeUoGkYUCfY+Td2uzik6l3oZ5+MFoJT3bbYfbbIvs+0y9LDr/TQWJ5u+7RdH/sDEjMcG5DP9IW+2/2frf+BFXXtGjmN5FekISoz/lP1D+I2rrcPZXzr3V7m73p8Q9QDdE5MtsNlJyBzH9ax0ZJ9p7uJtvA/wzl+xdLboIwMfcW6AmR+PSYj4x2/nSyTkQFkYBz6tPtqVdPvbTfBlKNpIRJir9kBX3oPbhLAySASZ8EM4hdeUW7TZrXZL3842RagNb2NYAWlKu9ClSEGXrX4rZ/9x0PWh9pEoazCFCU0kEH2W1/rsZ/95G/2xtEbbftqGmfH+faJm/fb1qePYOklKBRgd8H7guzx9f1WkI+lY0qAHWbCy07EhZMfaH96YtCCOgbtimuDLTMbKzHnl6IDuvuWAFaQwoPn1neKHAyUf3kp3TagP/y5lYWWgylyZLJSlQs4T2AbPb7rNwFrMXlGM4JK+A5w1g8596mj6bZ+e6ILQsxO77YGZAh7sArf+qEjdlZahwPHjTzTM79Bjq09xFJI9XvoQKwFUY/3fn4/IFyDNlZY5Pikjy0+sIrnovLUOgT6cuhm21/QoBNg5y+pt9c3J9u86S3wwLvtkb/k2n6s5Pd8ZLfVYBEWXcYpIgCavaAzDdACMNN4EWsq0U9mBFrImuB5FjyFdf1W3cpiEym/s3OC3eJF9zAn8mlbXftTsjS+TNBRj12a8qjVNG2y7vjfjMiG6eFzuF4W2TvDeudZun3avl34QTcZRJCpZWleMNnXtEj0PZdAWyOca4blkSat77W/XPnz8qKgePTbOSyS/laMNSM2fuSdSQZS1unMUAA1k5wHcrxMi1psi0ct6/xrRHy3N4fYhz5eaJNa0BTvppFMZLDex43QnsS5V3vxL6o3BdRIw3vFMSeJb5cH/Pb8J2mG+zI06totdeH28sOT7FoWcrJqe/c12v17/NVO/CsqaKZNDHtvxivRR+T6zCbp1BISY4xVvMxrygp3Xe49pFW/7HS3eNzvcmffmP8p2tGFZ3Tc//TOqpvRRQsk1dfobIrjvVcpEbSzWJSX50yLl6HxVNkhPbAvAKZMjdpXc13n01MtMq7Ppr4PA81QEP2YwM4npzhjROotx+iN3j35X+O/SxLxTOvjTPZ/rvYmFk0X2pzoe055mPfOvffsv7M/LcT7XrQr0a9OV9Y3/TML5g47L/HB0+160t+9e+urJwjyhQkWfnaRTZuZbzfm+Oiu3rvXZ/8xZfTC6x3fAAfW9G63TU0PjFAl8K3YLJQ23mn51ZG7lNnDgV6Nx/6UmI1rk61yS5rN/dgue6syyG6Z8FkSQp03Mm7ualpnjxV/z+5f5nteAd3XURi5IBOlH8bbNRU+ucY0jE7ziQPyL95cIG615ABVhD+ShlVihBcEvkUx9Yo33zaS9XfLs9l2wYf2ObnhtMGLEQB4v1tgvbj1h4DqFss/r9pKmzEIvZFriQXNdsWU74zM1964v23/Y3a0ovjktBAlUhGRO8hl2ji+BBMdOSuc306SteidvpAzPW5q5FIXBKhtU+uzNIaL7Mr4r7rTTI9cZvNi3rtBXynG84gKjhlO1HKm91rVU2S/rPr8CUGLkX3nWnTvtW57vu5ZAsCY2DFut4c967be4EMWAZ3kdCWsf5Y7h0p6wIXu3WmTTGDwULTFBAhF4t63iyCVLBk53ZHuXWhpl9iVAA9lg/IpJzCAN8UDrtPthltK7YMXVtjEs1rs4qsrLStXII3VYGKvbWYFeikanPlkLBzEmnsRwRbnLKq3yCRWdzTg7SwS5HJXgg68n/bWGwP2t6feshf+2Gy1+OT/8Yt32ED0dkThA+y8G79gjWlL7CA5sR9bXWV3fPKLtmD5fbZvXwWazJ+wvZUkAWhYYO+/8QFLSpiLW/1trBK9Dgg1cu5M0Q7ocF4wpvjM6jS/fTobHla9LbmC2UgGZjkiuC9HB5GFWp9VtED31onxfIYi4Ja/3v4C3HwOSMCyS4deU4Qu9YYUNJUH7ObLjlotKdhzSdW9YE6TTV/U6mgi/Qr7Z+V8/tRmW7mwHv53s72BHnM2wXULlzY7ScJUuAW7uHat3FVaVeMuFdCWAokStxxo9snFvfjHPNuDS+1IRYS9SuKAUjJTrt+WZB28h7e4j5UXkYBiVjdJSQJdYJ5AaCjm1wbIzpNjBqEpIKQ/LHnRD9IVFWMHCwiB2sk807LcUBYqA1ZaF2RHCD7Z+nSevbEWF3ZooaXl9NvyoF9YXvYk21e119Y14PLDUtEE170JT8VRBptdNQNwn2usJ/oF+9LCVVy72KLJFV6Ji02pfOOgBymoRFs6VIlMVkTSi83AWj8Jab7zcqkqPB/nZIfY3CSflflAAxJuWC69ScSXvRG6SSA0G6wmnhxc66BP5kWWcWkGu89KWABNI5e2mTsBji6KKQ14BSIZmJ1qDO89kjav4Bnh6EmAIxVRPFR/aj+u6F8xBHRL0pLSxmAdyL1j+HRtbs1zGdYBtWfmcugeUoB5hyU0MNUSg9/dmLWHxfXG5gegRviCgCODMi07/Nwx76imq9LerFrnfpsWt4j3P+mM7lwBcZkog/xvLD859D4sXUyGUQtPuL2njzw27DXxvCc+vqb02AU4I0ireqjl7TN6LHlhlHxGGtb6fCZF1lSPl1/Yuh3XuM+y7F88cDKADKUm9gAs033b0hmpAy3uqoMuMUocfX427/0wKbb76wgs3ZdiIQmdFixuE0Xn+OqcZ6BRdFpZuy8gVgus35fcZ6qTGNQ5xmoDAn/RzHvKkvi/pbT119tDh99vt+X8eczsiN59bqp70X6y//OufmW9l5VYixnJbgpwCWgpqdLokhExDarb/NM+7taG1QSa99ns+FMvTMUNDsC7lhw6+4RzLkm61c5KvMUOrmrDC1xlH7r2M7Y87Xa3nz9v2x9Mexrz/pbX097s8A66lxA8jolkgPZKdFCGTYu+Faqob0sNuWW8pxtzv7rBZ6lrDbTHxmTvXgtrUOshe20oidQ+v+JPYB5kJmmbHjhNj8y3i7Nus3/e/JiL91EWYBUZaPoAFp1kLA2tirVLIjss/tuM6cwvrexXyLgso5K82to0F2jz+Nc6hzS0ZUAZXXT9FpTHasjHkT+3zuGW6KGJlhg4272DnKR5tnVtsc1BWvDyfLN1L2TY8ivLSLR2zXELB3efyWXWm7P59Jzr6qFVuNrawAjp76qyx3uwAg8HyLwTHqBZbPxlgBAYUR8SQtJta+tL8Ebj4UqPzUsc/1mP7enOH45+4TjP2cqMXD/0lsUG+CYsueCCiS7xV/AYfR9KOqOU5+lBZyEbNhlVgxon9yOhtD6ks0jBAF/a929kYLrLwqiyv+clFjrBuFXi3bMnwlMMDvT9Bo+Be5jmXBwqezreQH6tfiTTo+T5YoMToVQUmTIp0Y4cQM1Fc2YfAYr7AXSVtWQOJIVzgH6kNAEcg8nwNWFhg03LhQNMINycuS2WB7WhJxI3moyS7CqerNwvAixJfLdxzYA99NM/2kU3xNtNNy0HvG62TlL+/vXJASsq67ZDhWUWGjfJdu/ZZ//0TzcS1f4VAGQxluvzLSl7jXXWT7LSsg1wl7eTzrqBSRAeMNWjVapLZKOGzaYBU5ztbizCrxCgcPXyakvJ8rntXNFOahrxbEm+e3WKIALXmtc0Jnhb0/D+ct7wew3uoF88VmBbkRmaSpDcp+85aBk5fbZ8ZpNNmdlqWQW4hQDVaFw4kBwiOT6Qc0A1Ll14vy/vT7VpU1tt6pRuVvaiMyBdp8EAKoGAowIdMfRaI/e45tVUeOSDpMNNtCpS3F54Q5ktu7bMppBm9mxSwhfvJ7MYlnNZwkuPRFpSVpelo2giwKhFRysk745BFsmoeUQixRXGs4l2EsA1tYhq4FoJ4ZKhImAQoL7pT1OsGm9F85E4i0D9JQmd6OItSHmVR1lMEquRqIM2EHEUl2UpUnkEz8C1m0WmrPwYTP/kFc+KybIZcRfhKpuCR2m7lXcdde5WlS6u0UwwpF5ULPx7UYok2RcDKJC3ox/eaQFa2cnQXDQJtuApqYWOJGk0ZZ+TkoPc3WiewPODW86yPwQCezR6ebqEp6qgwVTKH4lp3VYE/72+PJJofdqueJUAaAeuZcXgcyfvXneHIppro+Jf62+tiaRIIhAteUhCDHx0JXUhvMxdTMwkVXSyUoREIOeExnJhrO1l0VNPlsi8WcMuG19rO20R91z3HES8RS1kw6TQd+4qr+19m/dzCP7lDban4Sg3iJszZmxwXd9TCc9+nUu4EMj40Qyoy42eNub9Dgz2Eyj5DNz7AjfWvJuyrekp3LrIsvVIhm3yuznVSY99q+FxMoJOGhNc9w+hURsUyvv2eff8iwCngk7PFFzrHHkxU21Owrl2qNnnxj7TEop0ahHJgrrRzB2rOIrKBtz+bXhtolgwohAUdk6JhbNwdRrh9HtwntXjxuufTOZP9JB7DiZbxCzRFnxJnlak3GKH23eOgGu1gR20gaUpN5C4aTYLfA2Ix5cB6kvSeALYf89S31OKmsnrcGrH0f71QIwHUo2oR573QNuakeMk0baj+W+MfQegHexhHqrwqbCwIZbjwLVLGy9aGnUiOU7FfIgGKd6tzpsROQ1v3OnB9QA0iWSULzzO98nqZyiA8TRkFvEtJ8dRGzdudFy0lcsuwHvoy57qDzo9ipJHB/GA95m+E92LQH7EGXLd1W9DUS6KRFrUKy19Vba39bWRupek4DrGieDQXdQxlBnmMY3JktfrxOsqSkVW4oUuW23ljkhbeQ5ZJYfjh7xz9kBbbepfZbubdrpxX/RCSUrufi7X9r6RZq0kjCtHnSmAk09VQBi2x3bG4yau40CxxmsfVBl3aUNSeD0e4Mnk6IhP67R9jOsxNonYtFkjSWI6oH0VVdfiKWesRHlhyhT46P0zRq7h4QsEZnl/MafiXPuOqQj4G0aeTeO+yXe741Ejo07gmVkNdM2z424kKcY8d/l1LU+QRrz63d7Kccfr/HGQ9sdbWm2flQU8MbK7UpPrHKcrIX1YoLtvdFvgUBwAu46Uok+4rSb4CXdObX2kVffKru4nrK6fiLvhZ+8Sn3K45AzdaDFDxyxSW1pfsH2d60d+nxSxwJbHvc8lbxFA8QXMQAkAAE6fAo8bzms4kYUep0wHKspbwMjr5A1YMBtBuB2AlhLOoYSOGrwEGpw+MY1d1kAHs9AfPtL6C3i8P+aLNVZT3WmFxZl2/W0rLDJWxGtfrxjqrYKP3ARf12d1icefN2HyDkvPiLNtG3Kw7hzr4NpD19V9aQJR0b389ZV07n3QJs5FZdMD1voRSoBNYZs1vPm/FG7ByfWJFqKyh03VqWMo3/nlZOuCm3z9RRV2w4eKrTsqyDqpL6fvDFBVWnSVdiY8zWiR1I0730H+LBqyZfkNtmFDqnU2+ACK9nMWXegvusc1W5LsqWey7I8/nWTb30i1tY9OtGL2nzi/3pYuagEI+bR3GyEef+xzRfaVf9tl//j1vcgC9tgrf8i3tX/Jsb/8qsDWb0xwq3gBRt1beBM86qO+wVrvJGb4evq858UcK16bYeHRfQ7ATlpYZ5fdddiWXVdui6+C89YUas8/Xmw//ffttmPjbmeFVnaqabEr7JKMO+yitPfbhMRIm5I4CS33O3z3B5iVRVtFUn91NIrSJhYOHCelP103B01tBWcJHB9GKWEagX9KLKS/a6k3LeY0GOsY1Y2k1JrhvDfgJannuza42PpeHDqpySioRZ+1KZtoJwoKGWiAB6LRrUXTiHtVC6vh9ylvQeLwOlTtR4GNKmpPCI5YB4N2h+jDWuvns9Fm9HfX8PFR4NdzAe9f+tc9duk1FVZbAm921GQx3JJO+o93zyFB1bav/Ten231cv6eTyKWuI3Zc2QNFLyhs22SvVPz+pOeWKOKL5b85KfAb100N77Sh7jembUvjn8/ksPds38uy7mQReNZ7dj7vRAKgy5PvfMfnVf0293quNN9p/CkB7oumCOufx6J1ebFFzgMI0D7Vv6UbL6lLjeMt9B2wjBlSfMpc1fjENOuqjLb24nirrq4+biwUlaqVdq86yYnSoHhi0TP9vRZB/lerw7urdjGeokBd3ZcEAGq6Dx13nOKqdB71pYaBzY4+o03A2iuHWP+KQqbxUSpc2hQfMQFPlD77WztPdT+z4i61ufFXn/aWp0fdSYDuvJPu9+STT7p3s3jmSsZmH87Q2OafLEvWaiWAksqPV05m2T7VDeleEt8B1111WtXFROZXGnrKjqv7fhbhasdhqEsRaz5S5L1WXcugsyj5FmsuY0glk6E3L3tjpv7tJvaksvfXFoqee+WTk63wsYlkd06z8NQOW/axvXbxXYVusTgzbrivaGwe9jye9kWMsUNPJxK+j+ehEFJr+XN851QGzmYFilG8IO/I2GirqglDtCAG1aREi+y84QRKiO4/LmC6ZQ++73+fFN9mu4cozxVWMPSBd1JP/6ePaQt73DpCXx55Rq2aErv+8V0/s5JSPNFyt+McykUpq2QW6gvlz023NjLP3QTtIXFKj6Ug/qvO4PGa1MBLGaCU4jwFU/F0IWrKIQZsYdMl/PkEAE/u0rPiAbuPhdh99zxm68qRqcFK6xtA4Ea9mW5HjxTYkmUhrGin26o3/mTf+JePAqa+Z8+tQQEk799tU9s37PCraaiL5NhtHzrfGoIfBnjVOM61x6HypPl0XnGufwaVogmA9ZVzD7treVaAEzjWMjTJKinA5Bmd5IryxjAZbNSBMah84T/pOIjh3/aJYnfOKCyskQwYY5Y6vh3u/wElPK8eOR9O+l9nuoXGTZdVmREEp/tSAF8POsmP/TqfAEWpMAza8nNr8VQMWkJOu4XBzxZf2nuOAwBXcdmUpEVFf296ItfKsKDKwaCgCp03hMVFaloPvGACxIjO/od7i+3hnTF2ZCtuZVJiKhuZMmtdem2lRU+rt8K3km3Pmix73xd3H4tsh8A5SAKbrW/HWcmeeBZBAzbrQ75BNjggwi5L+r09Wvxhy4husYsAni9XMNHThvr6o+zuib+3l+rvHEl9LakkFb2zCzLNfgUHmjxfjp6ibHLiVSt5zISYIXuUdyHLhSY9tTv9FhowiEWchRbUEkV8S3ZJzy65xkas1INYyHMCoQthcv4l6eq/96Wdx2dG9HvXHuda9+LJMnmca+99CrTnU89q81oQCAjrszwyeQAbtTMFjnZhcS8pDrffPzSButtzIigau4Uc9+074VyvbvyU1eEhkBb9eDI2juM2/tt26exvsUeKP2gfn/RH2oPPyyiX9eL4z5OI50QqnMdNjQZ8fLjgl6e8T9FCZiVcauem3D3mfhtrn7dnyx4+4TfRQtbXPmt/K3vUZXRT8KkWe7vGYas5H73dSzLvcFk0z6ScinM9MmZxwoD6aAtcn2/J7x/VpjXMuOypvnFI9y0DibxCve2hVvh8tss9oPFHiasmXFrGwnWQDHrDpFSOUfvPCrkH6+qp6Q1n8lxnsu8DO29nQdxhExmHxXt//4TP2+zE09Mhv7b9JqzOfc5A4bX/zoFae7Xe9969NPfn4m3azVgsCqGKOLtxLJ4VDKeiHAqyrqqIgz1ezvWZPOOp9n3wl/9hDU119sA/fscOHDjg4mMaGhqcBOX06dOddvx3v/tdR4fzDF1SLbn44ovdaf2DbN+Le5Kn/Stbr7fPz/4F496wJWEcJ1Yw6c8P32JZtEEFD2rMVpECk6zKb5WbfXXur+2Rn7JQRyGk6YINjnO9KPUi9wwPvH0Hfa7Nwveloh2ebHFZnXi3Ay1jbr11ofedKv2DLTlWAXXxni/vtYnQRDbS7OWMfidFwPrNJ/IsmTl22gpuzlUm80rbL0eMJN4Cd3/RRjt4ZLV1k+n0imvQkQ++yaU596fo+N/DGSeR2d/zvB3sfdlyQ5bYmx0/Rs+2zlKQjHuvCuJZ5PaYgUfWI8C+V2d+Z+c50LnJ1jT/yWYgyzfess/+k12R1oH1LHm9jNCJLhL8dKURGT3S6kElYCQYowQPplh4/wLHwdYWOISMVfjjyGptGNnGw88efWp1pH09zzl3mVMJYQsB1GSxiuuqi7Jt21Jt306sHsURpNANsdkE78UDaqLY1Hmk4hCqJAxRgXYIbeNyLJWNWBUzAEtttHoBkQweP2JCsFVCAxkKQKQf4CcOrSJ8l+YN2IIVEZaW22V5uYctd3EHVvQigFW7zUwMxJ1fyknqLH0OWS4Xh6OLudUONVWzDwlLsGIKEBUAxmqYYBzjQ6oYrJKfX5tumcmdtiCNKGcCEL/58mQk+ZItK4hAv/BBC0NeTiWAhYTTvOY+3WcGXtf89DOfAwByAcrKxvlbAKS7kPe7OgtJMJ43mAkNhcsx31cA1lMdq3O0dQXbQ/vy0RQnAxQpzs9GF/ylN9Kt6nCMHYaSUbw7wXa/leA0sj/3z3tsMfzd9KxemxTXa2m8l0juS/J2XpGcnvSV5XbbfyTCXiKAr7melKtQZT7yD4W24twaK5jSbjFYtGsJ1Mhm8ChGKnEtwZ2VexMIFERVJbvDZi9ssvMuIznB9DYnnReV3mN71pEkh2tPhF8vHmcsz5GVgWzSjBYsKYFWSrr5ApJX1KN3WNQ0ANjca7FR1dA79D58k9QsJLbmJ9yK9SLZni97CrrWDOTJ7sPV9zqu1wAXCe64prgKlaxG1ITDSC5Ooq7ymOjl1nv9KGA7dL6tTLnXpb3tg2cjj4mOV2BSH+1OlmYUGa2NRdQffwSlaHuCrduaZNu3JTp98EvP8bW1EQugFjvDFCDmcG8sRWLQJ78nC4vA1CyqWs55sUP0m64h+pF3PTUNfS/e9YCyWbJ/N5PA1o2JZPhKs0Lu4QDyfLXi8JHB9HRF9+dxrjc0fc221r9u65HCWpB0gTu0vveIvVz1PWsalu/rGHrdudAnRl5nE6IutynIcMUiuXmy8lT515wsX0Lo2GPL6e7vvfi9nODzVTU/tumxFyBN+QT0qb9AT6qDXvQ+llfikrFw6XgMOcVylEh2nwCws0hQomOnxJwzYt0bfV8d/U32fOW/2QVp97Lon8fYIz7XiUVSewdbto/8IGqSlAX2Ne111IzOfvqOvG6i/rCXpNtOVZJoB60E0O9q3AKlSK6q8RcvaUw7ffpkxbXhpkiSm8RY1BxESUd5R5Q1Un1Gyj66b4GQDMa0bkD0DPp42kT0/i+uhl6WQGIPsokeibc04kMCUFFSEZUsFhnIVGTUBHq8LJn+1AOn+DKsuyxr3lhWR8ViCGz4W1xP9kw6d0dvm/22+Jt2ecaHbD7SgAWR59vM+AuQgJ3msj150nXeIkPnPtz9OHPAayReWWGVfX+GUieNf/Tuu/YiO5vJeMx4WP43p2TVw/jikkvRkWfHfcAmcP5t9ZtJnsUihPlnNmNbGnUpxUL14VICQrWYT49pRDLzLSvtep02hNpXgM9T6t2Hp1ijOvEyho5+TtWPV39eXZ2UysG1D++AFrN/v4kesnPnTpNu+w4Sl+zatcu2bt3qlM7O+Tj01MWMd9zzwY0skvh34sSJJ/B+/e/lBO/HaZqmFp4vV/zOteMVaVdDWTs9dvFOOcScfLTnL87YIXqGpizpSisjZkdvuN2Qdz/jd5bNnzff1qxZgxQoCcMKj9qR3jcsIm6VhVR0WSuJZ47sSLTLrquynJUkQprSRCwPdEu82sF01KgYEkvtSgIQd1pyJhKzjtbma8MK/Bc9yqMJjvWo/n1nw5O5Fp/abTPOkfqdvKbkTmAhkDZw9XHvbm3TY7ZnG9lec1qsrQqttplR4Jc5zjjoLWxG1/MpmClDDOgVHIgQ02CX+6zSz3TTM+gbaXrxl/cNDS8Fxz+WnHJPSc39PfndzQMVLAiQDXO++tMX8fO6kKk5k9IHK3ogQNOyuKZ8psGNVfoCqV/HqfaVIbjt4kOdrAQNQeQfmDayhQxmDh/TxvMg5RdwAOWRCrf1BlQADnzvzL+0DdbARROx+FiReF58YBaWD+kkq6H6BnlRLNLPLrWP3nHQ7v3wfpuO+3vPgRj7+S8n2usEcb3+RLaFo8gQQQ9iAedSgTfiZ+xkoOsA9elv6QBHMoB38XfnQB/a13v1pAxWpFfmGKW07unrAqjsRyJqF1TnQrjWrWzlAFIyt3GO7l7SCQ8ivTZQTRDcNlIYFxNBzPk4ZxuhxJJxC1ZAhPRjNSBjNXXuJfKsVsA7/MPWbPvaC1MRpodniaX2x6/m2z//fJr9x0OT7eHHcsnqmOj0lR/5c669RsBhGzxlgeLCvmj7zsbJ9qUXp9unn5xpn/7dTFt3iBS0PN/mHUkWSjCfi9nQq9bmt3zWYD0g6gUSgQFE979SkmKFDZH21O4MVFX6CQStsZvuPAJvWCBf6cqhr0DFufn2IgvGxRsyLB2HEh88PdWhNFolSeeTlVLRvKiV9wu/zXfBkRPmNNj7PrPP0ghyjI8bsilTu+yCixrtHugj191eaZ/68gFe7qDlk9r1+o8cspturbQVZzdZNkBag77ehXiJ4iuvQ2VF1/Q2DSCq40VLm9xgEgEc0t96D0WtuxlEUYpB4L9/IM8NbsoqGElgWE1XGQoKSDTC/44LjSVoSjJc2m9Y8o7nkAICyQJ98mIMVnJV6xn1vCGkxU0ZDgLSQqKXwU8sPEnzaR/J5r3+24n25A+nkHFwwL73uV324Jd32Xc+v9u+ft+wG0JdzK9b6TXp/ehZIwEjEQxhAQz+kt/jdbh1FusmNzFoYtY1VASwvc/e9xoJyb/q6iSDQXrRsnpLRfoxb3qz5c1usLrSaNv6YsZpqSIuKh5pw9ouSXHuRid2t5ObEg9VWw2Z7MqRrdJvDX27oQX5PsdRn2lhsx0ndqzSwzmrO0uZeFpdH/qfLP1cX/ehEhCAVBWRHhlRtAc/dmJsSJ5+pF2dOObqGbUp2OzkRZKNxD4gWSigNVZRfbT2ebyvY3s4WUrGnp4B35zmOMy0DwFWlfTIPBYwPpA1uvg4vLWuL4xVokPi3PFjFReoxbXSInIBxmFuXBxzv6xmhwB7WMRpf1mq9a82dZww9Lm9a8gxKKOG2pWkMpOzSNAD5equzx+0Sz5xEFA9YLtIhqWhXt4vLVqVqdI/AcpoNQr97SWdOhlgkwyiiqfN7BICDae9H+uZhC/a+wg8jZkBf3q26+sFAPxwMgzrGhqXPC1x/S2Lbg/yjy1dNbjuCx1P2uPXqn908e4DXPxRHn2Y5FqBckn6wF1cSAESfbOxxOa7hFtKLjhIHWqTVKlsJBpztNgZYtHXNejrZ/3DeEfn8azGXsIlLTI8y+WY70yTBaWht4x7azmenuh3wJK5y+3SSy91iZtuuOEG+9KXvmRf/OIX7SP3vc9a21rI/thsydfsg/6532p69llLzh6XUn7t2rX20EMPnQDw1MY7/fTS/e/N/TaMaTS2tBBD0zUoN6uvNPVWQpkZux2P3TKP/1Z9QW1P4NIlD1N3GkpCCzuXVOaz+D7Ivce0tDTrL0u07loMTs8M2K//fci2vJRmjWhNx2RjWIOeGEZDjuOFSKIvKRTpQ6i5gVD99K5qyiIdY1PX8YCsmD8nX6L62oo8lXqPtaVRzjM/41wfsPbNLCFgiKwTPI8tPeXcZ5DFkkcjIr7HKsp9ymNekiz/tuG1kZNK8fUCmn9Sfp/dk/l9K+vZby80/OKM5eHG8yL+u/dRVkK5+hKDM22u/et/9+WPu151zF2W3PkNYhhy3/V9lAT82aqGXhlxb8t6KFeXl5HSu8DfWr/EhJxp50R++oRrPlL1BYJXGxwPVlJ8aqXeACsXuNzwqaz0H/6v2YCeIWtG2zoMS+lnvnyQyF+fxudOln3N/SRFYOC6LNdnxdCAWwyoVdEqX1aNXKTd1CGkNbuv0ZflrbO1xWZgCi8hhbdAlnRwZSkpJ2pRVstcQKoDecPatfuI2suFNCtdYQ2808kGGFIVaA/8aPoISJOmc0xEv6VgbQ8EnV2YW2OxEQOAu0D77hpSrirfNc+ZQsKVmmbkAZmA9Hc0soINLBzyI7rwWrTxb6eFFvSRpjzPatvD7L6zS2wqcnveqtXVUz4PJKsoRZkAZT33VEuKSiPsR38osCzk+O78DHq0PK/uWfWjrFSqi2z0raUWElDHDbD+qV9y/Cvy6Dj6VsfOYyj49eP5VsQgce8/Yj0GUI+2aB3HNR9HK9PxbW1B9oNvTUV2scqWrfSBaZUicFE1GahWs6i67LpKC5/WSPBXgHP1LcgYInjsbOfS/+HBa531ByU+2zrsadMkqHYl1+0rNQ8idbTWloN93mT9Jyv2NN8cSDIBnwVCVKO/wDyZl3gx1o77HF1g9ISuhdsQ7u7Xf19gN51NsGdSs+/5p/smSq8EkJpW4HpoAs8B3hZfukPvihLLeiO0ZXhPaD9e0fuTSoss2acrUnVx1njqp4nFVN+wYoje12Es6Dtfy7IVZInMnOxrLycrrVgudzDHeRlQte9omTDvN+8cFyb9GO/Aya3Rh1Cf+NWhB/5bs/Gdrr7+p38/FW3DnxYy+j712xvVTzlO6ZmWC7NusYsybjslZUTnX9f0BcaDQ7a3xncFr81740zgUzOtbznjBwu50UUBiR+d8q8m+oy4wzlYZxV3MbrfuIUcYHPXr2bZlIvLbe5C0nyz36you20aEnSyXAs0OB1j9L1V/F3fp6IgeFrlvqyvAJVRWS/979kbq7wMhl7fcBZEpY+mL+s+PBlRzRseqG0jHuc/dn0UC7Onpu8785WZXwHAnTViYd7Z9Ly9Ufewky788JSvE9w73+2nbIda0CuDoFfPsn5XtA75KCOKxaBfq16WJzzgEhqp6B50T/rXez7dn6dj7f983rPreX5ceL2dlXQLqiC3jtl0tK/OqYWI99w6p8Y9Txtb+9Qw3vYMm2U/PfUZe/PNN+2ll16y888/32V09N612vhlmXfaOeknjpv67ercu2x56tWurYyW7FxLfe2i3lRn75QWsizD5wncyzym85xMsnNX53WWOnQP+QTm2x+qfFSeSOZgeYKUTdhRGwPjbGror1w9vLLlCdu0mmBJ8MAnP7XHqmQhOYOSA4YQdpEU31t/IyEP2Y4nLoKeOdzXQoYyLbHtgRM8Dttavme7YeQmXHvYoutjrPLNArv60lstMREpYhaIY43r/0+nPz9Vna7teJCkDfWkRv+W2210+vMzeB//o7vW9h+w1zv+cyQF53hvpjd4jzVGPDiyewCNMa391DzF7fYFDLA+q/amMgYYQI8CwxR45oGVNri3R0hletNNhfD4ImzjjlQLVPAe5Ybbyi02oRHFOjKosWJ1g8tB5NrCu2xfToTl9/agURzqBpDmxGA3UAps723otzwIcH1dbWRrCmaAZxDpDbEtoJvrJ0dYKTrF/cPJGzToZtLhCgCWr3WSHhtwrtXoRDqiwE3JvjD73l8n2ULUOwSIV2TVjwBZRwTXpDUMor78t+kk5um1ZdOa7C87My0N/eR/Avj+7Nck6CGN+PXwkOMB3R4Qdh2ohFMAutPmMQge8CG4EV5kPlYkQCH5dnxcXHi4nfAe9fnRF7Js7+54u+8L+xBbAkQDxgTKBMC0cPFE7bWvnCpDpIZVmvQj6G1q+JC7a3QpJsvjH789HVm/OoLpqkYGhJO1kbEmWW9f/0k8nAXHS0+mouGdZHfcXWz5E7DN+oHCJ36XbQfgXmdMbrVM+PgC1/p9TuLZ9v6Jn7cvvXUtKiTUSyVJN7BA3D31Nye452Uh/OaOO20xuNBju4j3qShtWTrE2bsy9TGs4z7SniYZ6ZqqnpyWteqD6i8CvL79arpden61DXQEW0VJuE1NbbOVibxseLIBe9npNvZFlMI9gx/nWgBaOVR41SOli0lVwbD+Cxn9qEnWm3BPVr/ixMfhmNF1WsUr0avEjfNX2lMrWtjXfAYkf4qiRUU13hAVr749LrgWq8T+utLEollc0tNxrL+391742JXumPFoGg9A8/lp4Y324Qm/dHSe/8tlNOdawW4yupxKa3p0fUh2zyV0GS6ezrU4z6OLL2HSid97+7ZtyrT2dAaDJBbxnDOJRZruZWRs4VDpW7c8PcWCU8ked3aVC0SUko5KCvciSp/K6AWYd1Wvjws0xuJVe/anUywCK+AkJMXU3ubGfsImx17lxuXv7P4YVt7J9uFpX3PGEX3nZcUUZUSa9GNRHDS2K4GPDCDKvKljtf9Y1l1dU8YT7aP9PVCv+32h8jsofeyzuyb+yl27sGutvVb1o5HsllFBSfaB3J+PGdug8+oYJUV6o+IZe6b0Fy7lfUPHkMv4+dnpBNNTNje8aM+V/XKkr6VF5thnpv/Q3ZM4zmMBZj2f6kHX8AC2l6l09Nv1qDMeRcZ/MeG/r/9iT/3Us4brGVR362t/a1vqH3fvtRpDjEaINMa/6zOe9QHOV15xIFuWb2WQ1HsRaF6e9EHHHR897mssnYVhb2Lk1e42fldyL8dU2my6vAuCZ3zx2tWpxgC1XWlIK+5l7bARRUaic4bX+gqwFbgea5yq6HnTtjZ/12lGX5DyKYLjzxu5T92/2sMXt1zjDDJSc6pm0aNMj3W/J1FOTpvden0VC8hu2z4qA+mp7tf/t0o429tfybCz0YKPYI4X96taBvGBDJs79M0TaDY7Or5n254MtvkfPeAWrnvWQa/kHDdd/Xnn/RmrnDHnerw3/z+9H45o1D0yLTnYU8pgJQ2RNs5m/t1uDcho1UNrRuT3xnOhI72kYh8AxAWNbX1ShkxlK0sPPrP71mpKUn2hZBCqghxa1t6CZFAoVI3DI1vo4DEVEd0rNmZqCNdnwGTb34p1xLnFSfzBil6pnEP4IpCU3AXQCmKSutm64F3DuYVWkUqa70TUJpKimiwQXpQSoIsWMsSs1R7SDSe8n8x+DEr0vnLoHnL6ijrSDg8lhnzecfhGhzp7CNiMtD4G224AXmdPryVEhTlnjTjdkpfLRFYujtYcw7ed3WhuA/7DeNakBqzAUDl++PtJWKb77FN3llhuIhMACh6B+PgDkIFz/5O/lIlIA86ze9Icj+vCKbW4kbvt5oJKCwWELUUcfnZ+m+0+iFoLfJfnXk+3zbsSbDHcWS1SYuKxlpDeuhuLeT/XlLxdPx1fWWIldqLO5gCb3Jp0Wn1+A151N5p7c86t90nusToP5rlcKm4AnddBJSFIjKT1A/D6AGsKApFsnpYvkmvziiKv33wuC551qN1zV7GT/xtttR5P+zvZPtMnttsOFgOH9sbZ7AVNFsxk7JUZc1rIfBiD1T8A6kOTc91pAAzF0tLc3ckgtdP93bk108LbIyx5Qh9R5nBcmw+wkPCtbBT4Iiuggl6cZCHPrPYWH3IWygRzrWuIxVsver1QCeJCMxwXN5AdVBeB8CgPwVcvJyHPEd5LL/SfwuIYq27E1RjdYzvK4+zcJBZVlZxUfkMYEwOJ0EjgjwdTn3pXPbSBPu5RHGryEhnKbFYLgGUMd2o3kufyL67+AS8nk3hS3UsRJ4zgVqeCSVuQVrnOE5vbZvveTLMUOILRCcdoYP7n1/Fyy0sBRSA+nWOz2UggaPHcnwxswt0+uoyPry593FOVPiht0qFWnU+OnXfa5qA5gtyNTt5MuQz+L5fRnGuv/3kUkPE8eyRVJK62isCI3o0oTeI8q+izePl6V9r09+ii6/bjfel4K9MCShMsEIWEoIhe60M/v5ekIkbbNjxvWChsYGeGDSBDFjS1zlZMvpJ2MIgCg88YIrAlfrgoDbqWxgr1LY9CphgFeXpk6NP4o2GwqQuZz93JljqL/s09p4cttuiAfDeOqO2kBudaUHuUM2B4Y4sULZRhU+ByNLj2AGd9ff2IKomA6qms1wKQtbW1zsji0UAUyBdO5cYGpVlW5Ezf96zAFfSaGL6XmCTogswPuaGXjSTJGt2XPA9pSwvPNhQOf38CShXybAXZORnX+sA+g20EnHz1j9yoabT7qSizZjtw7QFinXd303q8WIWuL+kZtbAQwBao9oDraACr41paoHN0N9jWplfxRux3xyZGpNnaqr/y9wG8fgegdh3AWLDTjaHaBtHsr+nab9U9BxhHD1py0ESr6BJFbL8vHh7OeDYpySVXmATnV0BcGVEFwmXBnjt3rrs3Wg/7zAT8pp4ArpVxVe2ivOOQO4+kFqNCoqx76ChxS76a9OIATvWv6EsaszU2enKG8lam+2KT3Xd1zNneOCXZ38Mdz2Cww8gQvJ92UWIJQddBCZpPDJfvPtVWPCpQL3NEHtKgOcgiZkTOsKY2Ms4iS1uwpNpWTut0alLV4/Asju5zDdBONj2TY0uvL7JoMIJbrvD/UjRw27tjbHK4L7jS/502hq23mqIBS0PudhYKABOTu2zT5nQLyK1HiQY9eQL7R5f/s+A6IYgI0BFgrVSWSX9XYK2K7QqogjH8c5e8Zbzlra5fkar9qBWEnj3mIaEBUWcMrHUilIQB1jPdtq+pwt5uKrapmfusN+TY5iWd8S4ciz6dFh+JQbNtY8szjtOnyUbBIHNTfPrD4lD1wdfD2Gy1NMBUAuX6CbIpSO+wixY3WiAz/xCzSx/RigOQm3pw2/UwUSRFh1sAYJS9rRQZuS4GR+wVDD79dC4As9KLc/J6Btl+0ElnV7ebIHrIOhYThFZ3eIhLqDKbhCPhrNYjOTYKK0IsS9voQLhQh8y+8btpDHgB9vEv7LdYAFgAlk4FJorzLNWOIVE+RKhVd6IjHyLRQjMUlK1HE1h8RNkLZekWjU735kOJ9ssXcu1AeYxt2JGAtnW4NbWE2CUr8NmrDw33o+ZUHwDuZSXbxxbGgKVLeJbQYMASawp79Mk8O0AQYAILEE1kojwoOFH3kMX99rFAGBpWWhHg6yd4UedVBxe4dim9OY/Am1dK0MxeT4Kc8y+scQGmUqsY7ZryJsSxBn7/xua/nw/kMQzy7lYUtNjqTclklYyxBUuaRg7R4HdgNzJvlaS+ze6ySdlY8WkbbX3Ntrl6p0ukIdAx1BFqzQSnhMxcy6D6tm2p2ekSV6h44FoWQz16JIOyrLMzY99vE6POs6LOZ2i3cLlpCwW4eQWu+xRMiTX9KAGDfSxUkjLR9SZQawEa6zEkyoghHW0piit5CR02N6jFAg4PmxRmsUhM4f6oV0lsCVjLOq1SRf3qycALVoTlAkfBCcBa+6ktnk47VZ4Ilw6df8Nofx14Lbr4tw+eu/h9oohMI6vpWEX13gv6asZ8nU6wbT7Xmy5yIPeVRp9TU4at49rDeMG1B6rHA6y9PpHLxP1/HVjrWUeDazk1zgRY6xz+4Loeb4oHnj1wLZqBvAw671jAWudw18TDM0TgePzlh6y/nKDmwhTr359igYxLgaWJFniErRj3cy9jag7BXQV1dteU/0B6tNpKAG0qufE+UC/AU8O9SAVDIEftRUWgWko3ascC1s4iDkCoO5BgFZvTCG5sgP++EEA7wdEdJsTOYqGIOhDSb+np6Q7Eiv5w6NAhS0hIGOFU+3u8dB3JxMXHx7utubnZAVGB87GKxpHW1lYXuCdrt0Chd45pWYssg7wSntcwPIB09r35lpXwBAvOEEsge1Pc0OVjgmudw3lHuX5If6TNSVtmE+MW287qjRhtOuzsDF/ij7jQZJsUM5c06XNsetIiS4eTXVdX5yzeXn/Qv38rf8QOt+1AC/xyN8ZqH6l4CIB7C4yxxtiKigrAZQVet59aUfsuFjtJjGWz7OcHvmyHW3eitLWTeVTA+hiY3dGwy+r5rhIDxdHOHXZ2+gf4dxfJVPa64MyL0j9jk6JWjsj6eSAwPz/f1q1bZ1rYzJo1y/JIgBMXOnaAsyQBD7VusrcaH3fANwOAHRYcYYXta13bUbuOG25Lak8n27QwlLFD47a3j+h/CrRXGQ2uB4Z6TMHaOXE7aYclbj6bFPWfxPokjEk7mhI/3/Kj51l2xBz3nl5ftdb6yYJ89rXlIBWMWxhLasa2VYzZ3rx3uvnZHJu0qNZSCzTyH0tesw86ZnMXc13sRSPv1lsYVg+st7K3wmzuilpbUD2ASlugFYMfDoXutfRoDHosYkaXcYHrst4t9lL7111Wxv/OoqyIaaF5LjGMyg+Ofsw6h9qsINzHf2qO+AF6+k8Dsi7677ytk14rlLR+ZwKsdaL4hLUMasQ3940Nrt+LB8uPmO0yQ3qZIPsYpA73braQGF8WSG27e59Fbe5sIGukG0BKh54B0EruLNTuSnvI/lL2BlJGhE3iqtSmASGaDpjIPqXbySyX3GuJs7B2SseYnqYU2jqPc5HTAcq7g4mlI9pc7tfIQBLZoLGBmVeDkkBJCRrGJcPa2aKFpHBeUSfE304EEQ31Yc3ByjFFlkG0/RpR+hB46SVYtK+z14p2JtgWJqF/X7jXNXyB6QCs2QFEfw8ByE3xGjAFho5w/LnQVXARLk5vtEW5LbanioESINzVG2T7imLsKOoaV6yssbtvOWyXnVNjU+c22Wak62pQ40gn3XhMlI8PKD61s9YMW43B6WTUZDFSHWp1APL9xVH25MtZyPf4EP2K60pJ763oo2M8SJ1Dx3E7TqPWH0BrP2VaFKe8hUlSSXm0SSlk/0vZ1oTw/Q0fKCVxz4m8ynfabjyg7XiP0IEiiPjbBSg8+4La4yxV/Sld1nQ0yvauT7aZ59QSgOpLgpONq1DZAas3ZjjL2wDvffmFtc7roWDEp8gE1xUAUA5+Co/FsKasj9Zp16Q+ZRtwf76GooQy5i1LDcCqVWkv7HrO6jdlWPVmKEhUcAHvY+oyLGiJHVjUe207YLuIhDoFk9rsI9eU2mL0wAM4NiCf0f9GrNE5x8C06pum56zWon7IpalYgsOi44wqilmQ9rUAirbR3oPR++vdkPvBlDAynP214BGY34CHoawoigUBgVYxfZbAYsgflPjc2AMkABlgITtoS6g/Jahpp31r8N9DFGUF6Ezyikquo0lWlidl1ZsLFScq+EQegtzC5b1kIhwsHDND429L7sFyttOmxK484bk1oQicyDUrAOECyvAE/vTwTSxuLyO4/W17vfHTNjXKt1BSwPvXtt1kywAfoQTV/b9QPHAt17bk3yYn0T+zfFq8AqnR1L203EcvPH3vLYCsrwoklDqR7++ZzK3SUg6lD8h9rwWQ9tW5TpWxUfsMbsi1ASghndnNNpDfhBoIC+aVVXb7yv+0+vAiazzSaXNmzbV+0mK3JR511kotUovado2Aa6mZeGOzrilvkECPV7QwlHqDV3RdjSnJs+utbncSspyhNm3aNIsJJEkQ529vb3fvX1bcpqYmB5BltRbITkoSz9Q3tguIq63Imi0wmZpK0D376ByxsbFWU1PjgPNY4NOzVOo8omGo6HyyZGdmZo7QRfS92qRAeGbyZ0iCU4Y3ts6yAi8ZAeSj25wznrAQkFVX59S2KO1Ci6srsIwMxiaszh4w9nji7UO19vvKu20FgNZfpWRRyoUOWHs8clmkBa5/WvQ+xpHHMRJtwgJ7iX1l2/W2qvIxe736cVsYcamrk35SuVb0rbJrJgcC4mdCl1tge1r/6NqFQKyK2ks8c10848UAdeEnCgVP+1bA5WwHgvV5gAD2P/3pT06uT1SQDRs2OGu16lvvYc+ePbZ8+XL3vPIKjEVt0TXzohYc5/nyMjTqOgFBbSSiKnT3lsN4pgWZf+yJWrzoal4GRP9/PWCt1OOi98lzo3O+VvMje7HyP52hrp52t4e5eB2MNWWmPFnxjEVeH9y4cRWqVH32ATypjSQcO8q5NA5Oof7kmfHuUUolWkiOlYmxFU/vwc3JtuDyEoWhj/Rvx62P+AdbQpZKXdej5uiz2vO+YhTZcE/NXNaE9TzGyhoj8FYFW31pih08eNhq8l62KREXuEfRmKm+My5wHRYYYxlBJDc5w4w+4xlk17R/10qgRnhbbugShiqfry0rbDLgGhkcMld5f+eFzRiRtQsaykKajoY1NBwNNZ4LnuE+Bzo329rmxwhqW36GR45v9+ChXAvrm80zxI/vgJPsVW2v21F7Er7zifdZ2EO2o56nLD/U91uw6DFDMy1mYDmgXttSG4rYBGXiiPWEbIbusAELXr1NCr3EpoVeS9R1MnKCE7BqJFp5z0EXbKA3JKuLLJQzprXYmpdzbFZmtyVnY61Tsg86kNyQaqQh7BSNYHCkA6G4chTtzugvKb4MaB7h9AxZxeNB3vHQOGrwy4eh2JGu9HjoO0dxXCg8gxhAexC/49xDLodkKCAXNeIKLD+/fjbfFqFmMvP8dmvPxLoNbSNA1l/508W95Z5kOZcKyBDBd1XQFTroNKnIzRVWRllpjc+68vV791sW4Gfl4gZ3726SwJIYggl6w/ZkW0PHXLUpxTYD5jftTIQ2EWNDFUE2OQdXIdb376Fa8fIbKbYFab2DJTEWCfn8wnOqrbgsxmqOxFj2/EbnriVzu0Ux+OxncCCe09ETBnguLTRGF1l2o7BuSxZPFrajRdH21mvpNocMmTOR0IvrJnmNH23DO55kXxYjy9kZevj9J8KMrG57c3WqRWIVzszusZqqcNuwJsnCscIvxgq7nQyY01dUY7HFrVkfaUUkpNm1No1BJ9p6WsmeiLW5Ejm6im0pNol3PWUy8km8GykYtFJfArcaGDVIHoA2IjpIRGiPtZO4Zt+TE632YDxu8yhLndmAGkojKcarLTqpgyjvEHvtkZlWfRAxf1FsOMcHbkB9B5DURxsZ4plDOHdLgugZtFfqTfxq4luNfDVMeABrBmHVu0DGaOmmbIxXgray8skCIyugFob+E99YXdGpuXD+UK4dA49DsQfP/i2T4FwWnKjEzL2oCoWYYy5HL0hLwFmWzg7qRNbvFughLT3aUNrhh0EHZrBsO/qBsmr6QNuy1CvGBNdbGkhnTVvq6Gu3Ay074TSef9ztpoVPslwybHrZ1tbXPmerq/5sc+LPcSCihn7+atUPbX/Lauh0UdAFUgkonoOFJhP1kgrb27TB3q7fTx+Pt5SwLCuIncnCMAsvxDBP4l2NZn+/gzVZPlL4DZRXoC4h9SlJtkAW6ANSH8JFlAH9TZlf0ajAcydFI/6W4hHtKUJZVPksSpcs0QtZwOXjmTtCg4oJGeB4Fki0lT68csosqnemIg61PDPeJprdcOJSSwwIs569KRZ9QSGL9kDaIQCLY9uQ7CzrLbGGCFzhE45YZC7tKbIcap0Pzu8nC+SRtr0E//pAqX/Re0+hvUqKT+3bJVXSWDzsyNG+6uMuYyHfVRfFAq5DbOa8CSRUghdH8QIJPfAsC7NnWRaw9ACPB+KcEYV9NB5rPwESgT0BUYHrsfjZHo1E1u28vDyrqqpy9AYBe1nL/V3zapMC4LreHrxgZa2NltN31pjAXfem+/AWBZ4Ciu5FgDMxEU/AMP3Aqwsdo4VhcAtjO8lnRKvIiJp6nFqJjlG9iEuuRUdO1Cysz6UExzG+t++x2MgaS8VLKr78gfodFtLNdbojLTlgik1Kugq1krkok4RhMf7zce9L86jv+vR75oTz0u6BK30NspPns/DPcPX4X//1X06OT/xqFVFnxFFXHb366qu2evVq52XIzs52YFv1tLnuZXu58nc2P/G8E9rI5vqXnNxeWdcaaCZzRnTmtWP30HY6RaFrO6KoaWwVwFYb8rYG7lPj4bDD9YTzy6Dm1JyGwbWUeybFLHPPVBDFFnE+kprnn1I+1Dtp/1CnbWz6ph14Hb3r7DZbPLXNGS5aGSPl1VUae13LA9dSz2mnTkeP6arjYjzRyj6cildWf2OXcwaryYP/6ChRXtZrr+157bxw9xabOLMO3BBob6zNsd3VMcjI0sawpA9gNEmYTWBk6LnHeTLGBa6DGQD+HsBalXeg90Un7+dtE3SDw+A6LhguyzCw1r76218vOogMhqcC1grQaeqvQk7seMtOy0C9dRBt3IXck2TzNFrpGccq1b3FrJD22dxo36rk3ZaGPuQRuKD3XEGDCe8aWOueWkkB2AYpJd1OvM/agf1kUCyySWG+CTYILnZ4QAoUhuHNkqFwbOO2+gAGLSQuOeo4wEr9mYTG5yASgbFBOUw3uMT6S0krHIPVZgDLSB8DwiAazChyMCG9+HwOwJ1BO5qWDTdCHVNycZpug+G3aUJSZ6iXxZfvNLhHM7rLtaTfw+ipzF8usCCM2QdcBFfbl/5Uk58k/4YA6pL6a6fnyKorsLR5faJVYEWtbo6wVzalWlTSIFSF4SA88RyhJf54XYH9aWeWXTq7ltnG7JvI8L2BnJ4kBNejmRmKVuqM/FZbAYc4h2Q5XgCn6iuQ+52Q0G0XnVdjM1fAmWb1LH3rQgBkI51rP1SE1wDUq95MBkQFEbR4AKWNSrtwKdyw2Y32DGoRDeRm7YE/uW9zks0+q4k3gAWdalLCHT2/pkx16NGWa9e5uQetEdRCFfS24aVMG2Tyvf2jh6kzrEtY82XFH20dEqAMY3CTZVyfvU1WLf+iQUgTvgZRFf/zCPBvWIPuNRzsrNxu+96/TrWKMigO6DjvIZukdK8VrDdtTqttfi7HFhLkuOTKSlRn4INWRwDUsFgzcSfDO74C+UFereNO9/N+lXpYbcQNhnyu7ES/F2H0qjVY5belWTpZKfMuKrG4aWiKA6hjCWDR6kLHRgJUK/YmWyY85g9dd9QuRs9awgZdVNIg5w9gkzxhJwOv2gjN03kaJJmo9oNDw6mUCKx68nr+daKsjapr4SMZAF1bHlVvY40F6je6rsBYDGnvA9HvK8hss6KWcGutD7P6MjRS5zU664as1QINuoaPjgNtijahjKY+WMb3WhDQB8Q5VTvpZsEp2Ui9L01ck2Ln897oz2hY+5ei9g14leJczERZezELm+UA7RbOT5ZPZOEUsOifxrgIN3VF52FbnnGla4f1fUdsS93jBDdVWFw/cRhwUZOjkDYLCeO91aMpXIT0XDdu25mMBzku0cTfG1grG1wIz6oYlHdT/lLyQyy77YBdFu6sQPsZmHwbnFiCs7XQkYa6+O9BtGPZp/udBX/4ffFvH+9O2voh/FaI1ns4Gu+iAHUrwEryccPAWvepfuW/keHevUu986DD9CH41JFoV2fHFACuujBaMBvSDpSeXeBZ+zXxOQEvUjDtWsf3DxBUiO6x6FVekRRfSgTc7cAWZ1WUa199TEYOgSBd039Tc9bTFW9mHiBOZeacybSZKWR6LGUREWstza0OJAssC/hKT1lA2FnzsIzUdhDAHpaI1GYdgKwFI0SSA33eglFgWIBUQHksOT5ntaf9C6yKRqLryPqt8+tv/e5Zx109AphFeyjvPsKCc8Amhiy03rA2QFWL29SuVXSMruclXPHqp7a1jPibfu61E6UQzS6+d+AFWwYHYuHuj7VNHY/wXiNZUqbQFxNGrPSeFbipvRqqVyOGgWnEDxVC5ULzH5yQBrAOY7AJIiV6FVzr6ZkrLCUhG6t2jiVETyC2hrmewWFT3R+dUUreBM2BYgbpbw2/WlwvTX4/0ri5tvrlN239GxucdVoLFy08zjnnHLvqqqucdfrss8+2pUuX2vz5823evHnuX/0tYK26Km7bbSVt+5zVfXQ52LLWClvfwJhRY5nEuLhUXrSbll50nAd2gIvwiMo4o0XZ8L1qTFI70iYPj8ZEtSFJlI5uWxrPA6G0kiPXUsNm8m6SMBzlODAdBZc+OjhtBFi39ze4MUVShf1GLgXqL2Q4qVSnw2qVtmn781ZPAOE1txcTO8b4DW5wOQcYBwX4NVZ7nhrNZ2PpXHcT8L7p6RwyMVZZVDx8ef6nRGe9/SmWH3DLCLBWXXmqMF4b3Hdgi2VParEDu+JsHka8czDyFOS3W2VjHBbtQMB6rPMGeG3EWb/vuefe+9/NQPVuj50UegEW0mObv+bpuz13S3+t/ab6a44S4V+eb/iZvdH8uO1sf91qAl53lXyygMFUaCnvFbDWPfyi8nOkBiWpB4PYe1libNKYwFrXUJIfD1iPfU3c130XuK22LcX+VrHFluMitZCDqF287rao/nMZJHJdXeh9VXTXsmov88UCMPGn5XYSiEbU8KsZtndLop1/DoFuIMJ4SKxQTh2vWNZmpa32VoO9AK8mrHMCOBHMPqKY6jetJEPZPxiObBHSdPpdq1JRUNRoNSAJWKvEcs5XXkmz1vYQOwtd4V78/WFMfnOm4ifVOgZ6SDH60i/sS3Mg5uyCRvjRQbZqQ7IbGAqPRrvJVAF4nz+bIE64zC7gUQlgnAuYUsTfWwA4M7GIMqHm5HXbDp6xHsD8oQtK7NYbjlo21u60CZ3oSZdaVDSWLyaVNa9m2u//muv2++BNxXbb5eX2OuB/x/Z4C85rQ80FwX2klaTI4gE3gWsHtEhbvOqFNKsk62Dh7mirh1awZX2SvfDXHKy2oXbJVZUAyx63mAmlDpUlcLR1SCqDAtYqUXJ3Y8UmVgrvhM9t7BVRH2r4TRYAFX9wXVgears3Jts1t5S6d7L21VSLT+uy/LmNjuqRQIDePMBiFIBn28Yku/XyUjsU0G0J2a3WUBFjHc1hlnlWtU0+rxq9cnTHuU5NdbhzuRe/kmOVR6KthMQ27cEACsT5m7ZkWEdVpE2+oswSJjWgiIAVtX2QSdzHXxZYaGMCSuC5ErI6rAnqyaYtqZY9p90C4zxICmigQr1n13M7YK2Ct1MwVEmNVGeysGiAHl3U5jRAyzozB8eY2uR4ityoujeVyL9Sl6D4BMj4069rtBkk7Vi/KgP5JwKBEzpHLHNefet6mjB0vN5FBtbHiXuwnGbSFWn7cqnKe6HgXnl6ZOneVLuOd1du85POO+72ZsdfjhrA5SyioSW1rbXdLS+iOqDtZbsw40RXbAEu67NSLnXnENioA2AVtr3pPmfD0YyxLMe51aSTjKrC/OSrbUnyZVhFs8dTLe/JPsrmmBI2CQAMJ+MdFvWR13Ddy0oYjLB5CzOyPADdeLbiEJXvoN/1EUAQzKq7HaAcSDyHFj31nSSzYp9O2l6HvHKishH9WkQQlJZCHezbShxAC23c0TIYbMay1uq2tSjywPXApmwbZOHYmdZq/zjrd3gEtnAOX9ZWb2L3+mQDCy1xu3UfX537GweuPc619smPmW73TvtPk9dCQ5cMGSoaO3395sStmz5VSrKtbLxP+elziF/Js18d+YjNTboCkBjmLLQCa7JWixqi9iBO8n7u85eHvmbnp92E1N0v7c26R21p2q1uHwFbTyVE1BAvQG30KxMAVJvSuXVe7/z6V5t+96eeaD+VnNDpNjViibNaP3joPttA0pNNdS+OxHM4KzCLAu+8ntb2m22/sC2tj9mqihexDt/k6tezYHsBjPp3e8tfoIMdsX1trzgqhsf79vYv6X7JdnU/aNNj3g8lYQVe3em2t/UVN0Z576od7tlbtZuspPOgLU66+Ligzs28HyX5kedsmjxrHCSPRwPjlK4xM+4Se/gnv7HSkjJigKJdXZ511llO/zo3N9c9m0e9EZhTXelZVdeqM206T07kFNdHRxtddI/hYW9bVvwhkuZgXKp5A8v7i3hOXrS/HX0RbW+ANW0nlzHS3zJdxpTqtSGdQ+Ca4dkliRndtlQTWRGL7bK0b9q3dtJv8WopIHSssrb2YXu99mdujGoYkLG11TLClrpdd7f/gjT2j1gs9VlG8rNpy+ownjElgwu89i3Poz8F6mRDw1EC4AfoO5OXVLGLT+AgbuAcyxv4zJiH+APlUpIJlpaTx6MozvZnl9tedPrLEGrI677K0aUuXnA7yWzCjgPX/2el+E439raQTEY8chVFekvW6HM5j5zusP/P/S4FkdqYTxz33OInaSDoZrA+Owt+Np1OFrIuOMllL0zBQhtsn7yDwJfZVKw6Mg36mRrfhCNgfH6G73TqFOK1qijderSiAYdLBJMYSZnsTYCvgJ9mi3Oh3idv4TyAqIAMJrxhh8Svf5xvbfUh9o/Ixj36ZwAbltRvXHYQKxCWQqymLxEc1ElgZEQ43NUaRa8DyrGuf/2uvRZwBMCIhS+Ia8+Y3e5k85y7EnDWAoUkiclTVuFuJl59bmZAFGe3pirMHvr+ZJs2q9luvrPC/eZfdG//9S/T4ASb3fXpfS6Tn9MphVbx+G9ymUwC7TNfOeBShS9LHXKSRioC1X/5c7pVl0dZO5J/YUpEI4slSWWCucc5CxvhFrfaOXnt1sz9CUT6c9O8z/734uT9hotXZ+NpyIcAhm8DpkuguPzT1/ZaPfSMX/10ok1dWmv1BfXwB0XZGbQcXurq306yeWfX2tIFdQSG+qzoQ7KaHiVhzKZ8G8Li2tVOVjcWVBFRuOF5v71Y38cqSdMbbXBuqb0v7icszHxIdVPAR92/sgAKwArQtKCcsPNVUtxXRbGQG7Av/8sBNEp9GuNuD3kCePZW6h4DuyVIOWS/X10sOb2WtX/689PV2VSf4WykJP+aZjsDlDPdd09Fzf328u8mWgOejmTkpBZdXeQyhXpF1pcqwJOT3xte/EwdXjB0AoKOQpeakRjE5Ic7kr4j+SulPZ8QPd8+PPkbp7u9cf0ua5+2ox3rbU/vD9wxMyPvhnq02LmhNYl3Rey3bW0+Ga0L0z6FdvByUh7f5nTLm0R1ahzWM6/6PuBiq9098fcnXFta52UdO+yjE34z5n0p0+KjxR+2T0z+80m9iuN6oDF2klRkBEHZUVA5vOLJf3mg1td+GedISOUf6OgzSPv6ZGKE8ze51OPHH+cbC6T+IIqASiyAO54Fk3TLta+0ihvoD4HPTLe+y/agamT2wNwn7KHCL0NZOTxyXxdnvt+kka1jfrjvc1bRXuQ+/9vCp5xbf03Vk27fz8z8gaVH5LnPknZTOnCph4wukkV7vvxRANVz7noCzv/2b/9mM2bMsOuuu869YwFqT2da1/I41bJEC7jpGI+zrN+c7jPW4L1d77f8oZ/Bi81w5xC9Q+fxMjuOvhdPS1tAUfvp2gKK2l9lAL7yc5V32A05T1kf3jlxmBWk6AB8cLv9ZPdtyMQOJyphjvCXfPNk8gTevTHxT6WkGO+tsn+a/XP7wuar7WyyD16Zc5fToNbCpZc+pn3Fw/fep+QQE6EmKpPwjROH7OF9AbYg4XpbkfLBEdBa21lkfyr7nCnFuqhuTcTEqG+8L+ffrICgPNWVp2Gt5/pFyc02Xxz94fej+VSeBvGVS9oDbC9JpzqLE6zvnEL72rJfuet49e4BZ9W7p3/tqJe8k98VfdLaB/As40lW/MpYoFrXlxTfaDnPmt7ttqnpAdc+JX/nknpRNNYKxGoO9mRBT2xVPgm/0SUzfLktjvuC+/rt1h8xFqxycQF3Tfw1bIL4sU5z3He6T4/S9PxPplpiQq994O7Drr1pbvLa6GlPxA6drcH22q8m2aKrjlgShh8NsBo/p4RebPMjfLEjo8uh3lft7a7HnCTmwsBYK9+cYx1twfbRD943svB7ZueXrPpAskWt7LTbUr7m7s2LRwi6995P3q+T+tyTx4jc3qrbW4F77hN/or+O819h+3c675xqBOo8Kl5j8Dqk9zD+5/RW6971/VcP3grSvxJO1oBOV+Eis6skB01C0maSpYZMsrzwmac77P/J31uG9ltTwHasT5Pe2f2jBS1JP2/rCQIUiNIBIEzAolYhZg0DQFpiv9XvT3bgehKW2cTcXgKwmHiYwwZxl3lusEzAjvYXmJAbXEUr5H4avFagCozT7KU31ONk60jBDbDM5OvQGigF6vAJgDP5+ykL5zfbJZm1KCqwLyfcWpFgqwuT7U0CHLcfjWMiC7b77jhilwL+agkCrKwNtxUL6m36BLLEcUzMTPh1BGSGM7iGsAgQN9uhmyYWA8MWctjiFoqbHz6HS3fey8S4+a0kuIIdNmUmLmasXzpXP1sNWyfAfuc2oqB5nsvObUCpBKs3Z42JHbC8CW22aV0yVuA0l3JZ9RgXO2i//UUBlulMl8ZcYPGDdxfa+86ttksW1tqat5IduH4/EoPpOQTj6B6wto/QB4ZdqP4vWB4DcX79dZxlrR1vacC6XAcFpKk60s4+v95+/j00dgHTC64gw51wSRuqLlini7DGRyT2WPq8amdlrgJsJAbOgWs4D9c7Qv0zd1hcDvKGF1XahGWktJ3cZlWF8DBpQ2kF7dYJtUagWyV1bo2lLSOrIyCth3S5fbgIE3Alltszw7fty6QlXvLetdnWTmDJBZdWWk5+JyneSToE6JRV3ln/+dcFndI+gxggQzQB+FFUO91kOLbl2qsj1xL4z+mSyeh64pGr/coSroDeqA640WlYVXi3SkPdhJknfVo9cQkdVroHFZaNmZYzowkOtg/kOcs1/UF9wcvEKZ6u+oksW0oMFYK8So84vewrq9P0uAsJlJqHZNnE8b5WX3/zS+6xo/lZKEPKtKrAs0B7q/5VOKNv4drmPQNqkniXmUhiCdz4LJlUPvsnBE+Dj94PSD7M4nWXTY1XxlUfqGvqjnCqI+nhk8fMHinXb1xousukOFZRvQ8QAJ1DCvP3lm4SYBtxywfAs9ZCTe/WvTt837JSe/OPD5ApHbJvQSd1H/HcHX9a8p+STmNA0zsPoi71t4qMDDGMGU4ykvMqVkJF19EySp4peR/kEWktjLfBmhgLn1NNnAHxHWQ4LW7f7QJEvRJNQHk/USYVHfvIzLmL9++jRmURDVzUtgfptBo8X+JzhxGEVubk2/Y27XBrMy/zo5fF0ZfJMQL6zx5UmOrsHCzNCvoTl1f6yAoi9IKxvGA471+BVA/kCQR7VmXVU1H7Tjjgm5GV22Wzkm+nbn3gW/urvXgYYReWycqufe4elWVTmEPYQFQT//OpbTqswEMMDPaxaFhg/dy8rrWh7jmoDvutuFkZSvfCJ77akkKmW3LINFSY5g/XtS/5jNfOvWQv/ZAdksMyoTLNoH91QmOJIji8yKly6HX73jNSrMlI9UFoqOmocXRFfaf3ODMpwLbWUvfIwkmuUvdzsHUdvOXtgNqDbp8W+ksznsQZMddbVvgsaJHIidJHPGu6qB1qfwLWahM691EW/a6V8B/18bLXoFkhDjB31jKbm+4LTvTHQf4JdvS9h836Bol5Csujz02zFPjdXr2P7l9bSeWdQlbXvIhlrs621r0GvWUHZrRi5x1TXIGXm0VjkcC1No8SMhY9zlOl8b+WZA8HUQjZ13gQL/cevNStNjv2atenPWrX203POL53ZPAxy0Q72ZmPdr8Og2+H43rvXpVm1UitfvADxfDaiT/hBjQ3nUlZR7K1nBnw9Gc0uD6qcV9dNiVkIrkuThyD3PxBz4MQDTV2ouXFZ6P2RDK6/Gjiq0h7rq5EBysK+wvZkPMtP2EO1nbfGOzxtYPuuutj93vg18uUpH+9l6advZWkh8o9kOsfcOB1Ps+No329AVyNQx1IRZYPz3Xhfec1Dg/Ie1YEgXDvGv6uJf9zn8nqxf9lhJCcIj1kptuyQ2f+nwXWeubqgFetfOh5ywm45kzao2+gAsaFIefnvw1EPutcQkoUolLULA45biQsbqFostaVxNl1BG4NoTZRIasOqCE3XjYeX4NWEgMVAQgPXLuABBq8QIyC+qSHLUUHTdbOTc4Wh3VBNI9ertOefOxRNMFFMmEFlAbYnzZm47YNsvMSau32BWV2wYwau3RarcUXiFMW6ED/YWTRzlnUaEmJXBSgLsAZJq6rCMGlbLjDpDcdqs9cRxheknpKIAPJ2R5/Ltv+9pLM7ywsKiIsIbHPCkjGsGpjiiWlk8Cde//Vt6dxvUE7l6DDaZkd1svAy/TgBrwo0nRfsqLGaW9vJThyNyD8jddSrJugtzCsabm5HfaRT6LByXPKgh+M1fr8lAZbU5RkW7ck29KV9dbvuOjHyliLTBnmRInwL6cD1/7n8QawIwRvHtwba61ksLz57oMWiK53JYGGh58usO6mCAtL7raM5eVMRgNW2OxzsU8IvMoKgi/DZTrLXqh+Be48Vi/Mx8XrM2z/61kWjUpL9jlHbeGKZkuZ2mRluxMdwO4jRX3ijFr4riiitO5nEA62iRHzANfPuscQYJAru786lsEuzc6+qciWzOsEXJOBk/chcC0ZPBUtPgSug/EChtBu/IG1fh8PuBYgOh2w1rlUb9pPbVg0AlmhImnzHXFwSnkRAgvN3It+C4/pt5riOKwpoTaRFL8h0Ea0lFQgm/qDALomWf0bStvuoD4FsMVV7x4i+dJwTIrA9VXZ/0igkA9UjFWcF4Zr+4+jnsXQA05PlH3RooeQW+tOxnrYa3+p/D6A6YALrmqhjWaFzLZJybNG9I0jghMBM3PRoF1gW+tXQzV5xiluzGITeFTCo6dKduDevtjmJVw95n0lAQJOBqx1gCZfTfzvJbD2gcMQe6vut9Bq1Ht8tABfqu5jOvH+fUDgx5NKE31EwEOqIPrOAxve72qbsnJLilJePRUtjtxEzXtXv1iQxsKT4yVddvilXAtBDi9ucrOF05+31+3gPWuQO1a6BqrQPH7bAcCkyC5nUdQirCdgB4vYGkdp0fVqCUAtYx9t+k6UId3L6K2wVXxa5OYY85an3m4PP/ywCya88MIL3X36K2joLvz/9jd8+XvLXq96wtbVPOMWfHPirmEuQHaVc3nzulefz1Y8wOJhs7tHp0rBPv7ZGb39vLbK24KvO59x4dh9/PzAl+AK7wCs7XWLiisyvkU7WjgCrL2a86yH+tu7V9ESBKxVpsTNt+a+EkdnUfF/zzfl/gd9td12N7zt6laeTi3mZ9C+t9VB10K6TuBaZW3dQ1bSsc4l8VGfbaLum+k3N+Z8m2OOpXD36k7Pq4DGEEmx0oBimRcONjKWyzjCJqpcJ8afSfOD7LqZ/3Sc9fl0hkQtWLIJUladnWrftTWPIXl6tZ2V7KOHPVbyXaccpGcdDa417nj0C41HAt1jJUUcC1z3DDZbbe8Oe/3oDqvuaCBWINzunPjN42Im/nL0S8gKTsJCXTByz3V9O2xH68+gkfjiXDY9k2up+R126bx6t5CVTGw9i5iTFw94+9rgjtcyrK0x1OZfVuIO0cJXlnglg4kPmMB8MXvMU0UFJhF3NsMKImcT6DvHZs+abzMnLcKTo8WSb7zYjlDE8tQ7bFL4WSecI2Db1p1DGlw8Arca4mF71OoH3rKzAn7iTiAyvQZkBRl4q1Y1Es/1on8VmauSkoJGpwIyWOm2hm2z4sBf2ay277vf5M7R+bWq9T57oNn71wsu0D3JDeVxsXS8/+ptLPf3KWr7PfupCbfLK+0PnHHGxPHewK7uJ21/zwt/t/OP9z7G2u9o7zbb0PVT5ya5OOFDNg394Sdb7rVluIPFl1bpRyrsjV/NZIAdsts/gebpcNIMpfU+wOwDDiebom9fjxbiudPVkdcAhG7jd5/dAT4YHUHZrOM4fxOTtmghHqpUenApQHhgSi7/kmIyNL49yT54FsBtOTfKMWorDWToEvASgB7a5+uY3oDn/mDgNKyMjjaQy+aoB8N/w/HaXBVvrxP404PSSTRI++Ip1fbaoVQrbYpi0uu17IQu21kRB2+t3zKxogqMfuoepKCSsOCQybGJxfGAd87hU3veIlcXUEBi43rt5/8x3Tq6guw7n9/v7jkeq0awLK5lqE7sTrV1JYn2hX/d79Kkqz5Ed9Dz6e928ZL9XMGyWKt+3DPp2XhGjzLh/TaaJuJfJ/q8blWKvf4yEnhcJ39ug029oMIqyMxZ/Xay1e6Nt8lXH7GozFY7imKCAg0FAG+OPZ5e9ZZ9xhpLg6xyfa5lT26xpHk1KHr0Q4HwveVoFkaJUEwaD0dbMVabUJL6NOWKFweYGYDviQU7M7XX0uMGLAE9a4EiKYWkYwG+9fbyY1Yq3m/i28OVm0C9pOGypy3FHqR9Ng9/7/fP6PTy+kl0CyUr8oqs0EqDrnK6DI3ehBZKEFwOFhaZ0N04iftCsn+yuPd0Bdtq+ofKObcdIInBiWTu0S5Wn9HBZ42bFO+jhMg6tumo2T/M+vEpec/+gMU/S54MF2vXrrW9e/c6RYcpU6Y466XCqh6t/hKAs8mmpwXalUl/dRa28HCSOQkkDqd/9vc+9mFp9WghWhiLK/4SLteFcZ8ltuS8Eyv+PfympPNl29n2M7s27enTnlX339vbDyXgSqzLgWw+I5JnXNIJNLYJtMUM82dFF1BA1xz6j+r7ZMVlqxumfnj7+QMcSft5+tcC2DHQvR7/N7Sk85vJtlhJtQ+OmR0yBwCgbKVyyVfSDpVSWlrEo7Pe/XDfZ7H+xbj056KFXJH9IZf62ivSVX7k0Ddcpk6PFqLPX/va1+zWW291tBB/Q5UHjj0AfKrKlcza/pZVbpePTvyN84CMVR4u+gCLh2P8gUsz/hHFiHNO+95+fvhWvEGyfBwrMSEp9qGCh0977Ml2kFSlV06V6dTbT5Kai6El/mmf2bkZN9hlWXe6w/9a/s9W17MHrWMf5Wc851Q9C1RW1JZYMGO+6jgasFb1fIF1kghrEB3zjEUxdu+M75yUt3+6BxelYmbMh2xS5LHnPN0x+l1tJ5+xU8+jIlqIF+juHS/oKvk7FcWIVNBHxqKFePufqm96C6lu4gceLroDmilLquE5TcevfzKXTIixdsPtJbaCoHjFbnWgNnUA2s3Jim8O8/26781UqyyMtiUkjAkVAKAED6Zacse/259b7oIWchG0kNvGPJWCcyU7KWwq3FtbV2PZWTnHYWUdeLKFTNAn7rnv/o2dv0BPuMKSA8nMZ/9FsFqR1bd3YX261Ll1vEAWT4rGs2qrYrw0pwLCAtUKMtAA3NjYyMotHim9hRbQ40NTXqYn/yACT+rHG+Rkzda55D7xdDY9WR+df7QVxt+9OZ7G8273kcU7NXg6gR9ITvwdimTvMkPmjZy/tu+ovdT4y7+bFOCZPEI4koxpZIqcErHc2gKKrQhOUmREveN9KrOTtgwC/nah9hAEfaAbubQps9tc4yvuwr3G5OOs0IyTG5nExLduoXPiaXFFAE7cszpAIQYCt2k1HcIxKPNZNPu3A3R7qHpteNycGoZASyvcRnIeWHg+TtTGIHttb6otuZwodvaRFJ2MmZKmC1VymfpjwUKuY+RwId2DsJ4snMI7GsuZ0PR3PRbbn72QD9Wh165ZXmWXAjCDCrrtxTWoJyCHosGmvCXS8jI6HXe7noDDUCbuyy+pJnskDwX1o4t6GWIZ3ieuMS4tKVv4T2AR8PrUlpuPhloZAX1LlBgFXij/tyGAFEHUFp41YOvRpC1DN3vyglbq5JhOpxRDXAIab1XCPSmgUd/1UC9uw2Km71Sk4qK687dkx/EeURUa4ftqPy2OtqDGoueZsqjedr6YayUbUq0DgK0dJ8+rs76wbkfjSAmZik7ohwhuPL5vVNpLduipiW7QnEDQ56TpnQSMBTh+sYpYBnKpRib1WcOBeOuByhMBuIkrRhVlX5YFQ5qufgut6LdTrelwvEV2hlhpaaxFExC6cnorCex8kndhvLdA0sa7IgzO+Uk8xjjCnep2R/ECUWKzcN5vCG2xlwlFRQs8f0u1qktWK1F35KI8nWKIA3CMU224YkQDkfuxnQWnJNbUUN74w1RXb5d8fI+Fof7gX2T1PtCABi3DpXYXsK9FAF0BdKFIdi6OuY+U1JdaKdFDu+rK7I4J/4JiQZ6z7o8uz1Tc7+gYtQQ7PnHkB7Yg6XyntKAsbi+++KKT9FIgjiaPqVOn2s5dO2znwW3WPWEbQafl1APBfrzT+t79vJsEAiwJvFNWO0rL4EE4lD+2HOS0VOTdUia9nQ1vEQhG8g4eq5T2mh2xFI9T/gn39l5+ERoYT2bBhSgQgHxOUzr6G+35ym9beXvNsDU6wDJi0fLm/l0WVOYz6bTLEi1Ls4C13rmszLIEy1LtL6nn/1ltW8dpX1kwtb9/4hiXbKOGrH5qx2QVHcxrsUGCfdvx8gWSVCuU4NzRetiSPJWVXNZyjYsltN9W5/3waQdvrX/NXqr4rb3duIaxtJRgzFanfd3YU00QeC2A9y0r616DJNsa29f8FkFnTS7or7AVSzjZ+RTYKkqIFDqkPKHiH7ynv8djxIoLyYCatNTJPcaHnlyOcXvTU3h2oArSrqR4khhVZYHBu8hOrEXdycvWxr9gWUZCjz6sPqIShjrOPOTq/MuRnvuteWANOQN2oG7lC4g70r6FgMuHCepdw9yDxyyYCYSizIS6X21xw3k0xroDbz/JxqWjtjWF/SfGznELGZX9rasxEtU6L6ze+VR0489J+Yg7pxYxu6A9RERw7eDzRk4vrLP5uWKrWB9snbvSrH1HijWyKS3v1befa4vmLsULtAzP8DvHGEkEWSbjkQ9BscMrlZ3F9kTJD04IfvZ/bul0x4uqOGykUWCjF9it/TSeyUqtcfAw7VHBjJrD9ewnK9PQjj5Z+dXhf7Ha/rV2tOZNK3sxxibOaXZ0QZUWYqfeVory60rswohW8nLQT/Hw9DDvnS7AXOOwPK6H8PQuvwlVLQxgKtHd11tk78V4o5NIMojUM5bpsMBhAOJ3k2uIKVn3BIIOCRswrqy3157aacUlh6BlhVlaWvoIjWksqrJ3mqDrrr3h/lJbxwXoyfXJVhP8ioGrcQEHWubA4hG9SIFaT4bHo2XoATwtS8noCPwKEAscS7onIjQW4nq6s1QLIOtGNKALeHvZjSorK50UjwIVPFkeZUDSvo29R3GNtpL2EpDU1j8iNK9rCZR7wRIni8o++et+578EMpH9vYC17koZGf3P3zbYaAc6Nr6niiX+T9+F9F7XIMoeAOfRpQu3jv9vTpKRRUU8kojl/W9Zed82Jzmm4AiBEnXCDDSGSwBB519WZYf3x9oiZOfUTpRJKY5JIoaOIyC0i2PkRtSkJA1hJ0fHJpdTk9yZ3IyMrlJNUPY/ARMFOLYLeIhWMqx4EY6WcAAn6pBbjqDF3/x+gh1BASQK1/uScxt9BwJog7hQEPuJKuESyzhdOj6L64vlXZLaAp6oEfks44wegwmcuxZOHBJ/skp/ciIW49lQPAgyE5iv2sWKel6VXYa83+oDKdbcFmJLUdG44a4yW3F2Hencg+2r35lhr5KAppcJ9HcP59n611NtI3zrvTtjrQpKySBouLgwyja9Af8EIC4pwHVoab/OFgUXd0IqD60JhQpJmDxgmQWdtoGsiatfS6W/BRDc2O7qV0BZNAjiIY8reiYtQrQ48YC1dtDjqy4Evn2EP94Nl9JixF9JRNzv5JQ+LPFka8NSLQWYO+8usYlT2nkGZIlIdtGK37adOk4ku9vk4Iudy8y/lA6+ZEnJbTZzcpeVow6yj2frbyfdcUqHS7rhS53uW2xEkqQnAOTfcTDZJlAXszh/OIN9T0uYdWP17Yfy0wenfw4yfROyO6mfHgvivt3rFFatZuO5HMGVf/HMot/OZ22AaffbcAmiTrVhaLbuYWw2Glxr7SXKk7ZTAWt/ipxkI3to0NJyF0D23Kr712VBB4m38z94gEDG44G1bqmT9nkEoJ+NHngPbUFu2BYWYtJNjgrMshlh1wHeMtGgbkTNo8GuyPnwmMBa59rW+KSb6Murjtq21/bamy9vcUknOjvRY0VSTcoD5557rs2ZM4fJIs3q0nZbQ3GH1e0gcFarrJge+jTBfIOS6ppBH500Qi1pJxi8ktwEBRGXu5rU+xaYONC6lc9wsrFcVrW3ome7FA5ovtunvqeS8aGP/q1VzntXJNk1HmCtK/YSdLcPVYf6bjyxNIRwXmoyWmOdSO55QFhg1iWUoj8JBAosa4wS31rg2smS0VbFmdW/arfaHDebf/WdQLLLyohbKWB3ugXuoXHtxfStLIviy2OdrNuZZJ0o3ah9xUFVG0pCnx8qlH9RYJnTomYTR7uK9qv2qTIh6mzb3bie1NwbaJshLAAjGcPDaXddTpJO70SfQ4K68HJ0wY3vcJST48A1QFu6yPJgaDt8GBCCUUueas3P4tiPp4gvq/evbTSNp7Wv0doIThUYPQIlRPXYiNyg6js2jAyKBENkhV/vLqP7a+qtGdFtH4QXr3azr+VlPAxk5WXMl/iAyljgurj7+8xX1by/LmKofHSk+p5irruVPtjldN29THre/XrAuq2/nuuj5a0Bw694+8XwbKGB6VAa00eAtXYr79xNP+92evKJoTkW1zYdL1mWO8OW1hesitTlGbHVlhl6DGCqntesXmeXXnqpUwGRrN5FF12EzN5Ky0jIRyI0E28o0pZ+cRHjeQ/++6hP+ANr1asWYAdYZC1FG9+/aDHWOQD+QqVjY90LLvBWcRMa8zQVqt3LM602LsODdP/V5ms1Xwy3R0+33f+8rm8GpzNOXMF+jSiLoOY12Oo24bq2vlZ7veZXtLka2/UnWBGStd2QYkf3oerBfCnaXG1JlC0lxqegCf52MnRA+qPmrNOB66P742znqnRbcTN5E2LlivSNxdG9l1r4oI8aJCwzFrDWb/tgDwy14k3YHWYtZL2ZuLjWll0yaOtfxuiVxHgcE8m8MaxCcJKXE7Bxw1tDMn/L4uyJtwskl5WVWUFBgbNc67N+9+geycnJbqAVkBYQFuhWJ9UK2JPAKS8vN6Xk1ITp0pAChmW51v4C2x5JX+dQJ5ZrUlIyKroPXe+x5o+4QSKMBCuXhX/T6WB6Vm/Pfe0/qZ1pA/z/72+2tev3Vtz7ht0c99AJ1bG167dW0rPRboz/2Qm/ben6tRX1rLNqVq9pjEdyeSYDkuNJI34Ai+6N7z9qD/1gin3itiOWM7HL2gBl4v+iuGZN4PhCQIQ0NNOZQOQy9y9yOYky4lRCKMq4FEtn9pQglP1OQFsu/7hD2M2wijfPg6OLZN0Tv8uz5efWAu6rLRFprGClPiyia6Ha4LWVEWuMEHwx23SAOYOJUmJ7yhqSq20WDWUzv2Ps+NW6HOthwr3qliKk7IawImFpfjnN9jQlWmZWj73xlnglvnL1TeV20ZRmEsdE2o/+MMHSMjutCkm9aaQ+nzilw1FAjpZEu3+b4YIpUFFBbQoEjUV/s7kxxGahF/2h68stuAxZP0a5odxjVBYtKr/43RlI8XXZHQDdd1P0vO08t2Tr9LmRdzMcWzhyWs/t1YGe5yvPZdjcRc30yyHoIml2y10H7ZWjuLShpWSFLLazwu4CgBw/6Py15TMk/Gm36YmiFcA9LYu3nRvTbAqa4VlTW51rsZZ3qDKIlbf4lWwS0LB47gqxOBYXbWS7zM0FfFQz0LGAuWx6LanZGy1A1mZR30V7yRaIZhZ4afi2h2kh7i/PM6HP2ndUGeD5m+b6vhxNCxlP3fpTadS2vFiRkVULj9ZQEWXrH59qcy48Cr1GPpkTi8DcTrwqzngBipNHRlxsqVHkkrDiA3lfd78FC20dx7g/8VxyY37/+993Y6nofNOnT7fFixe7sdYL8NLYq/1k0d7a+Qd47Rstam+6FZFiPmYCFqSFRVbNO79xwqdsWfrlI5O9P4XwZPUjd/rF6Z/FMnie2+Vfd3zApsUvtJvyPzueKv277SMFm69uvx451F6ndKP5SgBXRe9RtBCVk1lsZdETAJcyhKx2HrjwpwRUHom0oA35vtUsC8UhpBcH4ztsYGKNUwUx2n9wR5jFJJCxtizR5t582HbDl6sYpTgkqsnJinef+l30jtOV0bSQN6ufte8sec4XC8D8vGrVKissLHSLLxWNMQLanj615l7NzwsWLHBgcLzliSPfx4K+1b4+7/fukB0Na+3PRx4cOVwLAckKqmxvWI2X5Ycjz9Pa22j/vusjLtGP9468A8eihYgKoRKFhvJFSb8Y7y26/cQHb+2rtTvyf3xGx2nnemT7pBYyrfQ+t0jxKK4RuaC5pftsFusqjxqxjhTl8hopRfk111zj8JWKF0jqccW95DxnfDMnOeD7ez/l0q9/ZPL9J+zxvb33skCotGkYyv3VQjx1EIFpby4efbDoMkoENh61kLIuH3VIRWpjhbWBlt+YYI3kK+hqCbErP7XbwqBZboN+eZQ+JENKDPFMV35sny1jzGuQYW34+NGYwf++msivsO7Pebb0+iMWl8bClTFZ7ecIc9S0oc8QwDjntNWqY+rIwbJh7U4cCgQ2Eutyzo3lVlUUYeuR1z33lnSbHHHzKc8TcMdTi4auC/2S5SZPcAOxOpBoIPqs6GF1MqUwlRC8J63jAWX9e+TIEWeJ1qAv/Us1Eu0rEC1NRnVOLy2qMgjJaiJ+tjqujlMq0rLwR1EZ2E36yR8763R/5AbrjX+CzFVfd+lUjx496tKY6oH9gxlPAEunrbLT77AvgJSz/QecleCWuOO5o6c/+n9mD3GH5oXfYlPDLjnjG3in4Lo1/NfWFbzF0tp/ag9VfA7Lb6uT8IltiLdONKXv+XQxahjpNiu9w/Int9s2ALECFASoRxd1FP0mK5FSgKsoIEyd1itadRYD5Jf7vOuuOHCN5ToY06AGtDqoFz/4t2nW2hJsV72vws6PY1EngD7x+Cuq3bQi+C8QKR3uE0op38jCPdF3Je3/+2ezbfehGLv+47utk0lZZRl38uCvZ8CRJisZEZH9ksuDO3n20gY7f0mj7cUi/cu/FNg/IGN3ZEuMnUXa1natEoaLN5B6E3nh/igWB5NGfr/7s4dtKuZkJUBxRcAwlQ2w/1n4muFYlT+P/JyOD61EbSAZ75If59qfb3viQx77RnQbWb41eJ0qEObwwWj74yN5BA920A8JzIzus8ved8Qe2TNo18Y9yKSW4Pr/RrvLinAatHVF2ieyfmQC132YjXWfVdJ95l0PrZ9s02e32tWXANQVdQ9HfeNb8dZI6vkEdLRvva3M3jqEFQ3h/x4kz6YBrtN53i7kAH/z0BT7l8sPWVx6vw2lM3DCaXfvCam6gBeHP0/gvS7gSxZOpC71Wa1PUjxwrXYo2lLqcLsT13o8wYzC7nmYdyQbqWAXTzPX/3KrHuV9keVyxc2Hjn0tKoJLkeRr1HUsBFcfFXgOtstzPmjnZdxInfmZ2kfdvwDs7YCBxFCQnp7fTSK+RWRpaan98pe/tKwb8DRM/Yobb32Be8M8cKzSRZ1v20N7vubuNyEykEQXoSQyGbQGJpDSVyZBpemzD978CcbxHKemobngu/s/7vSUbyv4/LgoA2NVuUDQwrh/gI+98lTN8u/ym55fvFI9i+amvKQQS8fdrOQfKv4gWWmpa2k3bYxddcMUJg9c6zdxy0UZUhG4EGVDnobqp+nDeFqGlKBmXpktX9YBbYzg7jYyzDFGSataRZQ3nUcBcDpWgFnfqXj7eJWgdOsqsoiLc63jvCKOt78U31gVNxa4Hg3KNe/L8KX2I8B98OBBhwfWNP7YMrqXWi9KS2pXmt+vu32mNYR+3z33ooTPWn7UxSMKIe/Fi3ux6j+hHax3p6rSNdCKviH/vjM+dUnXi7az9RcO3D5b8a9QGirtzoITjUVncuJt0Fs21P3mON672tMDDzxgK1eutIULFzoVlueee87NS8IwMizKI6CFbPzkervtuntI+DNjJF7kVOPu6HtTZs6HDn51XIsq79jVjZ+yCAL0lsXff8pHHc25PpN68d83l3ZcSd95s9y3+JMUnweuK2jn8kjXvFRg9SR/kwFl1nkVlsa8MjUhCGML8wRrvLiOUItHKCAMzJCC8pLmJxndqoaNbmPdmxLFrP9LnmVPb8CIgduZUkn7OQRH+9b4R8f9OMp9oYy4QRhsHqv/uLU9O8fm33XIgjCClaxNtaD2HLv6wg/55ku8jKONvY5Cfeudt96vaEiSGY6kLtWg42VX8qzVsnh4kjKDaKvt6nzd+uHUBpEhTtHG5eE7sATEWE+bz52kjqpJwgt8VOPSqtgb3PWbrqNUpP0EK/Tj108lU5AsKd09pDnFjdQ8gPUxFnkgiKA6n6daMpoXNu4aG8eOB7s3wCHqtoKQ8yyDDIX/L5Q+CMKpyGKJrz26dIS8wrzNeyKb5cGeVywuKPO4aN1+BHgiMQFKNWV0GSBjY1RgouMljS7Svw7Ao1DaWcE+pO+F3NptcBk7I6BLpNqEzC5burCJZB29pr7QJxoH/8pF7k1I3jnl4pHrSQBafEUVfRa/SyDbFbVhThAt/iMTmja5h2TfU1BfP52gDz7WtFktcIST3b95dEyaJ0RJ3ylkjVYClQH2lYyfR3/wzqd/nfStwKyoJ4Astdce9Jh/81SO3fuxA+hd9+F69InmR3GOfKzSs5CTa0ZHs45Ma61YWzOgNuTDKw6FOrJ+U6LtwhJ4083lqJfBveUakVAoVBdDPLTO73ljklP7bd6iJksAUBeRkvjy6yqcWogoD66ID67Jl+dpbAmyErSwN0InqUD95C+k2N5I9seJJM+R3N+ZFAU3CsAru+HJALm+X/0S9IGaMFtwFoEeKJrkz6+lj5Io2LkJobjAXSEiAX47CwLc0dFh7fTtUOsI3Ed2VRK9BC9n4VqEy5YEHbsybSWc9ERk6nZujbc1JAKaNr/BEuGeTlpcAyWo1+qGegHW3dYF1z2URUswFaE07JFU4t82p9tTW9KhxQ9i1R0ebfXY1FEAAS/kPMF3zlbFJg+Ff9G7BZx0scmSKHBdTb0KSMv9rgyJKmp/cneqDcpCqXarxaH4hf4Uw3jqJla627iue+FGjUU/3LMmy6YsqSEBD7OG9z6FqTU4u/UAiYC4Xml7sMVHEriImkEGqagVyHiyomQhc+Kv4J6PmTi99ydP4Pa3t9uyc5eg5DHzBKOE+lJTX7Vtq11j82MutBisM6GhHYA3lEWI+g2ZQGY05Cx3bttDoqAEy8nJduC8q68DLvckFBMKzqSJHbevpMCykQGLD8kb1zmqO0ttZ+MbsLsOcs8HrZUssfFIaL2TIuAoXqlk9MSnDqFdSd+4a7hPimet4jLmsUkCUe9b70bFU5XQb6KLiM4mvq0oPD75ROI/ElttCH39ANxBQVVk5ZsOrREKl6T5xMv2XO2Ol63juYa+E53ESZKKSjSqC8/EqlgNWFFAo9qkdKx1nFOV4d6CoOPUdJXBpT445qZkM8rA6dFCytoPjiRd8epR7zcM6b8DXa/YhBQUYiZOcQa2ofhmWzR9pS1bcL7j5+/evZusrfttAPpQY3CvpZEpMZ4shJ6c3jt5L/7H7Gh6doRuofadHj6VgM5ZGFtyz/jUtT2H7UjHNhb+eBOQOkwleVsmoPbdFEK3GQtiyMg3f+Q0olzJw3/zzTc7/CNPvjxFMgbKsy/DpDDM3XffbcnTm/HYzseY5Euwc6alc6AOqbrVLAgjaS9BPNsxr+nJztUPdSU2uABZ02PGG/99ZbXf37oKbn8OYwEqbQFNIz+rnWvcU/seb9GwJnUkGSnV5voDtoDpjjhwrParRWoIylD1eHSvvG+/8+KoLqQkphFPtZIfPeDkdYOwgjWyycGtudf/PkYvSjZjBIskSHQqsVECDOUyqvTnWErg0jPCcz5qI8YKYYvALqstRO0qr8laWURJsKBiawLjUInlps1wknyjg4FVT4GXpN5pWSk5rkGIiqHGIBeQ5z7UZ33veJ1YP/S3OJFrm/9s8UkxzuWoSnm96U8k22C1ABVE+2lA1vdyu+mzwLU6qtwg+luSfFIW0XlTA862vKDr3HGyfsci35U8dKc1xr5oPYG+oBvdj8e1VidW0QP5R8CP98Wfaj/RHJrb4m0+luD/V4ruNTV46pi32xb+Z1K1FjoL2Y7uPwNZjjfh5YYssnkncW/kBC+yOeE3jnneiP6zyPp3rTvnotjLbHqkz1Uot34OwTpzMtstGiuOJpReUKysgeoUDVhpxirqdP6/KWjiQPOxPWUg0jmUzlr0DW0qXVA0OiOIIB7+ez2pusORA5yzAIsoNISAlGPgRIlkXt+abOv3xDt+tCzX3rn8z+mUQ7AOq2gyDie4LiqS1MeoVQwojTvfK/3rEQaJCHjD04j4n1pAw+F886Y1OVWRTfviOUeffepLpKVvJcnKxlT4zL57iYQC4aT9hosX2Kg/49EKX70qyxYuHZs64B3z/quq7FZ0P6dDNTm03yf5pNTre3YA87xQ6bGr+pTfetZ07eQfcKnvO7EKiOO95Jxqiyaivby3z1kEJvKolYFPW62td/0xf+gWpJ7ybWZKr2sfMeE9lo30mtppHLro8Wgg90OBqSU4cSeZLle9kIGnodyWEjA5eU4NFr8e9+6LWgKsnGptIF+56ru+G+sF/y69rNxumX/Ubp5Xbq+g/7270mfuc7QQaCKyZpOu1KeQspuNcxxXtDu/dYDtBth/gHftrxDiv69O6Vmy5QLVZ3ERRxc9dxJWDaXLHqvEpnTZ4beGid1qBm6xSK/UTOPAts/i3N/fB1gmMQcWa08d6R28Rl998L9FiReN0EC8duEZJ2Sd0cVXxt1MIpjJLpCpoQM9brxBLfCjO87d4zyNTz/9lP3hD39wlskLCIKbn3j+KT0cp7tfxWhoQTbeUt5ZSOa4R21Pu28r7Hx8vIcet5+3kFU9uCyvUXh7mO9qyZJ6FGua7kvUHE9GT3+fLFBLvylhjtqltuMWpSxUhpbIXcL7nFBrJeAUgWDRSVTEZw0HrOha+k2Wa6+IU+zxiv1vXqBDVnTNT15x0m/ch867vvYpV0cn2zbXeXypk1eds+YP9NkbtY/Aj/WZ1/Vc56Z91LKQsNNcrjn83nvvtfT8JNv/XJ6VrYLCRUCHNye/oxcz6qB1yOPV9xxx+scKDrwi+yM2O2HFOzq15hzVkdpNXtR0+sPY89mZnDw7Yra7L6+ojjZv3uxiFzwZYX0nLHPeeefZbbfdZnfddZd98pOfdFhqTuxHkVTMGAHWZ2K11jXl4c2LN1M9He3cNa5bnxx5A9zny066b1NvuTvfldR1XrTcfceK+NaefO64LsZOmr8JkxspGYwtnsKIx+meBX1TMdL1FcekG918S9/UOCtlL21MH1bMWCWOtxaX/sUb0waxsB0klqceg9OMlRiy5PFjjC1qphf2kjwm6v3jvXW3n2fw0ue5YTeCa4KcQpP6axD9d9L1aK0fqrC33tqCddvX/n2UPV92TGeI3rljrxvavZvUvzqxxwEa2dGP9OTto+M8IXgNvDqxTuqvBqLjv1f2Ebsq6RO8tBn209JP273ZP6ECj3GNPOK+f3YbAW1ZsT1zu37zVge6vgeqve/PqOb+m3dujPom9UuGv86vHHflB4/eZXekfwOVhTNfkf89HqE+6gvohzbYG8wL4vtNScAASMRiarvPjdYdvM2aI35q6W3H02X8aSGhhZkEP5Eh6qr6kcHDa1uVWIVk8VVZKku1AlRoBh4tZCzKiPecst76Z9/T9zpOCfASh13h+m5rUYz9/s+58J4rbFEBihpQRBJqe61yfqD98kESBWV0EVCEtmhDtC1c1mjnXUyiAAC6V0ayGWrCO8LGOKM2+MPfARaX1lhEbpO1YIWqGHbtesddKktpZRjgsde+/9sZWJZDbQWJV867pMZ+/bMC68P6/bHP+LKrnQ78fuvLs7BAt9n860vd/rG091k8p79snr8bqrw0zPYQJLmN9LB33H3E8lHkGG9xz1tN/28GWJ118qNqKiPsj4/m2c0fP2QNWEGU3UqgcIB7q4HL9omcH2BNOWB/q0OfdNhlLQyazefF9gPAYpR7lu8f/agtI6tnUm+klW1BWQDr//Jz6y09q82eLx1w1AgFdtUAIrQgnB290i5O/JBtHLrLXVB04xyyeaoOZVFuKkqwjS9k4Y4PtYuW19vlK32uwOPqeBQtpEvAOv/UNaS2lQ0Il9VGKg2nKvLYZyG3V436h9Y13mTpzwtsJZvk67+dbhd+eC+pz/GoYBJJIg4hmQWXxs0yXlll26BtryEJD/Wp72S1Via+0eWF8l/ZuupnTnALj0UL+fKXv+wME6KQnJt6t7N0+7yHvvv0YmBkuJDRQxQ8D3x7dVhVVWkvvPC8O88999zjDCpeQrDxtrNT7ffAjtsBn74ONRZ/uKzrNadOcgdj0gHqt5Z7L2P3q1OfoB5PHVQ0+rreM20icOvZsodH3lUQA0zqMCVD6iwCvmdSspDNXJj4PluaeLs9W3u9A+zlf55qIZktFkfiJBXV92hetf81Rj+7XPReES1ElmvPon23n6Px/o3H36nGbqn3eCD9c7N+BChpHJHiO9lzeXXjD/b02RMf8MYczxu9Z88ee+qpp0aUvWQs+8hHjoHOM6m/93Lf3qFarO93uzFqNu39PNq92v/VWV+DvrLwjC/1dPk3ALE7R45bmHiDLU++87jz3H///bZo0SK77LLLnBHQS6LjWab96/ad5ubwLuhPC9lQ/1uCl/96gjTjmTzk70ruterOSmtkDFI7E4BUWxtd9NsRfmtEremBBU+c8hLf3n0XY3KD20ftcSpYIg2Pawnn9Wgh0zFqPP/gNFs0q9Guu6QWY6pv3PbwoOamQ/R3pmubxG+K0xorcHI54+SLBELu2B9jMy8pJeBQwbsseJjXbo5VHz9z74COES1E0e6VlRX24rpnLOGKdvvszB877Hm48ynbUfM7a1iVg8Y89JHp/faBSf88Mna6uBRJ8akCRjcC72+BZf+G4Vm2PKuWxy/UBf0tLZ6VQN9nkqUrLQSLNm6Z7IipFjUQ76wp/pOBwLTcJl7D88CzN9DrOp4usP89vJuI2jNpgO9m3+DBbCTgZgMwaGF+JTNsEnI58BnHkNI63fUUUFg/UGTpY1A2Rh/bFfa6dYQ9jUrHMvdTdW+xvdL4K9y/G0nqEgn7wWdRCxrMs7jBJVYQtgzt2I3WyIq/DE5yYfthEqVstKq+3TRYeGODRVbSt9FK+zfCP95oTdB3QvBmyJU6cASVB5KmzE7rc4lT9K7ILeKijbXJFasANvXdBtpuC6tbUUDS2aL4/gibEiX4O8OVCCSMCa8DIK6gSKmNaIsTkJF7FKuO5PYkyZaGbnAn3OdVCMevfpMsjTuSbdl1dfan3+ASS+ixa24ptpicJjvrnEbbtyPRNpD9KYCUs7lxPVAM4PRzTlmxezmfEou2Yv3WM8TCs36FxDG5BHr1IUvnLRK8ulba20RcWy++km/lBK8pSPE8EsjkxPZaYQWZ19DqjOP66Zm+TGf+m87hb71OIRHNprUpVrEvwVaeQ7AxgBIP2XGyed4xWsmXkskulDZUTIT07u0JWJihFUw7BcnYr4GIWlPYEGkv7U2xtavT7KVnMu1NtK0760KsFlWD1PQeJxtYVxtKmvFw9HBr7RDvQAEpeo+dAOE43kvLUAkbFIKYVueylrtb71WWo0khl1sVUfurmn5nFyR+gHeO2kVgleXObLT4ic1WAy1sV92g1ZJqupHgvT4Ewa9M/jTekKUI+M+CchRvZUNP+6y9/EfyUNFQgDTQRib12IxpdXbu/EZbsz7ddm6KsTldbS5hTzsLnnCCWZ2solwfWgAxQPcTqNoX76uESH5zSis8o0Qywpk8wpmU4xjMg3n/knD0EiRo8SeLiugiasvi3Eo1Io5zRlTjOYAPLwu4LJqjMz+GoX9+BBUdjfOpqEOo9FJJ4he2oFbRowQ63GQdFLhO+EtnpV5C1tEPAMCHrd1+76yCbGrN/QftYPNBmxALlxv3sMozFf/iEngkwMF2tJDt223GOZW03XnENEx31sDtTU+j6rEGhYbZKP1AqmF89tEBwkay5T1f+wtr7K+0DFzI+n7SpIkAh4VOtm3Dhg22dOnSd21V9x+jqvr/SrwG2fMAt/PiyRrY8YQVdf0Fj9takpOs5Vl3oKDQQpZLLJDUteIySpqJeUi92bnFx1u8eeO3xd90knUdqBV4Rd55WZQFsLWgOpXsnlQrRMVQO/dlR/TRSBq6G1Hw2I7FrtpxtPtRvJGLev68NtJnMzbxmpRkRLKTUhURrUNye56kn97njsa1tqdlLami1zrlCyW6mAUlREpM8piIliKqygXcpyTQqtUH6Q+qO92P7lv3H8eYmEYgoMwGzbivy7vehszQ6NrMoba1tqH+ESdDFxroM3J548lYVlT/71SHb7c9aB2DlTY181ybN2+eoz2ISyyssGyZb475nyxdWN3XVj/nLPpKZFLY9radn3YPlJBJ1KE4YWdWavrWIIfIeJ7yeRegK8u1aCH+RRz1HTt22Pz580+psuJhHh3r//lM7qiX7JrNQ6tdX5H6SUH04lPKCZ7u3KnhE1AWOsfmJp6HB+s8klKdZ3MSznOSfdoyozKtkblfbVVjehBaecuSTx3Mlxkx0eYlrXTHz4o/D1pIC0l7mmxR3NdsYvR55AxIZk7YZ51lqGbB5U9l/I7Cq6m2FspYGIP3LAiP9xD9KwoDRDLJrPTqpNgkCpZXZAA5VBdqzz+TZecSGBye0OkUlxo7421R+CehvCa7sepMFzS+sYJYLi5YXV3p7uuqZTdRz8m2oekbdqhlNyo0rfbRy5qtDKNa845423twqx1G2S08bQBZ2GSk6xlcdaDHafYiXT1wrBvzAmH8uc6eddr7t3mgxqVt9XSotXLzaBsFpLiNC2eZQqXlhkms3qc04gFyLyLZ08/2rOWevrYq0rOUeG4XD1R7POxTNaAuTHN9J/iGT9fk3rvfQwYmAK4LTjih0q2HCh2OUVoBrKfa6voOWH3foTH36eN5B4Y5U75zHObp93IV+IDwteqQOCzt3ms1/XvpNCUj5+jpBVEMJsHLSnLgSACyHq3eir697viWwaNOm7iiZ+/I1sL3IWiQatDXoN5ZFwndp0s5EUYWZZJdEtdazg/Ppd7JvvQX11nd++Vf6J4jAWT6WsdIj1kUCmlUi8ahWELxorVpqaIst3hsHOda3GsBsOuxFt//2d0kHhGQHbI1W5OsnQvecEMxnKkBq8J93xfabdfQGa+5CFkxwK+s3SFE7KvoOpKuC4gBwFEHqotKgGZje5g9+9uZVrwhE5kjz52vUVKgCuoCOy4mMEOZGbtRKtm9Bw1bwO91t1TbzHmN9uzj2bZ1I5kIXcc9tnkDbSDHq+0rE6Jk9prRyx6CPuF0d3k21YVjFAx7kXQOjTOSbVvN4JKHwogsp0dLIu2FpzLdeU5XHvtjjv3yVwVWVBbjAhRvvKbULju/koEi1la/mGbf+cZ0qwFUi4nVAWgf4oV1SUOREhYQB98+3d2f2mP7ULkDG2oHbgNJBg+mQ3mup25KrbRrr+Wivzo0mAAQgXeN/p2CXmqgyYjuEYYmYkRgBpLjLGLYLzEslWzzkT7FAndJX3KADsBoL2NIJ8hXwLcRT8kg8jEfuWGfRaLH97PtudbDgknvUVmUYQOBmGkfNG93FrUrALBrW/yutqW2puBXpUgPwWodq/sfVXkCLl779dqyMojKdhrICxqE4O9J6KldC4D7y/cpYUxTlc88qncn7esujmvj4j1QbDQeegkbksIybHLs/DFfXwwKC2mRWQC1Wpci3Ctt/Sgx+aXO9rXlNmc4UTZFASntUwnQ6hvweQVF11PQmk+JCS8JnzuGWlmPEPcC6BZ9T3QAff+pT33KjdsPPvjgGYPrU7m+NXlnR2e5TaWhpxTL9Nu0i7etrP1t/i5z77+MNtIJh2doKMNRKeq7K/mtAoWXitM1c99753l1/webt6PJf9T3/ABdAWO1K40/vv18702bf+Y+tXMZBwTC5UFx0nzDm45t7KmB37vD2rlPAeeADJRwSkksxf7elgpAiWDh7cZLNh0voK1zH2p5222H2YrRotZv0rhW8iLRU3Sf2tRGumj3ojtUMx6rz2nTfWnT/goGz+Va+ru+Zz/A5rD7rPMfoU57BtuIDRh2Iw7Xnjfn619Jt/nXrayQ9d2+eu4eagQstbuFl6zVV111lUtCI9Wxv/71r+N6F3/XnejwQ0NZrv7a+upcXeZEzjsuNmGs64tLLZnJ0SUWbeyU8Fx3Dm3xoZkn7HP11VcTDxJhD37/QbewVf8WnvHPCaKD/DNfq/61SOkcqnIB317pGkSBbUgBNscXtfMB6FrhweEjfUUa47on/Sapy5OVrsFaxppj5+waaBnpNxnh07Hoz2O8mUe2xHm0G99nbWkRGWRdjTW1W7VBGTr0Xc9gBUazCs7ps057Rd5G3UtCONr4YSks9FPc/cUEk+cASSed39UhEp2iNXV2Q6UgX0EH86nG42DGxEBWkgGM75rzIniJkfzWx3dq92r//iWU31f9jblvJpK/0Z1OVrO3N54YwkySK0OVHfYkns5bPLre/OnGrejihzMWpkShqMczV3XvcBKRzrhEX1lyWa3NZM7MO7+IPAyDtvG5Xfa3F0i+tePtPcd84u+ixYvicHnSx2wa1qb/bUXqBZkBl1re0KlXW/+b7lsKIO+0nIXbOyFwtiV0fc7JGcYy6Tety7eYwelWFXDIOqcWoxXt64iydmjQHRpOGR0wHDU/qse4LGFKjXpI/VMtRpMKDX0x82E5YEQcwgQk2Pb/aabd8YXdJMI4ZlGSFU/Rv/5lMhYZr5+MltWZGg9ogt8k+Z8V/iZs/0iw4c+tBK9J39mfbiEKzrrXku2NVZgS2W8GPOEVV8LDovPVsiJWhLu0tUUrUAKbpM2B9s1XZ9k/5RZZ/C0CK8e6hJQoOhlLK0FRR56Ltfnodj/6Mok7kgjYW1zmwL1nZlcH1sSW3Rlj4btDbFN1MoM7yg83YwXM7rKXn00FXKfYPf9QaMmpxwZCHSeQJ8upqB8DiFU/+M0plkZSmg/c7aOGaB+5ycQvlyKI/2Ch3x/4wky78+OH7bFfT3DAPJyU2p3obAsUJxONrc/9TMgRANHY+B6UOtqs8EC0FR2Msfcjl5g7s9VdR3JFSsWcSVKb5qZge/IPecgIol3MNWeTXXH5xcX2Bu9SqgqLIz5s4uw/2XrfCU01ick9LjQSSsiPTBkaqzvb7TDj8OdyHrEXGx9mcbfH7sn8gf219ZMkh+iyaYm8k1F0ox+X32tTo85y2UDVh09WPMkoAd8JGJT+9tNJFs5z3nlrBVkuB12WSg3ajVFkstxyjJYjeUYVmpltYzBfccB3BUeXOMvXBmQlPxUtRNlFI+gX0Vjw3xxeUAaxIsvlWir1gEBPk/XNx6bwDoLtvDv3nfAo4l73YYWtp71sLifJTOYdqIW874yGAA/AyuAgesejjz5qX//610fxYYfsmZrr7ZKUh1jIqH+cWLSY8YwuAtheETCQhfLHP/6xC9j68Ic/fJzHRdY75SzIyRFR5liR2tSTTz7pLN6y7PnTC8YK6PrTke/a3qY3ncSnf5Gaxu0Tv0hA5WT7j90fdT85MMkYdqose6OfcDTd4iDyhwLro2kR+lvWOgFfr3hZGNX+FfwoEO0VpRTX755MXijoYOC56TaF7HDxOTQSymXZpIYvgj+qRkfRvpIx1eYvr+d/PZ3XK+KKe/Wie9AxnmSf95uuIa6qEtL9nt/9i5RFvDH/QxMeAvSM3Qa+s/tj8K7rnAKU6vavJT8hIco6u3/+Y6Or0/2t9vLss8+6jJ9f/epXR6yyer8eVXTMA/+OX/6k8H0umZMoPuORK2zrL7fVDZ88ZbZPf8PGCe3q1VsteN1ku/SSS51qyOniwZr7C21tw+fdaaZF38ZYd4v7/EbT5xELCLJzEr993CVEbbkt70GoZCca6vTb+/N+AKDNG7NGR6uFrKt7xHY0PXfafvPbI9DAwqvt0lyzh7DPnZd6D5boi2x3540Ezipx2BI7K/7LI9fsG+whW6vvOeTd0QJwrLqv6HnTtjZ/13b+cprNWVxvV1xZb0nDbbV7mC6qc8TKAscg/NZxvuxjjyh1qTf/mE+m3oPWiOTlG6yNzo78FLKwYxsmTtfcPG9CP6vlEALvd+1+23buW21TryKbJvFQ+t1fUUjnS0d5TIvnTOacPCwqW/aFu33eM3B9upt+N7+jxGpv2xdtqcGfGYFk7+aM7+zYJ2q/TXBer92e9vUzOsGfar7pOJa3pB7PuT7VSUaDa3/JplNeXFZUuSSHLcJnpQVbydNTbRaZjzJJulGGvnIh9AFZKUVd8Iqsk+G4vlKTOy2PrHc5BOglJ/dg9RuyV48GWntNpPVgCQ1HgUNBfKmAPLnmjwxL2UlhYeBovJW/nWaf/FCRRaHxqoFoM6AhnotsAdDOxXmhwAYVdaSAZj6IjjgcP6HpZ+vwSjONRiwlvD6A4ssvpAEOA23uklY7XBoJp6oP1YBgW7ZSvG5WtACnBBb+kuLThLJxdYrtJLBv5YRqmzORFfpcROEbGWQVfOSXqEGWRWloTwHQ/uYHM+zG6dU27fwOGzyCOwgftJtsuTdlMfQyGTqvCiSwF3+XaTsr4+yG2w5aHzxuVw/8P5T6kqygA10MDK+/kme1R8MsPqXf8vO6bB1Rxk3tIXbtzWU2ZYZvxRHHsajhOnnAndviSTme6uQElR3x3n8qdG4yD3hrfw8EaJHgJSh56SfTLLegw669pfS42IT9u+Jt8/pUi0M/O5rEOj1Y1GsZkOrIFidN7QuvqLT4ghZrA9Dr2TRgKnhlAe9KKWZlAWs+Go4CC4owMX2s0EttB2CkjPcncD0h9Gz3DOLdd5AcQEXcPNFGZF0T53pbJdSQ8KV2WeLHzqjf+O98KnCtek9nkaWAw0FceQURgfbUo5NZ7A1acUMUdYRbMbHXkrK67UOkVQ9OpnOwAPXqUjhnO+fQO2uG3lMDPUWfT1bG0lg9trijfUiODw/J6FK6G/WNV3Psqs/udN4Nr+haampeivPXqoPc4Cx+rury/KQfEOk/9qTpf43R4FpSfOKCHh9sNgT/9HobC1jJcvdczY12aeojKBCkjnhXdA2PdyuwJDm2hx56yELSOrDY87xtoU7RyZ/mp2t611XsjAK5JEV23333OSk3Ff8F8Zk0jE4scK/Wf/QEzvWWln93EfxjaRw/V/lNvBwVyLD9HKWr6xwVRwHUqmdRQUKwgEmyS3Xuye159yTLcgZAX4s4BV4rgHH0BKvxWXJ6/sGJOr7ur1NIytNjCReWjjxiGtfzALvOWUK3KWUbC1x7BwlA+0v4CfC+XPE7W1P15Ang2lts6lhPf1hUEs0LuoYHrs9kQXKy9+NPbZAixre//W37xCc+YVlZWce1h1N5Ls7k3Y9nXylf/ObI3e5Zl6VdYdfk3O0O+03hvzqL4z/O+tl4TjPmPqOf48mjX4X61mGT6263Z5572kIi++ziO4ttafrjI218rBM9UfZFOsCQ3ZTznXHfixaFn5754LtS6tHFPD1wfT5VanL9LnDdM1Q9Eo8wN/Yey4vwgWuVCvqMYrTGs3jxf9ARcP3wDJuwoNYWnt9gZ4n09zx5EFgctp3jwyZuvgVDFGH0UfE3KnWgjb3u1xNtxkXlFpnXQGKtIVsW8MthjHicVW5cdewt9H0ynf0OXG/dttl58BJWbGJs2e3wgoo3DngnDmP80G9ef3Oei3vuuff+cV35Pd4JMRPSW2+G5zpxHGdWRfcD0maput3+odGvAiIY0QZ9fMP/jtI/1GNJIZmWAVf6TIqk8lJCsi09dMK4D9vb8+xx+zpZqGGKwilPQvWIwxfWGmWBdbCID2RYDEoXt15bbkk5/TZ5WqelIRUXRzrQ2dnNNiG93W0rF9balGRAc3K37T2UYDu2pJBNMN12oXxRvT3N+nBnhyEzV70zzXqKE+zAG7l2ZFuKxSKLlsA7KV6ba0U7Um3hlEabipU2eNi/Db3WUFvDtQwAxsKkbHwCwKJ6iFnh1kp+Fip9JTZbNICoEg3MRxCDD6KhNiLbs34XEerFMbYfysKRw9HwZQdtUhYpx+l8LtsggP5XjxZYaVmEfRQLa0pOm3Vy7rpQqC3g2DaAugC2goI8qS01JwXIddeE2MGjsTZjCW50fg/kfl3aciyq2kdSdZLwU5GFdElyC5PmoB2BM1YwrdlZ5iUTKDeVMvNpcaO989LhgCGr1wKgfvPtRLdYUCKVA3sS7KIVtdBccFXL+oWPuZEIz8d+lW/tyPoN8f302c02ZTpydpyvGTCARLTPtT38r/jHjsfuXNSDtg0AfARKyILFbbiv0AvFchaECP/cxY02c06rTeNc07BQT1rQaAvPrbHZS+stNxOpROrNS4YxADVF0eh6RpeNqyzKXkQ0v7Y6nEVXCxb7DjvKQkZWuyFSP7aTaSsttMC2tb3MO+/BdXbMdad3rXOlDMJTDJtmySHHWzTH3RnYsdyO7w/+x8oV6aQcaTySQouhnc2lHb7FQq8J4DdzQov1Um/FhdH26kECX0pibMKMdguiX+idOhlH6XZzr3r3ykqewN96N/p7dNbLENqvGCZqp9oilWWSPqcod2X3G5A0k4JhRhXJ8BUiHxhEY5LkoFfUFmnKBJ2RuECWboJfW1kEtpLS/ryMawCBzSwmD6PSdAjaC67O4SLLU3wY6eEDMJuomQ7ThTQ5CMiKc33eeecdJ/el/tU72Illff7Icf632QdfNSVkLt3SlwHXoy95++gaUkGQMkLhgSKLjIq0nEnRdvkFN9sVV1zh0mhL51cAWpvUoS688EK7+OKLXZISJdkQxUTW7XcCrmt6t8IH30umV+S1QuezKDxq5d3rLDFkKnXfgzxmBqotM0+oe8m9hpM5UqoISv8tEKw2r3as+h/kvfkkvsT79BknRN0QLUOGgxTalCghnuyexhH/4i/bp+9ltVNbCGXs6TqYZJFkcfXej9qq3oNAu3ec4gd0PVmwNX7rHjROefeg+/GXIJP06ZG2PbQXEtMMexFlPVPgmDyFisUQ918gQOeRhV3/auGgfqmiFOr+RcoTJWQzTI+YckL9jf6iEz54WdfrZOudPOK9EE1k3759TuNZmQe9532vJPpOe1PDO/QNdVhRx3PumXOiJhMMt9A21D7nePYyYyxPvWq8pzrpft6z7d9eYvue7bID+w9a2qQIW3Rjpw2F1yFBh5IatLYwP067/8kkjZcYmktdH+vPp7spgfiJMXNHYixOt39l1z4rat80cg1RTaQ1XQQtKAVFtuyIJVCQKjCoHMLD2kwbB9UOF42pO5v+Zg19O5DnS7SJUee7PpYUOpv5JoX+0unGogi2GJTKpsQtcEcqq+bO5uehkuTTLkcT63wn39PyCv1wF22/xDqqI636cJzNnd9ipVtiLaAE5S94nrHwlvs8XEBnaGAsVA4CUX1EuTtK9uc3H8+3hWfVWdrsOgvqzyaWb8kIRnS5A8ZR/D0RzmPZUmWrNj5NTE6VNQceYQ5sQur2qOXMrqZTtmFc9Y3z0r7X4nxGzNXUyTTqIgORgxJHU9ScLA/2/xi4brKdiDH8nuRp1562ChD0Ow5Y64Do1H9Dzgv+dv+JAT+nPeE73EHg+EyBtS6VETrxjIC1jhkNrmV5EPf3dEWTYWhRhrVvz4G7FGwrFrTYlStrHADugneqkkbg3QxAdHp9v6UH+LZ4Wk0qKC+L35asaLVzkUVbnNpkC5Ma7ez8ertsUr0tz2y18yYQhAbH+qLJNbac7+u7Y6wOgJkBn7S5NcwOHImzK+fV0gJ9dxrPqlYe8izJ4jFpwNiwOCY0dyfyOPsBa+HsBH5IZLZ4Al3pzbsSbWVOrV02pcIWcq3lFzVYJvJuF85E4YNGvGFfstWRQjwGqbxSeNOrVqdaTW24fWnlXgudBI8LYNwBCpLWpcCvAItL1U5daqJ0wRF8nkyk/8TodntpY7ZNWER0f8yAoQLl7q1FAU5MSlFMpqo/1a/kBSPDSA6Q1Gt/fTGLtLU1VkwCkxSs+XLNSjKoHhnCMHqZghznZbeT9jvSKkmj3i9uLqBNALu1PsQWTmx16wslc/vFIyRyAlirdi67tszeXJ1hTWjJp03osErqsBNgro4rMKeiZ5D3QFtPQpcl57ba7jcyALkEl6aKAoN0EM8exkInnGN0nAaQKqgxbVhoBap1zx2c1wPXkaDqENCGgLWedcMz2bZiThPyd9UWmt3krLploHxZ0WqwBFb0MJHGXunAdURYj02gzmu4prP+Dbuzl4Z/Dm3r8SyiT966TwWu5RUSfcNp/gqQUEcKZZiPHGPcvkHb2xpnZ19caxddUWNJDWSfbYm0V15Ps3Ubk+wVgjjVbvZvS3TBoDOx/heEE+QHUndcf86r7JX+JY3vk3gfaqvawvk9jHoUOG8jGLGXAIKTuoSp//3rM0hwUI9KjQ+Aq671DpqgQsnyoXektirVlPcXfMder/05APJ1An7eJjD8GCB64ugXbXrsBSNc0vGAa006eVELxgTW+i0jYhH/PRZs7sXgePE2cvGLHiLgvGAuGTnnn0020WV4uZIdN9tLMKbkYMp/IC6ufhO3W6nWlThMWeq8wLcztWjub/8dnMeNtizhfuqJ9MTdm21320O41W8l2GjCmMBadZwaPpEJL91l4ju4O8Ya38iz+s0Z1nskgdTjZE+U2DtFlKh+aerShwV0E1lgxys4cNiGczJw7elhe+1Ex/dxnoBSFtQoxUTNxss2TMDX946/Srtxuv5axzMWSqJMm8C1Ahiley3aixaL6m/ybgiECzQ2DbxN/64ZAc46JoV7XcF0uBuDRh3jnfjYui9tnsqIJNx0Dv09Glxvb3zKtjc/ZYsTbz55Rxz+pbZnp+1AwcWjMnjtQ+93//79LiOoJ+HrtaHTnvQ92qEfcF3Z95wb07IA11II+en+L9LHWl3q8vcKXCuB3gtPrrYZ02faBz7wAVs6/1xidUgYBOVtVdl2mxm/FOphyphPJe3uMwHWOokArBe8PJ6qEsjd3PCnkffc3Fdo21q+58bnqdFX25y4W129iIevWI15ieeOnFYzjMaXBCxhmRHTbUHcZyw1bIFFAqw1TsQELXBbCt95wFoHi/f91/KvOFUi/2BZ//t9jmQ+HQMHLJe5ee86chXEYX5sCrOX30yz9e2Jdqgx2i5Ka7CuHN88p/Yqb1EO83E7Ht3Nq9Pt4KZku+4DpRaKHr9i+GKNBf3QHW5/H7AeH7h2+w/TLuWd2/wWeuWA6fJDjczXhXidWywitdaywTtubgc/JDAeSOxB8WdXZ37HkoPn4j1nPql92fU1Aess4rX+x8B1lJHpbRzA+mSNqKf12v9WYD2exjyefUT3wJ5oKcFTTJ+znfWl1v7W9gWbFX6tvdnypD1Z919uYH8n5bPJIfbScxPtPtJ03wxtYko6aX7rsMBVBFokZrYIVoDDdGtGY64gaw0TwUgBtLpEHLj+od1aNAN7FPfiBa4GM0FkEAEfS9Y8RWPPiGu3RenNNgteRl58p21mMnlla6odORBpYc2D8AM5IR1D5wuDAhJRw/mhHJyqHMA6vX1frH3uQwcsdF67HYofMha3VoF1tgCZuaCMXsud12LLhohAbguzFzal2YHDMbZoTqNdgIuoa0qfvc0z1TnA4us8u6gDp19Ln5MLt6sy1hpQyIjJafUpW9Bxa7Bcy2I0KQOptGHDo+ggIawVQouY9Kg/Jarph4rSxbMncFwhNJUk7isio8enFOFZtIatUwJNv314lgVRmdEEbrRiwfZKZS0BZmhHZ6ImsONwrG1+M9Euv55EBHcetaycXibQPitigfHWGymWm9Rv5+NxSGDZHk7wpIC+Nyjo3wbAfAdJbMr2xjst6rnTuiwDi7wWDm/Vcb+8ZwVgTOX+qnk2uaUnxPoWC/peoEH0hCSeN4nFiv4dbA63rUj8vX9aqR2ALqSU741cpxNgron/ksQP26VsT7R+3M7P70EL1wcUZdWbHXyXTQ36iG1ufdGmhV3OQuZ4hNoz1A5X+xMuq2jQOOTUTgWuPSuFnCV5WqzxXrp5qS0KEJzfZqkJA7Z7awrp2tPRP++w868+apFTGDRRcskke+hSqDGtlQROErC5bkOShdK+8lF20cLK008X312qNdpcVuvhha448lp8xaNy4n6XagPWysTQIdtKP5IlQ5sGZJUkFlple5MIbIyx7GmgoJECOCcAZ9rgf9rRoWdsScLt9v6J33K/7ml5iYVViws/E4j0isDRWAlkTmW5Pt2Y4rn51ab8rTr+3GiBa01Eskp7mR+9zLne+b3jvX89VRIlIdm4caNt3b/WXt/4kp279OLT3dJxv2eFn20TI68Z+S4eRRPViVzd8YDr6GBfUKR/ER81FW9jTGisbXp2t/XuI8NaVK/lnIXOLhk/20m/3N8YYRMmdzjd9oiKOIsrT7R22oRUPuppO4VrMlgYhForygadbcGWqLEAt0YI9LQVpLkWrSOX7+ZBYdZnFEytd12edWNsCEIGKWLqMXB9PXy3WSxClQFURVZ0UTbUb7R1DIdjqI+pX+pfud0PtL6FxazJHaPvFOciTrjmimzaoYYscU51Ds/KrTTtCpzUPqKDiHMta72OV3IP/1IQvWhcwFrHlLYetRdLN9iF6J77u9OL4qHfFMXZxnXbHMDWoupMg8lGv7/n6261/e2/t4Mdjx3X/k/WcEICo9x+6h+e9J6eVdt7Aay9637/+9+3yZMn23XXXeeeU32gefAgggG7HCCcnXARVt2xwfUZNfrhndXGM8OXYA3HPTGqiOr0fPljVtKx1y24XRsZ2kFQ4IGROosKSh+pFw/Ye/XiD6wr+4iJ6fmWXZ3+lFX2ruF6cePOpirlM9W7gHXLwAY71P0p+/7Ox1xg419/9YI9vePXVkD2xDzm9Ix+vNFQIC87v8pWY+wYwtOTSQSMZDEXFjShrqW51heQLiNQeUmU/RkDVDYKVjfeXmK9EZ2AWQxIGCSCBgvwkM8a9qLIXDW+4rVNTyAjBjf7gT0ldiMZgtOhmeam9do1V9Q7L5QWaxJ50HiuYHn1p1dJSJVNEsaMSFTwqmbZkV0H8BoG27bnM/93cK47Qv9GJVZZXPc752SOryr/+/Y60LnRDnRutuuSP3vcRav79lh0UKpFE0ykz8nBk3hxAwCpI2RJnIVsUg1SZXVulaRS11cO4H7Crk/+nO3ueMMOd21zn/3L2s4HR/78WH6gPfTTmTYhp8NuvLTaYhoQJRNKpiHsh9M7Ubwm2p7AoSsCgz6jjSkNdqBowHVwlPHgJyKBI5eoGqA0qmURTPaOYze3gkWXuE1WneFMcm1oLpdUhNmr2+SSD7E4NOTSsapetLjBsgBo3/njFCwvgL68drsBbcsEAM7o4Lzf/THLopPgfq+ssjIaM5mZ3fkVHCZerRdQmUsjV6eLkruzmEllASmGeZ4SnuNIs0/nVYDrrAxWmlpAUA0BnKcB62vTuglWWRhvl3xmm7VXxFrN7hRrBux2EPj3QcBtNqlYdQCy1VjJWYWKmAtw65XgNufQPfdQP2+8mmwdLYGWfP5RV0eaGLWqdTxOrh3CvjNRnY8BbB1l0bDujXQskH1WVR/hFEVULsCqeqQkwk3eN9xX6Fa+sdBSAuF/1pDp7eEfEwhHnT3wzd0jwUGHAdiyFMpFJTD8ix9Msjp480nQDb7wkWLrjOLiAExZ3I+wIBLo1eCgYblF747BIYxnqeZeI7Bo614jhxHjCGhvjLSnfpdjX7htl20CZIiPLXsACQQtsvWz6F3vYwAvR3Vmn5vZBSgkCSY+ajBuuqChGHjd+21l8A+IFPdzUXCOQVZ1tX37scTOOCGOohv350tND9uVifdyXz5QfkrO9XBT1jOJIuNf0mj74QLDeu9V0bbmj5Ns5ZJqi11OBs/4AdemROMJY4E0kQXLz39RQAAnlCrqZvH5tTZrOfqrhQlWdwggCWieMw3XILQnZWJU0WJLKi+KdJcsVGg5rYZELEoG8wYJjNqpdy1evHareh6sjbENf5lsl927w0KxkrvC6UIGplhi5xesJQBJw/A8UpLnOfBa23uICYasl2TGTUFWT+/Hmww8VQJ/S7mArwIaxbn+l3/5l+MUCsaieYiq0RaD6kZcid1e8KXjzu8FNvpLnlb3HLAt9Y9jtfmau/XxWJ+d7uuweoKy2b308ks2QNDQv/7rv54gleU/Hvyu6N9pK74BaloyC9/IG6HmTT/+JfPXf+y5zvIapljNHjSGMSB04LWJSw0kyVIQSj3X4grfDGeyzLY/MmTpc+osGRqcrGHvw6Gy+uVUOwhlq5vsmPJku2zFxBcMQM9RGthg1IUSCS5uqGKgo60M0hcHhwPAdSOhyCwaYD0qp93SF9U5OsYA/bb+qckuUDyRhBMheMO8IjlH0UGUwU5FVmxt0hmWt0dgWEVWMNFLtE1LWGhN/QdQefEhcrcvY7Gs3yqaLxzl59hl3Pei4gloe/rAxcPrOYHyT0z5Fd6WE4HaCZXLF0WdzxFsu2Pkp1Zk1So7CIzvW2Bnp12LfNtc91tdzy4eJsx+94vnndbztGnTXGZmbUoDrr+1wPJ/x95nr22OTp70m5JbaSPdLmjsmtSnjgPz/kGo/jSjsdqkv2dH91rdu8XKul+xAyyCL868nf47aYQKNXpxqf11LQX7SsXskUcecVmsP/vZz44sMPV7B+pc7chYvl7/AFPuFCfZp6BQLZ68bJryhug7vfPSZrMPTvT1o9OV2t63oWZMYxzg4FGlfRCqE+0pJADKFtLHKnvbf4003NMn8Kp/U/Svbn7SfajMjbmPMZLV3nA50Pkw0o0vErvwV9vRcQ8Lum5r7po40t9Pd5/eAr2sa6Otq/+OnRX3ddu+603b80ot3QeZulj6Fkal/l7F+TCHx/TYzLg2C4/ut4TeHnuiJNeNv/nJXXbWlCaSJ4XY7ppYq68Nsw/fWWpJE9rwng5Qn1Jcou23f8rCh0geNwSgdQbr8Vut1WuC8NQO6t11tAPyXwQvFdolt5SDFXxjvOLeD9IX6+lHym/h387imadV32+9EmHFB0igNqvWasrDbYDgyhHL9QAoq8cacAgePwmeriLfi9+7Q95ihUWCjr6z34vTvWfnaALoqoSMsrqN5wLl3YecIsI8Ugv7FwHr0AAfK16fxUsSZ1KfVcIDo+GxAb4FwNmkfFHWdcjOjrsNTm49q6YG99n7Xf/u7HzWtSc1rGmpcJOgbazdmG47DsTZuQX1FoCFUlsJA3qS2h0DsVJdS+pmUIZUBq1+OppoxhqhyfZphwj4EjVC/biXfTHe0uh81luli4ZuSzpvHyewmcfp47shtmQmmqycbgBMAwADKTZQRxFgZdPeRHsNC1A3QHX65DY7dCTaXsNKuBrXfFwsx6T5zOfqmEcPRiEHBv1iQiuA1SeVpUmtCaDrUqSzCcRC3XS8aLe6ZdJowiVawwBTpuBGJh9tmqAK4n0yx1ootByGt/3iROttReaOus2aeNQe/KdeZOuirK6+C9pJo729K9uyJnVaLO6qGGWZ1PmHE80If0p/U6XduXHRtkZTO29WA5JKAG5ZiLkHTQSCTbrfiSkscABmSUgUrmRiXzK3kUE6CP61bxY9cCDW2gjO6GLAmXWOb2ElwPu7X06wN9elWi+63XPPqrfUSS28LwYlwHIb1dWjiZ77iQTgrX0p3eavrLbpF5fZZFZPfTQIcbkjmdwDSVaigVycZMVz+tOLBJhdym9AhcC3Bg6ds4a0tC/+Kdfycrps5uxGK+E8WrWLJyo3eWzfNVbZv82q+plMKR5QkIVMfLRmNISlZz0lNpUMrOc6Dq9/UWCy2u5Y3Lh+8ohua33JZsech1XbV0enslz7n1f17b+JMqOARr2XULwoK0isvrk4mXTEoTZ3RgcTIXxrjtFzJ7BYKsD7UbC02mmMF+6Nc6Br17YEtxgqhM++kb/LUU8ZCB8gerzXAXPYHM75E0V7iGCilqRfEDyVBoxWCjjVpOruadja3Y5ltLY4zprJuS6tb1d4L8FD0Cf6zyaANQXPCenksbxXd5DUZRA5VBp6REgsmsadrs5CgsKc9dgDrf5gQn3I41xfcMEFx4Frd6lhbvbzzz9vv/3tb624uNgqDqJTHF1ii/Ou9AURQf9Q8ZcO8+q5seeoHWx9w+YmXDUuYO1d06MOiDKSlZllSkIiVQUvedhYgOip0p+4BCgDKLCEhh2C378IXnUmwbPQlBgrRZXQ8a9ufNGq15E/IarLkogd6cet1NfO2LMrwLa/ecA6ISG3oUvbUhxqsy6stAHUdJoBzwsZdgvo69OX1FtbSgtGB3Tds1sselmZRc/EHXxWtWUsrLcU4ioyFtRZ+sIaS11QY11pTRa7uNzipzax+EabvD7Kuo5GW39yuwUDElo3ZToAkXDlIQthfPO3/IsPreBHAWFt6pvqc7I4iw+t0UV/p0ZkDqde76U/VQGkkWGjO2g8DA9ADlTjNwH22reP82jTZwekh+cDRwuh33rXiqTuxKcNh1c3P/Fql0J7POVI52skOnoTPneV23oGm9zYv7uuCh7wbIK4J7jTKPNgbESaowcdPIiCAzQRBbTKEFBWXmbbtm6zVatW2fr1623Tpk1OO13p1KUyov1fffVV9/trr71mq1evdlvz7gTrrkoErMbZtMwLRurSa5teuzpufBlu4/7feTLB2r9tsIbg9oPQ93ZYcVMb49QCgoYl84hKUl8l40UrG+MtspRBCCwzmjod68cee8zdkwxUH/7wR5xUpWQsvcWt2mR0cAaUuTdYaFRBEwPXwC2rQy2prbedd0ysRyBthK27H7pgazvexfnuNsfS4G4f8Gksy/OneIKTJU0KDaDekeWL5hm80tJXjMeyziZEXnncK15d+WfaWTtjSDvjU7vlRJwLxvFhEpXG3iK86YyDEVdgR36L++yzCoJV5yb4zqP20zFAYDgA4XiBiWam6UboT7LQRZK3oNzebliPt+BmW/PKOvBGp4USBN2DkUMZFSWoEI3xbQpe7xsSKixnWgt5FTptGZS5iTPbbDdZjjcS/5UY1m9nXdxgV6+stEhAKyQu1KckZav4JihbvXcxPsYPj0VnAqzdYOgCyQ8cOIDazdOWQgR+ygS41iTKCcHw19YVaBVQBnfuSiD5V5/1Qx/TXKJ4J18fxWi5LtaOFnIekpids6DfIvJ6rD8eiWtPiq/Bttoh+5kts0fG09f+P7GP5AXPirvSVsTe8L/6eXWfXgS4KA9x3WG29ckpFgh4/MZ9B53FTWWsDH+yVosm0iCgShH1UNJl64eBgP+DK4mGlDBU/I8rkhuUSUFJNVT83ckJrYBkzuVZJWTwaQKgSy3kC9+Zw6TJwAFizUIuLhwrXiQdac8hklvQcS7/1A4rB7loAvWKIuEVsKNgAklObQPMKAjMKwJ24lWryP0pg/pcQLesqTldUVb+JrI9lxy1yVimv/ULskOtPGjf+7cAe+ml71pX3Sp7Zk21padNs/VvbrcbL0KfehI3OqoMAG6bhqXWIkGrq16Aswv3O+/yw9auIDDX9TS7HX+gQLNPScQ3+2n817OVbE60v7yY5z7f8bESN9nv2xlnf/kDD+jqk2OW1VjMwjqSiqAcAnBfRsDcVix/GsYGca9teqzAUU5mfvCAfQAqiEFjcQsCPBAqWgh43OFi3GjyQsjS+hKW1hnxPj7bIepoIscSTmk/+68pWNH67IMfKbS2oAF7BXk4/yL3suOHDlvOJNUoLmi9bmi4hDDA3hD3oxPq7518MR7L9anOKw9GDs8racfd5bFQEjLsQ58oJjhTWuGBjiIj6odkDkUFaXk+wp4pScOD0mt5y2otFO7hAEC8gUXHpqcLnOVyAokPFl5Wedxl8+HaRfEiY7CsVBMwqaxi6h9eqduVYlWbsi1jMkGweE7mX1bqA9jDluukri8eZz37QcXHsDKhP809ZcaH2JYK+kXWB21lxvWO26rAQE3wp7Nc+1sHBS4EbAUUVCZNQrowqMz2Ffbi3o62L33JZ732yrt163vn8bi3Op/A1OOPP25f+cpXHDjxLIVePgPv+ve/favNSTzHbsi7z1E/Fsd9EfrH5BG1EPmMdd5vPPBlC8dyHLms1F3u4wV/trcaXrXnjj5s5zfea9u2bXOWVKcEsPywxWYT1I3XayXZQmtQ9WllnPHUQmJYZOk3jaU1UKFUE4vTfVmBm7CKN7o0yINIcAXiXQiynJhAtJSHbPefJlsv3FG5MQKGlZiS3rfvhMVDHW1utIV5rLYrKsirlX+01ZWPO0WQdPqoxogaFsT+aiFjHevNB/pNCW0EvFV0zufLH7U3q589I4WH1TU/sb0tr55wKSly3Jj/KVuY7DMiybKr9ynrrqzVHp1QQPjXZGrODptrs4ZusaIiAByyjZJv1HvxNulmK8W62rSs3LIO79q1y+0vSUct+q655hpbsmTJSJv3b5/e9caKefCnr4gqNIe5fWXqR1kslzupSLU50TuO1ha5OSlIAepwvga747lWoEuWI6t7UG6nvR32nMue6gVrjrUwfLPpKxhYem1lwndPOeRJBeTizNvsgsxbTthPbX561O02JfqmdzJs/l2O8VSFLkn5JQGNuJOGS3/wT8mv8Yr7K6TvEeQ0D9qf3v6RhW7LscEu0oMntdvsa0ut6MnJ1lIXbvFYsOckN9tZZD1OTeiwunk+nOJZhlOYpwIqUR1jThnCGL8JNKslv7+3QjEqS+0XbvHzjgqdO4j5/M0311lp4E70xastojLBjfUpzP2VJH+bl9dpUeTMWE9SuplkAK5Ibxi5VGJXpJW/PMvu/MBdI3ld9KPz+L1XOtea/CbZx6DxLn1Hz/j3OEgJVF5s/6rdEvd/e8Eg7rbcTLKWavDNhf5RSXDA229l2m1XHUUVotW6AFoCD00M0K204QoswlNiWTmWMIBglt441fcGogHQWQBAT25M4HQyA7sAgjDhNP72B+mj39vo45JI5jHsXbFWWcGHDZgC19v2xFgNiVKKUaSoh98r6kNvXyBBk3X2ysFUO+8sEhnMqXCTiSww6nQfnUmkMJbp/c3H5LBkzVkC9eNPsBP8i79GrSbKvn1pNtgYYzd/sMyd66k/ZWGJr7FHftZrjz33Meto/7H95uEI9JF/aH978qv23CugTbrz/f8A7QPZuu8+FGQtTLYx1O+i2QH22LMDdsXlwfaBe0Ps2V9nYNVsRqasweKzAuy8jw9YdMLx1toeFgV6lhwq0sMuWiyIJ9yBy/m1v+VaU2OY3XFdmT30ZD78YDJaLW2w/x97bwFgV3luga5xd3efycSdGEQIIUhw10JpoVSpu3svpQotFLeggUAghLi7jbu7u8+8tf4ze3IyDBFK7333vvfT3czM2WfLr9//fetb69AhPxzbG4YllFOfvKTeUPXp/KZGV3QR/2mVKTNbKVhTPubZsSZ8UepZRbhqe+Paai8ZEKn8zCqVZV54+5koXHRxMYaJRS1lO0q2dnxSrb4Xw+/psyjn+VjoeT+02Vsd+FkuCos+tWH9aRrXpRSweeKJKfjC17NJSUkPNGnjVFdBhOFYxrWMvDIayA5OLmwfGuD83Zu0IT70dh4ijOvF307HrEtqkDK3xSQiCmuvzZ6uowhACQeZ6JysTWUpqaTqj0eg9nA4IhZUYv6iBux/lzSNBYG45L5shkR7DSwkuMdm2O5qfQ0H297DbVMcMJOV7MOB2MnN4UubI1FaRHpBbiIFcRIpiRIFb7nlljFjYzwsxOoHOxv/hePlW3Ghw7dw8OBBY9yI+aOqtRReV+ZS9dQFzW9NsuELuFwlJiYaLuu3yh/DieadH8txfK6NLOPGovST2IgMJlHzCbt9JuO6j4I3KjIwp9AxJ/y65M8PcmModhq3IqqZ7gtjXgM9XHe24sq4f+KHR65HImE/c2gUv5Q1gpujv0koUygX0d3IS3mX1JRMguKGRfOCQvbCVEZyLJZxrHhzrgwirKq0hYu5EjgJGRIVXzn7h4q12Z8TzoRlehU0lnfRCJCeTw83TEPccPecpIeYp4fcfnJMMM3U6mjylIxri1rP4rnWs2ju1Vx3jNC8iaj55C0W9Eqf2cNC7A3oidpDORaaD+2veb70aefSzk8Wf4b9sg3Bo46Wuf4PEa+7bELctQxxazNlv/nz8jrlRbXuKeNbxq083lIJVURGfVdJs0qYtcp4Izej7X1sr/un2YxY7Dc6p7S0lA6VjVTfqzV/j42NJY52gButQkOd6O8YQz95jNkkyOCXJ17j4f3hb1Lm/josjfisaVcrenQudfNJztEmwCrjqROFs45wuYtQseuMvPv58FxvqHgSu+veOa8N1tme333gUSaB24zrLo+nOXcGG058iepos7Ty0uWksfgR9SKS0MF1/yJCqBZeXWFL1OWkU9B2akOvMaVERQvmMWZQT+C0Gq+PcLbntP98cKjfMNycyN6GZavrcJSMWy5MknQPJLPT2ylIvLQcLf6KLnKz1eWF7n2xZJjiHDGPnnvCXeu2xJKUYDHmpi8xc4X6hMXt/qklNA7Th+Y7kk5ogf/5vNsnPvd4xxZKgJbQU1hL9ooY6Hdlqvo6nxpo4nobJoAuwmXaJ77P/4YvHuxYb+uEPDT5aifWWsyEvTovhrK98cGHYRiiMZ1EGj6inFBGGjsnSnj7eykeyf9x4q0dxV/p+760CSV8IWyt4AKCU8h4kLdTGD9JZhuaNh4ybO2LK89Txr0OL/1Lw8NBayPPIxUuhvlsZqAopMIkwHiyMyya0kr2gAYsocGx+oJ6JuL1YTsx0KsW16BSoGc+szCz8r4ohCp4gsncHfWSCrYhT43+HuoWQ/n2+WR1SSQzSRt30jY3tj53JUtETaE/5i2xDZY920IpsNLC5Bs+9EAs/vjbUlx3/Y2YlNqOF9cewh9+9Vnyg1+KLBrt6bHhOFIQir8+fDcHEBUUHSfj4V9fiew8J8yedjGVKbejmElQl156DWIj0lCb4YX5i8nJ7dxi6LBUpEIpOIvaxwrTiiVA0AIZBnOnNRETPYxXyYUs2MiVN1RSSKYPsakKhQ3gMKkRj+0KoffUw0BF4piUN3NJI2asoFoUOchLyF/eyr/PTugmdETVZpusdF9BPwz8Q23J5xFxgaS71c6yqQN4lJd4UegmkhuLGLRRQCaKYjN7j0aa56rlAqQwmCAh8TRCGlitotkTS4H+rRVDiEMU4t3mYn/7eoYZ3Ri6p6gIx2hlbwlqKb1d22878soyUVidjcqOQlS0FbA/kZbKLQyHK9/F/t174RpeS4BaGQLI7WyFHXP615tnHoX2n/ewNMNDG0VBohimzaciZRAjOnFhA1SGpJIawXuK2qjeBtlvtQD306D24mQZzBhwPT/vZQyyl23VxYfIOUj5XibRNjPBzdmnn+wkg4wq2NhKBDVRNMWN8Xvh2r05GR/ZTHaKk2GIWlyB4KmNJrTvFU8OdjLtFNCLHjSpie8WAN+hxbbJmeF+LydfpIQUI4jtt3F7DJ57ixM7k0kXL63FistrMTK7kjCmmcg8WEr40B7jVZPBYQ8LWb58+diEX1VRi4zXupFfkM+wZydmXzwZV11yHY76PE1xIY4P4tM9KG8/FNqOqPgwlJ9owdKlS7m95LzqEmgU2yYq8mSVEKNZ2V1AuEAXWTu40x1X7LHhqlt53auqqszCKyyuPIb2hpH1c88Qw9beKXQYpDEBkBALto9CwfJxdZX5oO2DJLTzX5UR4sOiw5KQGjOPSbftiPdNI1vEJGS3FBD+cTETladi6tSp2N70qs3I5XeUFChjVlOSNivKkZAhKkpNJRpK8W2AO0oXejIVCVMRJ7Y8sW40uPrpOe+kQ6CJGG8915B/LxdhdwwQRjTCzhQ2p5b3IGc+v0df1un5Jfyb5gEZyYoCTeIgVIRFYeda3ktJh+OLMNkzCTcSJERGueZBHYKUaJxPVGSMa4zqPecFr2GkZsgkRo5PaDzvQWX3BasP1PUd4zsMmHZSHfcNuNHb30xcavLY2daGUwar4CIWJ7p+t5SbrXOsf/V35R8oUiPI07Fjx4xRJGiJeNeVWCiPuc6XsWx5qaVoKOiLGHL0N53/wgsv0GFxyBjNq1atMhSSnklD8EniZmsKoVrJEYSMzcWi6SvNxlXXlmEdGBjI9aSXEb9p8CP0Qwa/hS/+d+ruTN/t53hS8qEOvYOKVBEr+sge5HqU482NcNF2RsiOYpr/ZYwg+5tz9tVv4HzpDB8Xzezc7HN8ujiQNpMbHZV+ir34kWKvqbeGojRRY7ktZ3uPYYcMBosOc20tQEUP2TT6CuioKyCMs4B87Sfx5kZX7DoUjJKSHsJ7tpvNy9LLo5C4IIhy59U4sY5kBLOaMJdr1ozJzcz/4ZzK8aW+KTYsAzoZ3dzb5gDbGmY231YoeNQGV26T8iYi/w1ijLL6k9ixZS+CqPWQsT8EgfRWVx0JRnNhAEJWFXItaqeu5AqyQiUgxJvsRzP9CPGhwb07CsO1vhhsd0FSKj/zjTLPeFouzKfFc+2Paf9thrUq++X6X6EZGTQ6KpHqttL87u7kgXj3U4a0Mxf4/+uGtepie/N60wHlVdQkrY5adzycWe2uWJrUiLIWL9RUe2DnvmByNnqQeiwMJ/ZQwXAz4Qwlvpi2unlMRc7euA7ktWQwqMi4VpjMfdQIV6eWkSZWCfsSxb9xDiQUxfZXTxoDjl0cFoQzWMa1/i4D3RwywuXpYdbiAOntBLOg3inZQvyoCEhPsGs/FztS0HGyFuTjGGHwgmAnc85QVr5t4NmSgPTuKe7zMcP9VtMP6oYyufkSWtxmXHsQZ12UHYTE1E400+ubfdIPCy4sxdZN7njoV9eguaOW1Hm+GPFah92bg3DH9UFof+dVvH2SoauLv4zCohJcuqQWpQVb4Rd2C71eT2D3XlLRLfoJowQvYuYFX8Xs2TPoTUnC3FkL0VgQhB1vdaDqQBTpfLixYeKGjGtD58V/1U6ufDfVYyt/H6ARljalGxU0FuTBDiI7SExcrw2vS+M7/0AwvBhKu/KrmbiCSZCehLaM+DM5kg3vTbEcUZwU7gnDhdysQElWo5aotUGSYW3acpxxHU7821svJtjw3UwymctNjmjpqmkgCBsX58uElsAes0BH04M3nzjVI/SsaaG36PaUmCPjOsXTZlw3MhG3rC+DkBLiKdszUFZZhsq8WlQfaUNDfQMNlVo0lLWgoaIFpSeqib08iNpihoiZsNXtlYFyj4NId7+MbW3zzB/uXG+MHi3an6Rovhb2ebpgH+wwZKFEXV4gFqd3wJlWkdtogpqMayl+qmgz4ssbKmk3h+3Typ1dO40qV1rGCfPquKFxQR03sRWHg8mQ4A93iiuNsJ1Ec1hPqEEQxWx86QXtpQDToU2xiF1ZjADyb6voWbRRDExpQXNOCKozgxE8eRjBwwvN5wEu4Yhhsmdw8LvY/kEUxYdCmKBcjVsvL0Z4LKXJadCXMvm23pUwIlpbfaUBxnAQhnm8ca1Jv76+Hi8/uQ4JCfFwuHQb2uMZ/qRa0MLoS3Gs80WzcTELGAdXO2ENIX7RaMmiEUbv9kUzLxnDhU5U9+KX3t38fWQ2H+UcRO55n49GLCyDxzJGZFTJc11dXW14kaXeaBvLp7xX+l0GvfCwOjaUrzUYdm3qfWldlr6ZTD56hu3ZZ3W966+/nvzmS42Blh44D1EeswhMmoET7a8gzfciBJLHV59tYYa/DF2NP/UnG0aZcxD7gdQPrT7WLgYeGuwDNKCdpU5JB4UzDTQPTkbOnHC0iVKitAST9NydpAPt2h+FfvJaO9H76Ubq0phJpH9jMou5nwW65+00NNWfZUDLoxzK+y7kuDK0jOxrH2dcixLwKsKbxauu76u9tEFXfokF/RjfRin0N8kAr+R8+YVJv+fGr4p5KXmfqnFt9QFX5vtorrZKBbl/y7vzMDvg2o90HfUJey71czFU1X6pqammv+iQ4XvixAmD09aGTZs1wTxE9yhe9QtmLDVGqXDd//znPw2uW97uW2+9lXP1bEMpqb7zQe2zHE85uD35J+b8YMqdW8a+xYSjNo73nkNYUqR5F8tLOREk5JPMURN9R89iHdbn7YMlONz2ByPKVs22zKNhbRia7IzrR3O+TaOZuUDejESxjDeuQz1izJjSefNCLjEUhedShpzfomPpFXr5j2JnUSaKu44gr/MI+vj7gZwe1O5j/+f80d7EDRZlfcWk4pL0dxxuzsDJXS0IIRNX4KxaOjB6eR6x2+rvo446s8HVHKQ5wIxJHsYPJw+2JqjRv40+aAn7s2h2xbL2SUuvTzb6Ag8hiM/URMdUK2Fd6ZeXo6bKnfz0oehz7cXlMVSFdac0vAPpJTEJbWEvIZS5UwrDdxI/Pn3uJDpQgsc2dnoWkw/wacFCzvRyChNfEfgAUr3mnVcd6HtXB3+Z3shobOj4Dm6iMfM/qdB4Xg//33jyeMy1sLS5DDnH0Wt/NcULntgXjzZiniKJHSqppIAGxVVuvqwSG94Ix9ZCwi9W0Wu8wmaEijquksaEitT5JBE+vghKEM7PhP0V1OQgT9cEL8y1fodgqMRCkVnMfMa1wpQoYkflxbOKNSlZIR/BR5oyvbDuQyY8RXdhKSnTPqgatnmouahewDltbY7NWypjeXxRWFUe1NIW2yfjYSGTaMiv++dMXHwF2SKYrHhwnz+iF2TjH9/1wuNvfh4bc/+C6k2zceE1/Ti+rR3pieHoP7YPDY6zcNFVD+L119/Ezy9vxYYDVG1K/xmWT/0N/vjnPnzxh5tQfvIa7MmgERKTjVJmVEZPTkSyVxk687vxXmkkwtMb4T25wYR7rUVEO3FNHCqWdLFgIoE0uPMORGLv9jDc+4MsJt8MI49h70xS8i24thhRqd24kAae5LwF8bEovXSd9X+ehJjYHjx4YzmpkGgU8h6C/4gmUOqDNjVA2z176G17+VVfJu/Fmd9nzW9CyrJy4t6d4M9whiuTvl57Lh7TiPUu9WvlGeJyJp83EyQFE1GRYaJFW9ypPU3E14vtQPQuSkjlKWH8eXAfGXFoCPomtuA6JrP2MWnlWCE3SNNs2eLtTP4TJ7fevaHMF4cIjwmcXovKCtJ4dbmib1YxHkp+nLeXa47XVahC92a9KCz7l6oHzDyR5DlrrEtYHi8r2UmbrHfavoPvRhNjy5tu2BXBXAM3KmVW0e/qiBMlLkgPU4KNDcph9U0xgUj90740EZeuTHVRE657JJ1wAPKIk5qyj2Ns+q2FcCGNn64hmIj+/dOvKKBDARnnJUVgzqwp9lA1YVNffOlZCrAsRfqkyebz3W2v45BoDCtiUZ4ZhOtXVWPBjHrs5vM0c3OkaEhVp5KCnLmAzsZity9C1GBXXnkl5s2bZ7x5YjT4+c9/bq4nw1tJYt/45jfwy+zbzd/S/efhruQfnP5yo/WqepN0usK53/72tycM64/1YzuDeDw+e4AJU+813EElN5u4jsoy8tca7DNdrXs2RqGJUIqln4vCxaFfNn+3Ehztr2/9XFNTw7p6AS0t7I/Ewzqwn8bFxOGyyy5DUFAQN6gdeKb4c6gWhGN0oY4gpZaKP5Pt7ox/zITQBaETlE5FsBAZ2iqCTVgKjZpPcjhetbmdEU5VUs57M2ioXsBk7/crbNdUP+ludEPhe6TdY1KyM5Og3NPrETe9iZ5BB0QTjy1cqKHZoyGua6pog60xo6K5zI/jxlJW1GdiHhqvAjm+oRIJk4nhsYPwGMFWrE2BvpfI+8RwPOkz+/KfgoX0kSf5p0dvxdwom/dd5Q4+WwfruJPG9hauCZeHvmDYLD6N0kOVzk1U6bwi+BXiY8mMQQy/kiOr68sN+9aIFMoI/5LHWcqRjY2NBsN9xRVXGA+3DGqr/T6N5/m4a9T3FuGV8m+cVWbc+r4w1lrDJExyQ8xvz/potQPPkXXpTUz3fOus5050gqAlWj+0zs9h39baHuX6eQQ5X/6R0zVuAun4EmyqhPC0xtxAOHFzG3xzDr6Y/Ca2NTyGbX+roeJiLbU1votKysm/Vv6Ima+TO/xQSwGt734mH/8kRZPUFNtozGpsBrGPiM/dKoKmSrTJUjuc6LmV8/NJbMrx15KokDbKmndee/9vcAtrpMFM+AfFbQa5XgYyonjz8h+bKIUiJwMMNWnM5/VvxMneN4zBrxwKP8KI7gj/6WmX/9RgIRNVQHlvNra1vIjlAbch3C2BsIIJLKIzdAmF9qX+5kbeyhCnFLILhJ0KDXyirvSf/ZIYT9rcCPIf/O/FnecP0qvHCUzGjCZqhfv9xLpBJcX5hEbM8WvDosBmTKU630WpTZgW3wEHGrqBjGFXdLvj2PEALKUn1ITxuHgLXiEDnfTAEE21hZO2ai+71WZYaxDI09fAyU0LkDxKzfx3kJP6CD3LblU0gOiNkapROA3vwFoaxuSbHjCUJafwh765NKpJg/fKqzE4kcuFdl49ZpGxoZIXNc5XeXl4L3nRtQYqlCuvn/CW+tfCAevdFS7152BVKNTgtkZteX3myJ3yUKsnGqn8WE3mhylprXCN7CLXcTTDjWkUpDiMgCh6buPuw0DYNnq60hGZ9gCWrkhntvoLVPGbSqgMw0SBDeTZvgQeFTsoKe+LsNSbOBm+jGjyI/c7r0F8yhWYNjOGcIHD2H6SnnB6mKYsYwa62ET4QN6GlsXmabJ25Xpuby6wqn8uDYZIs52DfPHSJhOiPrSN5P1kjZhF72UDJ6UatpHstG5BZUbfUZ60Aoa2UtPa4EL4Qg8l43duisb6V6NxZHsohksZyentQzuFbUQGMUAD4cXnPGmMLaCHugqNlESfsqgFLlwdg4kzrqulBCwjB9s/SKAHtc8oe2pj48xGERxIipTyisshp9B506ER3DLjK6gdOYBwGqA+jQHo2JWMpMhu3HpDMWYn96InaAiVTQ546hcuuP6WiwmzKDWiNd50d7WyMzmSWcEztActZF4IDiFzQx9ZPWjMdPhnotFhPxlK9mNPwz6keMwhtEIeRGfS+SWYeULJQ7s7H8Wxtv2s627OOYQGjYaJewkvKBwgdIwbrOJqHxynLH0vE0B3ERqUxTY6sT0cB8jpPTmqk7Aket/YaZXoq4OoWptHhQZi9jGy3BwMQ1x0H+IIL9nPTHIPnn/7g3moY1Jr/o4ICqu0w4vUa2VMzH396QT0cmPxpRX5GPDhRM5xoyiQvbdFHjJ5iE+cOEpjIImLvwdOHDuI3v2B6CL/8k1rSjF3RqtJSj1Jo1FqjjJUS1rEhEI1M3rS5oRdYq4hTPGFF15oDAopNArWoWeXQSGs6uJFi5ESPB0zg5ZyozXXwD3si4UJVr3pWklJSZidXgb3oTfJeLPslGdpdPxa51vjebwXT/CWvQ1vYlX4tzHJZwUm+S4j/dlOKtiJHtOLXMA3kpGlBmsuvol9IHAMk2yFWK1n0+/vvPMO1q17kyxGPQi8oBxdxf5mjA95tWLx3BXI7HkHO7LeRcUbIbh8zk1YknAZZgReRDGPZTQgaiiARIYI0j+2ke2ii/NaPZ9BCbgyfLv5u6JJ1nzSz/EhWIiBcXFshjPPQjzWmo9qyFRQSiOki+Ow8I1E1BwIgztzMqLWFMExrZYsMj0mSZYTjmETEC+uDGYl/FpOAc1ZegYV0ZtGcr7SHKCieyhqosihok0kCCLM5aNrl7DnMsoVwbMgc4ouWTzX8qprTonjcysZXYw+N8T9GLPY9iG+1eRMnk+mqvNbkz9uBXXk+8b5TKKY1mH2SUIx+Bzq6wo8qY0OMOI43f+6CcWLPsmqLJatQNd09l9SftJLKGjRtGnTkDIrEpNmxSJlRjIT1IeMJ1vY7gceeACzZs0y40Djzdp0n4u3/Hyer7BzD3Y3PMtIyVLzNSn8ZVGRMJfQJN0rwjPe/H1Xw1PI7ngXzUM76RVdiryOHdjb+DwWBH0OiV5Lkeh9wWnMH/rOs4W/QEn3ThR07OT5O7G/fifnT+aNuHbS615gKCobexvwZtlfyTC20zCMBBImeaayuWYtQrk2ax6XENfmUvY71zkUXUrGc4W/5HV3mvES6z2dAlNpjLQwya+tDjVbYxG0uJIKvn7oJbTNod+dcDPCdPtb0VZJ0a6LlqDHsYuCRntsjgrmm1y0sg4RjLptrhyGn0MaLg68G4muFzBXZwEZpRYgmPl6OgJHFsCbNpQf/7X+Nv7fBLcFn8imHF8XzSNHUTLyMgKH52PvjqNkPCMjSJs7llxZThvBG5GLyxHvwQiqcejYPOp6nwpi8wu6snFZwNdJ4boASYyS+dgxteg+52Vcd1LspIfqR32kg3KnwXu2UtNfgGPdG3FpwOfOalhrB9FF2ph+Xn+EHipBOvydSelDV5gj6bh8/l9uWKsuhh1amRC1jVCIlWermo/9vJ/iGj3EqrqeQ/1aF6miweGq7GZi3TQZ+3Bn6c5dV3ZmGJaRG0wTnzy/DmQycCS1jIOo5OhAKMwntVhRIOKjSLc2t9l0GhlKwo3Ka03tA5C8w9D22ZcyLkqarAXFkKCGFg8jxKJFn7+78bvOMmbprSCdtzGu9VyujIgr83eAf1ORidnHhLzygz54bXckLiCc4YY15LFkeL2NE1G9sI5caWRAytmqxUSGhYruJUgCN5w2JBb/TxhEhSS1C5YRaPG7arHSZ870CEcldcCDgye7wBdrVpajlV7YDs92LlCkg5RN69qBsq6tfI8+iowUkLB+M4ZplPl71cG1thgbj5MDvMYfnR370FLvShWyQWJMn4Oj4C3ubTQqDzOZh/kALruJL+8hfc8gjh4KQBHlzj1Zoa4B3AHTWJZKo0LcwpJrA6Cxq4VRzyDDtZSS83GxvcR/dxmcfH6Bl8mwTlnYZLiZZVjLSJdapN5P18g5EIQGSq1XlHnjyEl/HCRtnFgtJpP6bzE957tPhGI/oRCStK/g5mLzliD0kP1g5syZTIwsRn0jvV3cqbvR4+ZCi33XNtZN01TMnFuCIzsoDHTUDw404B1pBIuBZoizcR+9ct3sU6J0bC0dwSVT7kRW7SZ0kkd8qNEH8cvLsSypGdEBZLrmIihBm35e49g2eo1vXMC+fsI8vwx24ZRlNLoS+uJPVcopxJp7sGKKKEpUT4nNwj2u3LzUota9DOk+F3Ae6iHetZ388IlmfhkgSOxk/4uEZNSzv3kz0Seafa/bzCk9I00o7d+Pptxw5G/nZop49RF6tpKmtqCVEJzp/NeLntDNO8Mwc1ILfOiJNgYWFcFayH88wGTGt7eE4e2DEeigSMCu7SEI43MGUqK+lFRhhygycut9pSjM80Fpjj/rcAh73o6BP5VL77qnBJEdw+hkEp02o4oiTHa7+rQxFR+fgPKKMm50j9DIPoa22l54UQxo6W3ZSAnsZX8kBpjjOpdRGS2Cg2zX7t4w9iUfE8KeEUJxFRrC8t4pJC56PXnEhU0VvlRUUzK4lXSzeAaljKlWON6wtn8gLSbiv25uaWbSZC0OHa1BWQ0pEvlse2ikR0dGGxlzFfvs/fETm4zro81vYnn4F7kBjeNYCSdFKY0CswMPwaXJXzIh/cnJMw2m1SpSM+waqiPtJWkP6eEWRZu874mzCTu5/CTcgwfQ49WNgTpv9LU4kkazFkOxxch6nRYkK7m+vImbnFnMG6ByJOnRcluPGWq0bnIQa6wJ6yz+cY1BM+41f/PQZ2ZTrjlG/OdsLzEhiRNYkTmFsI1YFPtq/TvJGGTfCCJUJ46UfYOcgwfJ0ORGF7L6s3JUZLgYLnWzIbJF+DRWdU89g36WM0SH5jH9rvtrvpTzQmIVMvjHy62rnjT/6ZwKjkFdT3tszSGCzxnKUj6roHLiutb8qeeQwIcgAFV9GxHrvpzzKx/Qrmiz394vmkNPbhAG6GhpMFzNZytSywwiDCG//QDHMxVOyUvtzuczm3HuTgrIkzrNf/UZBaM0ntv6G88JoiCbwJvUdEp6U1+VwdzDTI1gr2iKfyQhyi/BzGuK4sydO9d4qi1890T0kmd7v3P9vKqbkcuuw4amUsUyris6a+hgikOCtw22eqJ1LRr7M4jhrqGC81LKte8nvGMH5vjfQmeiD/uPG/uSjSpPjgEdH1Q9wRapIRyphtA+0vyxq7uRUk+0ivXs24HkwG/ua8CuujfphKqhN5pjnLS+XaT803X6eA0duq7aS8b3jrq1iKQtYGH9D3DNTvKZQ+daioFPOTh2sD18+dzzeL1IztGVlHsXpo3jYRkpFsmi0UexpYqiWlKL9mCYDgu3xCakJqcbcbwSQkaUoxA65IbWam8kTSalIWFyoZRMn+mz0uh9eDqEkWj01OHGn6V4aP+38T/LNjxfZ+1EbdjhmM3I9BZE4Spu+inSVMU8ibnVqOMc7sDxXHs0gutiLefWRNaZ8E42x1gjNxyaT5b43kr8fehHDGudc16wELFSaFIZHvTCg1F/OWt/K+nfi4M9T54TW0c3eTPf6fimuWYyPSRzPO486/X/L56gUENO33vnVGf279/h/gq6XDaZUEo050s/ipasf3Q6vhlaiKB4zrT0JJtdepHcwKRdc/PC30lLl0RO2C8sLkTLAprgnKTsw7rjafrs75fBRV6hy/hxUT7BDlS0OBXQuzNfniVOsEdGvTRS7g7iH3Iz/HHysD8xTi40HrqQHNyBBalkB5kxzJ25En9O3S2TRl8nLfQFkczy5vtZHyn8OY2hLC1M4mtWUTKmhROXQIqRFx4t8rYHUnCleFsC8jL9iVscwrwbCtDk1mt4Z+WpUgnjvlGeF5V4enAtb5zezY+h+K27ovh8NAZbXFFG6MJ9F1QgfrGwK6eKPaPKIA3VE4d9mTgZxgQfhoaZ0BZIiEiHqSUblKWP52hRVZg3zZ9evcxQtDZ54vZLa4wrawuVGje+HYEl9+eil8+t5xJ93BvPxqKkwBuOhGuIPsibhthcbpSWUv3PjbCRNiapFXScaldBRJ5+IsmwjPgyBHZsuxs++7nVeHXtdnpbe+n9WYypFzBBb2gbNr0jr6sfViyfi/rmg+jpjKDRVk3DegR5BaXEp9PAjPBHfZ0S4Gi05+zDohlXo72nnl7hQSTPq4VfTBH+6ys9ePrNq9BQuRF/+kMQrv5KOJ7+QTEeffkmbkheMGI/1fQGqu+GkQJNm4syhtrUt8RBmn+Q1EhN7oie0YDNa5PgRrnqAX8tGOwXcXX4euxTpt82dZRTFfHP6OMEP0iPe19wm5yHNKKZeEbl0N7MSHiRZ3XuygosTOs34gEqjgxRBpzgD+nA759KRQ09+B5U0+wjlnfYhEVsE6pVVlxbilIKAhWfIOiRxdObhh5FQxZeV4Z2R2Lj34vFYA95UunZ/u03Mm1eMv7XQG7sWrovDxCBNRHlqUKTTz39uDECbr75Ntazu1FxjZBXU/2Rj1JOL2U7+6nq7JvxT/PRRpgMSAZgPz9jYAg2IYo9eejkzbPw1zKqZVxfd911NmYE7UonKJYnWnAb0aA99tKP0VvPxFxfqotyUzHInAhnttEw8cj33nsv4uPjx8bHeEiILm/BQgQJcKXRMAYBG4X26D4PP/yweTY9v7yMFsd2KPnVv3TLn3DiaBbefvttBEa14pbPFpsN6csFtrbrZjsMSyr+EDE4skRZkghjKjrCSA9/XXJjKXrDOg30o4sOB1HriXXkXMt0zi8u9CDkZPghIZJ8+C59KGA+SB8lzXupROi7lBLM5MW2PKGqP0E/wiVeNIo9FjRDhrAMXQvqISeAqPXsoR8WZERJwwuYtKhiUTlOBBHR9XTds8FH7N/1bLCQIUIJHy24AZ9J/Bc3qYV4r/q35wxpsO5T1bcbh1v/y8BcIgx80BuuAy+ctcqPNm3FayV/OS8GC2vNUn/+W8G1uCLy+/T6zj9tw6c2kUGtfjUeyqTPPm4snPWBz+EECxaiU+cH3czNza3mW0V936GBnMdkwInbz+ofOlfrktanMUgR1zSLjnFj1XPYUfMmFtBBrWjQRLh7tblEYyxxIl1nqs9nCaNbYyBSYsmxoDyCW1wd93n2v9NhIRbMTpSW69evx3333YeoqKixBFSxquxoIqa9c6t5P9WrF3OogjkO9HMZI3oudGRdNefHZrPs5OhiNkYjojv6HyzdbpvR7voSQtr+iQLnv+Hk9g605Nrmdav4Mdnx8lWEko1MOg2WfCangqmD88FcW/hQ88VxC87H1c8Y5+85VOAnuf45XPZ/1SlWHZxL/Qp282bDH/G1mH9hR9srONq+yQwyQTqEodrzejJW9jRhehpXFhrXY4WD8Htb0uFB79pXP5eDXuIJiwiMS+Qgk7dXmGvLSLa+E0DDx17y2fr7eMy1Re1mfZ7MhUzJUuJTNoYTs8U20bibFtqG6SltSJrRRWo/JiVxkPUr1G0Ma0py01CUp0ULRwg3C/I8i6dYpZrPX9B6ikbLwktq0rCMawuvpVBrFHFiNcQwx0xuYeifMqvE8d53Qwneej+GhlovIhdUoYITULHw4qPFmtzMZKy+zv8lcDFUhEUCL/HEUuq33MxA7Ke38yuzS+GdxsobxXHqMtZELoyuNgtOXNhrtnhiT4kyp10x96YC1EgObqzYMqVlFFQzMSqUsglzrq5kSJ6bCBoU3/+zlBodMYUQgT56XeubXeih88As4nFdul1pCJLHmaqC3oQk2C/23ZT13vBmJAKD+tBQ6k4PpAfSp7cjMLgZa5/1xWfvvxRvv7mbT+GMRavdMZsbrT3v9tJz3YNrr72W3uv3ceDYIHG8DKs3t+CPf/gDaveSwzXpq5i3sB+PPvoUvvLFf+D3//UF3HrTL+h5ZtJny+t4+nfN+O4fZuM7n/uAtIU/x86MX2LTkym445tp+O3XtuCVdTdR2vv5MeiO2ix0NBRuVYlyAOTRvpR8xDX0kNc0OKO2hO+QEUhhEAoB0aByC2WHYOmgfH0QYT4u9Kr3tJGthBjYoFjiLQkxCSGG/zLKnIeGDZrk0SZS6qWxXdTXB7lRkiGgvtxFg/gfz8WR7s4HFznWYxE93iHJXNnYJm/URWNfG4UmeK8Fc5sQtrQKBdWuqNgSb4zxZZTkFa1ipwxowp8uI7bYmxRtnoRHNbFO/ciF3NrXj5Ps5zsrThnsojKc7vBjyp/HMsGvEu+8+zZWXXIZkw8Ja+F/L9T+hFLbVUhnxEeL30V+NxHqdanZeDxT9QPjgb497nsGc6wi7mAZ18IJylC3hGbUH4UblKExkUEhw+rHx27Ct6c9zkihzYvc00PmGRolOvSdV0q+g/CgONS8F2QWzS984QtjVIb2VGd2ndqME7NijGKz7Y1wwXqampqw9dg65LUwBO3IjR0x6451bJATpLNbRqjFzmRGceIQePnbNvozXq6S8BjHrDDU0Ih2ZbLwVG6S3TsoTc7vJc9uwivMzXB+d5rpH57s9w7cwAemOOLzC/+Kv+VfexrmWs+qeULzpj1GWfPJPBq5T/12khlvZsOvQ8kh3OAOk5/XaVotkxFt7ybxqDZGgi4grl+/07YwcA97zLXuJQo+zS9TCXdSe6r9xROvoo22igxv05ajhtXp9fnR385GxWd949dz12FDxVPYcwYaNvs1+3zWb+seJ1t24+Wi/8KttvQBzv/emOJxduNa5+p+PzhyHVLYlaN8ArEq6Mkzvrq9gSO2F0HFVCzKR4Pt54ZN7fFC8a857mvw0OS/m3Os5DnrGg09lXgk+8u4lZts5TSISenqsHVnq/ozfl7VVYS/5XzDbOjsjevXyr9DiFKeaWfNPYKKKQKsEsU+o6jHREXziyLL2qBfHfbWWM5Ov8u1eOykhOmm4bOpP8f3D19LBVqum51e6KUQywjFV8Ip0hIbTGYfzrOtTLiW5/si9tUD9N+Eu8/Bmqgf4nv8noFk0bP9y9nEFI/WkzjGJaKza9dOhM5qwHB6DRZGOTI6OJ9iM9+31SXrX+uODG3VaRk9wRsqf2uDmx6MhhdVl3ti6rDG97+oukzmFRrZmhIKR55Ei8NJzMOf/626nujLr7YSZuO2DHM9bHkmHy3qcQRijq67W7ZTjKo9B10U+PKk6FtPozsCKRS1aun1zIWaajDX9mU8DM7+s49pwokfw0aGYkeJcg5VcS5GonWZT3L9c3iET/WU+v4yw+N7rkX8vEREnevpZ6zfXa2vnnZv21xv8+NW9uV95B6t9Pa5Um7UGiDWZKJ/kz27TKa5ihYslSIm3919ZT86c091xO2bh3DT5QP0yD16xnfobB/EQ/f3YWrQb8bOU4dta/YlfOF2M4GkcBHZ/pIzEpJmIvLGOuRT9ew5Wjo5FGTYSTz21moHM/C1wB2pHbF5ZHgNZcJbHhd5rhs5KajomvG8pnbeKjpfYS3xXetny+huJ+vF8QOh2PZqIuI9B/HANSVw5qKZOosQEGK8VSzOW+vhNYZ0jYo27rq5kJe3cpHkwhdGBghtEvTMmhxmJXOB5bk/2jAJ7z4XjuL1p+BS3WRIkQdb/Mky3AIJz5m8ogf33VOBxRQg2f3cZLhmRCOW4Tm9i5XQJNn54SZmIUd3YB4NvymjbTxjdaWZBI4dDEIljeoRYj6vuqkSq5c24OLLqignX4MoeufCDpNajovyoe2BePqPCXjxXzTayBKze1swPIIGsezWMrKP9GPLh7Zn9fFIx3KqzaVPSUZFZgTWPeGNgZ50zEzT/ZhAx3BVa2snvvudb+Gz995DyjYPrDseafrN7vc/JANLOz2rfNFRt8kzj7+Gd56qoiedySrui41HveikG3a8adt5+I0km3+dyDCkovC8EiTlie9iXaoP6LCiF3qG/HYHFNI4bXYeQNLMDvzgrlJ8+Qu5WHxjERZMa8Pk9Das/mwO7r2vGHfdXYabHsjHsrvySZPYijs/m4c77yoxhrUTJ38tHDL2clvJrtJGFT9eN7uZcuzew6jiTvCCW8rhTgOv2tUD4fREG6owUuXcHFmLX1+ZY5IeDx8PxMUezrg/cQj3f67IGNbakBosOsMeyf42cZNuOlQbL1AfINSN7xFMmoeL6Ca6MHqYG8xhxFDJq5z3bx8hKJUlknCLkJBQZGZxpVQdiRKO4VXRVWkDqMWoih6vwUEJb5CRwr0Bg84VNKaZ/Mnr65AXW0a0khH1r2ju9K8l1nImT531mSXG4eXlzev503APNs/lFcLNAq+Xnp5u1PesxUXGzKame/BKtY1z9/Ri20hYz6efXy19hFzU19CYuRJbe+5GwLR8eFFMZ8GCTiTFDMCT8q9qJjeqaTKMgpA17+LIoSAc/MsUZL+chIbXJqHmaAhG6DXuZ75GI9lWBvypjpbeYur9NsqeX/r1LEy6ppSbMGd05Qeiaou3Mdz0zGkcy3dw06Mir3ZxK1VOOe8Mc5OqYrxtrcxJ4Cait9cJwbdkYuhqHtfwuCoLQ5flIog8/AGcC2pGHQJn8mQJG215Hg01HiNsMqxVZEBrrtFhv3brd3ksrSJDTNewDoupZ1xlm1+F7bb30CsSp9/X110LP593xgzfib5rv2bb/yz6Ngme6Hip+A8TfdX8rayTSTQsmocPsVvncu7Qd0SreLZikrzVj/WfffjyY75orWn6eEQiI6MbQX1XfbKk+z1saLrBbCjNOXKWyBCcYKNnfa5713HTLV5zPfdz5ddgW9NXPvbRG0k1qj6v5MC6wRfP9orm8/zWcqOya835yWxXJUDr948zrCWApRlb65oVrbC3xxQMah3MMH08io6Dripv5LzO6KNHN8VQvHDg6RS8+UQCI3tOZm61d2barAgH0y9uSR/BTZOG8P0j15KqrxYHmMD/6KOPGnhZaGo/ohfVkjnMiflafA5GN1T+knc1Mpo2MglwkHAgd7PJUXuMkJbSeX8sukp8EBPC7zJyOkB6QdtcMOq15nvZP8s5VeC5nnR60HHCbznyWdU/3tn1KFVEixA5l1Ba7z46iXoREEGoCyF4Dk6lpzHbmNoa7UMf9yjn5LnO6z6I9+jyfyjmzLvIc33f//+8T78GxnuuXRiW3vCvqfh+TM4YLMT+ri8fiURRhze++rU89NKYK6DxMkJc63OPTiHn9EJcd1suRlqO4EsPDSIpeSoe+vov4bn9BhRmUaUshGH0Gdy1zmCYtXaYhp462hCe/scwHnvsCWQVfRGdXUxGjKBxWgDMneeEvqODzOT2wMvv+FJh62rEXPQsd+s9Y+qKMqCVUDRWRge/FhJ1YkthT59bnmv9LFiIJqN3OMa1eFgsABcMkyav9y9oGMpA8Igb8l+djM/cXo6oqUzmHA0FMq0Ff/g5VRrp9YJft+HMnCjEKo+UFjlrsbK82poIRUWohKQsCrtsIvelu8sgrl1dg7m8j7U4yHOtQngcHGj4HiglS0k8xQnimSxIQzmf/NJfuDsH3TS0NM3IU/v8H2bhulvLcUEcw+U0sHWtvZz8dr8WQ2+1F777sxwEkuJQkfA2zrgy4HceCsQ6SrE/QJW6tEVdeGlTFOuclH6EofR2OyF3TySmLa+CUwoJ8Fv8yA9KnOLIdFTnRDHbPsdwAF944QLU1tTjZPZ6braAW++MZSLQQlIeHYPPEDmVj5NKiTQsVflPIjn9CrTUPIvUi6ho5/4Qmrv+QGW7z/uGQPgAAP/0SURBVBMjWkRYzVxGQU7iRON6eqYHkOJ/GyE5SYR/FJC5hhwmjj2IJT4yq3XrmOdadSQFS9qsY6qGMrwtBU55tWW8SkBEUQSFz5UboPasJIxEWOQkGugqohsUNlZFHkkl7KiI5cE+uiHWG91PRcaVqAaTA5g898dJSKb08b2kFHRMs8FqDGRi0gi+tm4qvEiBOPnOfMOIMN4IIO0x2sbBpQyLzmhROHQok96SYFKRBZJvnX39SD37OB99Jr3T1TsfpJfoCO695/OsJxtvbxMKsbP7EWPIrY68C3P9VuNnmTfjK5P+zM1l/KhS3KcTYn2abBth7km4PPK7dgPy9B8laf2rX/0SC1byvIs+YxYny1toXx/Cij5RdAc+l/T8adhdGdfHGneYi94w6VQynzZVBU3yPAYhcP8Cw3oij1joHRlofjeZSb2UZmfkadC/Aw/c8A289tYraKltw2233o7JkycTw99A9cbPYxUNlc3r5+PAnm6zcAcyonHRNX2YG/GoMYSs9tT8knnUl9AXD1KXOaFBuRHc1HovLzNGeuO6VA7cQQReUUivss0b8XFG3/LIG7Aq8g5jZHEqNQaM5bm2r71Meh01p3xcsYRi9GzjPdeCwM1iH7F5H23z0kRiMx9/dTokGMWUoS7P57kWKTTmUKHxQtbrPno6rU3AUv6e1yzPqxc+n2QzLC3PtX6+KeFrTKBcZv7+i+N3EvPOB2f5TwjY6Lobqn5NPGwZ7o7/51lf7UTru9hZ/y+zWVno/xOyks36yHdkXIt1KtIrliItfzEqoane11Eg666PnKvPLFYYCQq1lA5TeIpQvpB74O/vj2a/ozjS8SpUZ8fYB2TQzmZbGjx89TACKUrU3jSMNP5rQPOc7wMCT1mHigpXce4THE5FxrgSRU8QNmkVi3VKsLQsbkJj6a1uSi7HSs8f0zPegvf2vY7oHj9c/bliGuIjH2EZscaFInXf23QLnA7EG9YV0R+2XvAGloU+gGmBq7C+9nrO3zaPexbHq+pwhu+DTP5bZZ77qeJ7mGNAjYcdsXDz60VnIjntKRH8QMRfxpx51nxx1ob6j54gWNAQNmR/Dx3Z4bjujgr0+NoWDjm5Bum5fuWpWEy/Kp9EDUGYiV+c89OcU0KjB8M6cR5TUe38HFyp4e5OHcb/ztI91I71TX9DTvc+diyGN8gC8P+XUzWwvethMlnkI4ggaRkfmoC7GNZ2I0vBhZ4tJgnNUONxAJhCg+IQk/LaiEVNJP1aEzGLymrvbBtkYkI6B0U7kqIXICvvADq7I8ikMZeeqqnoP/AaykmmPpx+F/YcZGh8ii8ef6qF1H63EGO7CIcP5NFAW4ytH3RicuJC+AVMwp9/mIX777kLv/99KWYu+DI6OhsQGhKJnvCTXBgGRlHHtsx9UVUp4Uezjjw7waRxUzJEAN9HzBSiICMVskk6iqdRk81JRTAW5QGIUD6JkewI51lIcrwdHg6hKO3bi+6RBvgTJpEW2Ys9O8Jx8YwWuPE6SvgcZLLaASb9BcW3wom0KAq3WYlDXg4hWOT1BcS7LqI3xAl1/eW4MvAbpLcrx4ADF18+k4w5ZeAz9wzh0Z2YPrOWuOV+ZOUHYdIF7WYRlmEsHmVqwhgj4Zl34lBFefqdJ4MRRkhKLJ+rq9kJW3ZHYK5XM8roPW3vdkHOvnB6JSliktyFWnotG1gtx/eFoJDsFKnzGzCFgkC6poxrL96/n961vz6fSCOHk0I4H4pe0U5Sw2XnsqJYX5MW1DEZrA4j4R1mcq4+HElBmnBMWnGYGfV1NNh9DBfy4cNHUViYCw+/Dgz2OeHY4Q7s3XMcGXRBHTyQgRPHCwnZ34WVVJH0DjiIkBjKgjswqYVZ7z2EFXxIEZjXX8tGYOoOhlVzeC/bSjDITY6LAzPYm07ijbUVmDOPOFWHErOhUcKqQrBKzpJBLMNEBkYd30sMNErykhGshUMQI/Vx9QWFUXWOPhe+vo1tKnJDJdtq0lfirWAlpHM2SZNHSRUoDL5iOWprJYopgVdJaoSIG1YI4RJbaGiVHQnCfSGF8OJi5hB8ytPF9HWUEABdS8YZd7atNxMvG3jXel7HjQYL0T7o4/2Z1wY/fpfJ5+YQpEpsH4M9THTbz+s18oHErc0HGGEugd5FzyTqt+meVyE3LwdzZs8z0I9D3c8xGXMfoSEd3LQ4khOlgawpx2hkfwGx/inkShf0Y/CsnpTxc2YFRVneILNAr9N2Rri8OcYizSkS/IjxnMkNCa2wjykGziGM+64ilPjuxZzoZaeJd1hfE3VqlOcUvF9J+rz+BuLoGXNnCWJy1NSAhZgdtByxnsvJex6AHVW5Bjc6J+B6XBh+PS5euBpt0fvhySTbAed29JYSV866vuyLeZg3tw1VmWnIOpGLCy6ZxbkvlIbDiziQvxk9fvX48IV4lGbbDJPoqU2IWlVOmbNBzHTJwN52GzOSjp52NzR9GEfrhomRTGyN5NhprycVV3YIOo+TYafXEfHXFHKsEaomDn4We8+n9Z4ywDoGqbzQfJiRNYbheKoRemF/UNuqb6sfFtNA0jynvvdxRf3QU/2I/UFqn5YDV98Ta4j6cHGL7XOdq7EiY/dMjl6dIxYlOTD0HUFr5gTcctoj7GvYgM2UWy/v3c42mcXnZ4cdLSVdh5jAVWxYm8Trbd1L87TG2tCwK5ULrzdnezIBMtVvtmnbGK9UjltbxGpn7Tq+Vz8S2a2ONORyneIGiuJRn2YJJG1vgvdcJpid3UbxcmYyv9ccJHgtJ4wyiXMLG2hcUX+dFrAcKeRuF5fxrvq1HJPNzHE5QpGrZXiv8mk6CA5gEpl3gshe0sZ5uKC1xCSE57/gjXuu+A4jRm4msdiXCZgLySTVg22m7bSpl4NAZaDHAzOivo6R/kOEHH4Ojm3H4eN+M3wGs0xfYj61mSM1B8pRYBJZOU/WmFwCG6bam8agEmhncY469FocItOb4T+rAvk0fusGqkCVBTLnLEBhNjUGIproPRe2//Q+8HbVT1Hdv5OKhVtQ+2GAWRcDrqyFSwK9+T11aOAYzm45SEhpnWEMM8/Gf+T86qYidk3fQXxQvg2OHc2o3xptoIqrltOZ5roQiWSn8aNqo73H92ze30+zb3zcteTs2NPPJNDCMARRv0AUtpP8ydbFcVvDOUN+kqzd0Zg5rwobq3Mx+RyVh88KCxE/rBMnljj3yeh3aDF0V59GGRjpQfsQt8DnUAZ4T+GLNXmJYut/Q+lldm4LM0r/U6VrpNHUn46m4Ww4ODebUKAmdFF8NhIzFMNseom3mCJo7+hgyCLF24lCPyQTSyRxA030GrDqDPLWLLyoG2tf2YP9h2LwuQfuZgIrXdMsPbQmT1Dd4NVXX8eH247TcP0WQoMuweKLwphEx4Qjyg2rzJ69lOH4Pi4y73Mg0fPWH4u2Lg80NZ/EoouJ2+Ci1i2D026BUYRFnjthxYNkWPPfQCZDeJIhwY27cHcml8lA0qSkiV0Glsm4HzWQFHYNoDJcoFM8t3+Tyf9MWVsafRr0GsAhpKdroNFEqCRcaZHq3+wcMi1QUS045vRwpbL6HUbcEe482RwhnHgDeW038QsSlyyPg1GK5FCQcVjHLtlIQ6uF9a+ock2NOwUNvIkPdjfsKbofefVxjGwbvfzDNffmUcmxDAUVHnhzUzgz3HsRH9SD3ZRMlqEHlwFyWbeilsI/FfUuYFABta1uKD0ZgNC4LsygDLqKDGs9i96lmUl8AQEDuOPzecis8MFf/5aMTRQJ6iO2WEIn+9eR4o2hrm5WutgPUpeW8lod+OAfU1HI8LrKZOKwP/fVQnzu23nwCe2nomcnVl9XhVs/V4I77yvDVTdW4mZ6069cUWsMe+uw+vggJ/kt6wfQXT8T/R1LjGFsFfVJ1YE366qimJzW/m+Pfab6thJPZWCKCtL0N37f6iNaiEz+ofoJ/9VnOq+JBoe4oztpWOu7MmTUJ8Qqo3PaqRAq73cH+5vONfXGZ7GMG/Uh/axDhpCMEOHwHekx3tFNfD4TRS04g+WxvHBljdngFFGlcfMHZDLR5kf90K5O9AyC5goypPYx95Vhz/4yQrhBJzcinaQjkQKg+r4r30//Ks9gyIGuwNGiMHeXQzGvXcax4YBwUmgOOdYwMfIkk4WC0NJdxXmxnsmAtrD3+ZSuwTYmHR8n0wDHMnmDrRLpwT7vnnDWS910zT1kBaJ6ZX7naRhXfbGDHLcDnKudHJ1pqM9gG7ShfaDe/F3Y1gD3UCT7zjCHr9MMuDlMonFOdhfWVZCHHw18H2Ljq1HrcAJFr/ug9tkp6OecNsAIzL5X4rH291Owi1SB7h7uOPDhcbz44osoOkYlUUaGql6cSupML6RwXvrGN75BkSwau3QIDQ8FsH+coBHFuYeGdDM3l5XMS3EgRt99ZjW++Yts3L6mmjkLZF1i4mvw8lIkX1cIv8AhmyojG1SHNmDWoWqXQ0CwizYa1apPGZvqT5re1H/Nz/qF/UEhfbXzaC7tGetY54qxZtDqP6Pzna4vQ7uX/Vqf2QSAztpc5jwVUQJO5DnvHugwbB0dA+oLE1v/GlOaezUedWhOlsHnzsGttlVOio9rwKm2Jb2iwv/NfZV85+ExNqeSTva5wdazP/QEZ0ihsIuG3EQlmJS/oW4p5n56njMdrEGOqSAynwVxXWkbO9f+uuqfcV4zEEKHnq7l4RjNNu1jsudxc5r6dccAdzrqYa4zaGCnkREn2jBruJDmcNbcGdg49EMkJAeTqpOsSZ7T4dAXiY4GF7RyR945qinh6NqD3Obfw9+Tqo9N/yDj2BCji2upD8D1pYb4ZUbc2jktiDlK7djH/J2iEsLkGofRSwYmww3N+cuNwnEHN0bSQeCOuLkcb5wP1UbVvQVcj6votClC4OxeCsFQYZDjTWOxjdE5q55qek8g7xA3zW9z7Y0j+9VVhbQh2siAcsK0e3t/Bap6Tto2pux76t9iqJHd0TVUgTrOJfV1BSh7LwpBaR2YdlU7fXpTEOU2DQncZFv5HppLLb2CT9QJPsUvyYEx4EpcPvNtmtuoy8B3Ev2tli8Z2NELmxFAKtr6YndUDxDrdI7lrJ7r9zt+SEqVOu485iKcMpBEIZ7jpc98WtnAfi5efzwndR0Z1Mc6NuOBqEcQ7cYY4v+CcpgCEO82PYaFflf/R552S+dvkNX3Ngr7txLHZDMKVGK5zdLgKz8ZQhGTbsQkKpmHf5BdyAgnOJ95eNJwyKF3ld7WaRQk8eGCrdLaMkQWjXhcc9MQXn0zD36+0bji8huo7PgEZk2/DnsOvIiAKdcwBDsdJ7KqKFhxMw4e3I+ESTtQmFOJrVsGcNHSS5nQQD7k6KfIZ9yLA5tGcPWaVeTMpQrbqv14970WRAXPw3D4CU7Dp6wvZb4rtHQFnUgxDd6Ip3cwmXKPvWR5eO/5NBqAYViUTilYGn2a4DO4GxflnmAhqXy3FHqtk/v+DF/zksBb7V+Flwc3HPIM8PXihjxRkBWA5RdQZnp0S+lGw33X4SDEza63qSaOeq6bFdId8sN072XmWmGkEJvpvQL/qP4apV/bTCqvJi37Q/hQGa3+5IL2IOftdtKw7SU1XjeNs/SoLrjTg/riG7FYfGkVWt2YsBXcDb+kVqRE95I2LxTRMfQrUBDDO0mYURpRxHL30mt26L0YQki6sOEJCrEwmXHO5ZXwogCOoCj+o55RPWMlMarHj/hzd01DK6GZbAmkM+K9RfkXM6UFESn0YoT10LAlmf8WcvNmhJEtpBu+nDRatRGLJxf1PWVkhSBUwXEIHuR7DqXgizvfZ5DGRxQ3TgHEaweTy3uYTCUq9hh+TZa15aRPrAzB6tW3kTqPfSA8lywaQ/jgpSEa3GRM2UbBAUZQDpYN47Ir7qBS6POoqKFnn96WI1vY9/bxvtxhxUVToXNHP9VEuVEpIE6aC0fGh0MoODEM30BKTWu1sCvZ7Auqf/X7dhocoieUAdJLz7DES9poWDeS3cLyksizLd51GeKCmohdxqJDMxzxNGKr8n3p8fHDpqEwbGwM4aI2hETPblJLOiJvyBk7N8SajhV2QQP6iF/XfZW8q6K+VMr9mhd/15NaxrVbERc/LpBD5PLeO2cYNYRN1bLfnuDzD1g7JZ7v65yBiuxg47nWTtkvYAcS/NqxgCI36QGkOWP7DPEd9zRsRCbnmaa+cqT6XMhvntVXclq9NUqOuHkXojnuwihbH+Biw8Kfa1F9njh2knAnL8yfP9+wfSjUq79vbLiL7xHDI95cbm7wJWQP6MLelh/jtcL3GImIM4dVQqieuDD0crQ6kOnE9TiaBomVrdhgGAW6OVeNcFPqQtaPwXYmajKiEslITCN3okOk4VMJY5LVLbddi6XzrzLesmuvvY7UnhcZ3PljmWspUPMQw9lX4emqDQh1dEXJK6TRI7xkmINoeHkxPDg2lJgYHjGI0BlsEErTz05iNIA5GiN8H28y5BgnhKJo7B/Wv8JcJ5O3X8auNgZqeyVfK7Ilg1f9QiJL2gAqpK8iY1zz9UTc1frc8lzrZ7HCtPC7uqa+Z0GYlIym+8lrqcPi8/+4tjO82qObVut74+XPE32mYgHbYLr/5exjNm+zVSzPtRw4k/xtAjVRXGtmB9mo/vzJ2Xqs7T0aUJd/hDu7jxjbZ0ru4wZkwLyb5k3VX5rfIsLqTvWBc+13xzv+ioLuN8h2cdWEX+kcbMTzpV+g5sJ7VCY8/2OS9+neXNMO1AHY1vRl3BT9HNt0hBzTJwyt4ZSABeRS19izlSjPJNOPk90v4nq4DW2tbdi+/SjnriO48/Y7uCYF4oPXmtHdEoqg3iUoL+H8nNSJt5/qxooFXyQj1GEKtdyC49uzGY1bhbbOUjzzKtl9HFKRuz8IPsS4ldQ1YfurpBH1vJpaBRHY8Pc83HHDlSjb0ksVRFLYcZwELiRPMyPDTYyUpTHy1khF4t4sLwxTZOmhGx7BBaFrzHP+8sRd6HR8j3LqtnryZRZu0TvxmDmnGResqSLWmJE2bfz5bpfE0+HFeVMREJUCzmVK/BRtpBItC/aEIvtNbsorfeE5uwphSTGY6/Qtc67GscaDSZa0FuBzbfD/6Hk0rAeodnuYGdCUkF54McWfOL5b6JQRlYEghOWEX/aQHUhaHK7Rredks+qRz2pcd7l9wLB8MIIw94yvqCS/AJcwBHPXNlGxx6m90f4gF+wjxBuNUL1rPdVtohkusIUk/1r5APa2rTMSypZh6k7OTf1sn1yh+4W5xhuZ4H+3HG7fiFfqf/PpGsLueVQBzEPMeejei3aLSwhCnFM+8kr6zJmAnGDnZEPP1TdCw0dJKpzk7Is/F4FIhol3EW97K2kKXMkEMpbEEcLezQFRy93tvsIgXHZRBfxCybdMXlJ1+NZWGjBZ8RQuIaMCZeUnRd1OqWWS2+85inlzboNvxHt44qUybNt9jBRnHbj2mtuRV/88/vDjRtSy8/VRz3zRwuU0CnsRnbCXLBdMctpAPNtChrnz8/DOGw2YPpu7ek96qcKP0/N8CmQ9i0ZGGg2rdx9Pxn4amxnZpF8jTV9fWAcd7hQYYVKiLw0NL9LiyDiKY2JEPPG1BkYyWjrd1sM6BBuRypO4sXUIOpJH8Q8vckd7xfajm39rpDpOdpYvYknxpl25ztP3JtNgTwxqH7uWlAFdh9JRjvVY5ftdzPe4xwywrL71Y/cWnEQQgw55mrx76QVuwbTZzdi2PpYGcSOx3K44dIBJcJRWPco2aGWIWYdo3CpoPJwkvdea5ZXo9KPnwuB76ZUl+0VHgydayCPaQeaLq2+uwPK0HiRypdTzE8KGBj53Fie4OGaBa3wc3kdDfXo9MaY0BPlZeHIr3NLrCG3oIoSFk0STBw1rJqaRozl0ZRGSEjqpBhmO+x8qoHFkM1rFwy0suQ1PbvtZpYhGgjYgqn/h/+Rllede4e7Aowz7bunDrIVcQKIakXOsi0IO5IhuqcObfx/E/Xf/AEHhC/Dh0QEakkOYPuNivP3WZjz4mefIk12JuIgwXL3sZ9j9Xj+mzQvEh2+V4LKZP8c1l1/L/jTEZMv5WJh6P956vgQXr/Sgp4ay5QpFsr5V9wqjWyIcin7Im6Z/49ielgfRaiyLu1jtrecXDEV0j2p7qyQx4dSDm58wKu05EetxpCIYec7eOEpp+ktWtqK81oObUVfEcVOSSIn6QNZTE+tXddJPQzne0wl5OwK4GRikvC6fk/dyJeRDVKnDicNk9yG8hPWZTyEYP35XLBGug6nMpP89hltnUBI8zwYL4Rc8+pZTECiFTCV76RkllWSrPPak9+OOIoLjfxD12FrzCg42rcXmqrXEla89J2nrYPcoc56MiR01m/FswS8Nt+28kJUcD1xFz1LkVZ8yZQp27NyBzbs+QFQsGW6C6O1n/03xuJEQg3fwZvmjuCjsWoO3ze/YYfii1R5lhPjta1yLt0vX4qKIa7gv2IkBl4ewrZLzkTy8rEN/1ksLaRG7sikn7s7wLOtwgIZ12qpW3LvsSVyy4AojdS3lvRtXf4nCRxLgcTfJljKqhVXXM26rfRWV/buR3b7BPFvlNlJpEhIXSmU539QOAyeTIFUG2+cIsbBFbBv1qVK2jyAQMpz1uy3/41SitKpHURd9riIjREawShnbqIYbSfvonH11ysjUuTKS9a+SHPWz/rWuofNlrMsY1t/EMiKDXH1d59oXPb+MHuua45tOnnVJu+tzRf50zfHG9ZmaO4H0djMpYf5C3uvc/Njk2XO4B2ng3LOnihtmBiS1idhe8xbHQBUhP4vGLjcw3I93y940z5ziswz3JP0JtYNrOUYWcfP1UeNaOGf1w8ONm7AkzOacyiLeW0qH6uO9I0yOoGBCXtdaqj5fzzY5PWojY/5E6zsTqvierU/r8w957wHCT2O9Zo2d3trXhtcL30eo/1rynSfh4pDfTHip/K7Xsbvl+0gge4cUUb/3/e9j9aIr0cW1rKBnD/6V8VscebUYzbUt2E/HVM7hajx430+xY9dmXLPiZ1z3XmPE8AuE6n0I59AbuBE/RMjWatx+ewr2Z3xIEbjvorhgEy5IuRfzL42lMBXXZzqsLllyL43AXUi7pAz9ZOI6VD9EgSQxgtBRUEeO7z3pcA/sh//iOrxT+SoKe9aiamAtwui5KN8cgzaqpNbsD0PlISYJ878WJj3Wc35LTei1RcS5Nl/AAKfmTjlAMghrC+fco0haCOt/63NUwqzzwKJbGDkNrcJtSb9AksuS0xww51L3n9Y5bYzEPVb1ZSzwXfMRuFwrI32PVX3F2Hs2eBNZv7IPoY8QsUsmtZO+1saoEkCYTZof82N40qTofhyj1kPcnPpztunO6uoIw1I6Paef9Z1n+64iVQldMedQjEJdgw8NY9vtS3tP4mjHJnN40M1jcQyf6VJaVM7lvHN4HHpt4qHnV6kYOIyC/k2oHtl0Ll/92HNIl44IB9s1P66Il3qY+F2rpLqxDglrUFFd9BBaYv9ZkIvtMyl7mbCcnWEp41AYqCgaWBWHfJESTnJ5AT0VYeYxQrxp0R4PfPWVqXhkYzL8aVxFp5LLV1piNKybGEcPiHHH/d/rNtjIqQucMWd5Fg3GD/H5LwfQu/0+Iuhd/fufY/DY3+7Cfz2ylIbW25i3pBovvrkUv/vDHXji2cWYOf0klizLNM8ZFOyC73x5MiEqx3DDQ7X4+/N34vpbV2DKynouSqcMa4NNpmf32Scno6rdC9+4tgjLZzVi15FQMzCmX1qCqx7MQCIp8zQWFOavZLVp1yxvkuOwJwVvVpm/dffEjf2s35X8qPN8OSG4ugxjCo0hOhrNMdDmBC8at8J0SxFNJY8Lho7yVh9zHR0ug0nmM7WPh6NCALZiwQisNjHwg1GPttg4HJkYIXnYZtLfefMd+3qcqJaYjLBhN+6Ibd7fTv59EZNHV9+Vi75Qiufw++00unV0Ueymq8MF1eTS9qe3ev5kMWMzDMhBr4Q9HbqnVabQKy8oyUiLN8KII5+yogzhlKJ1ch+FcnHY+Se04vLP5GLuFcXG0GgiB7YTPdyVZZ7YuTkEH6wPo/fx1DX1k85TffnL48Yhq/uOL4OUsd2R44KSCgp+bHkHm7dugEcXN8S08CUIMnlqDEICn0M+rQ4nwmzeens9Lr54DT3Kf0N5+T4c2NqIl15+mYl8R5Hq/5AR8Fi8eAlZWf6BbVu3Ye8H2Xj73XUUyGkiVGihqSd7DnM9j7x3qn+1u6A6OkeHwb6OjhWNEcv7p+/IWJF3UEXnysNo9a0hiv4MsX8oxCqjqoQe/kIK4/ydGfcdHeo7QzhK+e43CFHI2Rts6on7MrRle+ORn6fhjQ8i8V9/Sib+kOFbekKkmzLEybqbbW8T+rBtZmRY2/PT9vT0ji0IFiRFxlDtqOfTvv/JiW/vuBBMQV7T8y2aS/U9y+N6Lt+Xp1qJWt/89tfgwnp6/qkX8eJbNs7xDBqyge7BmBWwDHvr3zEbaXmyk7yuMvOXjkEKSywJv4oOBSeDeS9Tgm6JH3KenIQjj01GzisJaGcSrsQcUu7OJeZcZrkjSpk78Y9//AO//N3PGC4vNUmP4uR+6aWX8Otf/9qwGsiDrueTsa13Ykqq8b55Uu3IhQqKI4wC2Re1r8azfdHvioZYaopqpyb2K+v5ZVifS9F17A+15WnJ2+MuonvqfN3H6hf62YjdyAM9wfjT9QQ9UUKufdG7y6jWpkZF3x3HJjZ2emX3SZxspTeERcZsSeehsc8K209gX73tM7GryFmhovacw4jAorDLzUZPxrtw2PbFycHFtLOOIPcQHG9Zb/q8/fjNaHvf/F2Hde68kFPrpzYpevaZAVcRQhTBTYenuff5RGskaGPNA/bPpznB4nk+W3tqjrBYqKxzuwmvsp69rCPHjO1Siufp70NOfTR016HfjTkq7alYlnANZs2eiW//+ov48V+/hF888hW+S/2YN1cYexVOL2NFUIqO3hcJ8evkBo7rko8zNQcY1ax+Chk5ZYaL34eRl2mzqaTrssLYHbJnrMOvLMJAQxJXcAdEnFo4I4+eHHPluyJw8oUU9NMr5BjaivCVBVh8XRCW3xHMzakv6o4HYStzF7J2BaGDDp5WQu+02VORBLrmTsHaGiu94Mjo5nQKXrU595n7ChLzP1ncHDxsNt0EeCk3Omste8+QJTB/JHFNDuKTKCZHJ6ESGdUnLJ56vYeHF20l4uk9Bl2MbVZNgUSVvL5NkEbLROWsxnU0ruGCsfCs9bTU72aEMnx+tiJDzpvh79x3U5iQoqWIA7l7N3a0vmIObzfi3zjRn62Iw9HeuDzb+Wf6PIZQEz2/SuHANmT0v4Iyh1f+nUsS9zsV8SO2a35ckfDLsOOphpnFBIZwl8nmdNVFF3FgVtFnIU5p5ld5SuTFsV8MjIoY/+bL3dfOfZG4KKTJxm5ASjsHMhGgjhNhHRUDXQeRGt6OHz9IdgqGNHuJ/eyhp7mSs0YDuS9L2ohxbCqiulsH6tvf5sATbU4PWoef5qTRAxd+7tzyOAa6NnNX/E+qaFKxc/ADMkX8Ha2dG+HY/CIGe98zi5u8RiePDCO0dz0nxnIUtvwLhc3PkC7vtdOMaz2nC++dGt3OtmdSXH4I6glenkmqPl+qNVZwIi7kjHZiFHyoDPliApGV1KZJlz0KPr032zxOHSljP+t3eQflnXRgNllwUD+CyWqiBEAdbbXuVNCjB5cLjzBrKkdZTzryG/zNdXS4Ddk2l2oDLwdbn1UJ4PesPqg2UfjWOnTPJj5fKmXcN70XRtzpIH70tVxExTCx8uVJ8Ozj5KO9D8+TR7iKIfMj3ODod72XjukXl8GbBp4jPfap5Gum6rMJUXeynZX4p8PiRtXz9HB1DU8mjvqlZHRy86q6kQSygW+M/icLw8GfFoKPzfVVW0MKNxp576+LpNCNH9lA/NhuH6WqUn0pEiDPhcXCYd+vD1LS1jd4BhYvWYLrV/4a933ma3hv3Uli+alsJUybQwPDtDVmc+RIHO5tt96CrAziJvvySRM1gIUzb8eSVSFUuqRhyZRJJYsK6tHcmY+snT245bq7EEjaO3kjewnLUD0ZfLpdkeGh+le7V7LPmLrkoY2TvNgqGiMaK1bRQmjRnelcCSPp+/q5Mt8bmTT0usgnPvuyck7Cw4gMo+AQ+bXbGYlQEuns1aIc5GaoiRflvLbl1Ti8/UYcYiM6cfVD2RwHjnji8UQztoYIzxpmGL2TQkZ6ToO/5X+lnALsDZ7qmirey9YhLe5oGSI6zxa9s+HA1f8sHK31PuqPopU832ISoQWP4XHWRWH04noGPZ+bmytm31HMkE8Nsg8XGtouyTtHkQ1mRcRNeKf8SS7KxLe6JGGq9702TzCPvgF3rIm9jzACF7OxyW2lz2VvJIJiujF5SR08KDrhQAGXsMXVpr46IloY6fFiG8QbY6TTpw7e8cRYV1XhT3/6E4qKiky9rFu3jqxFjxnhmccffxz9G9LQuTkBDW+loOQF/nw8DE5kMFCxNiaqR9WnfdHv2pjJaNXzqv7rtFkffX6jL3QORdexP9TuExnI1qXk1db5po5G+7h+ljFv1BpHDVv7W2uDKC9ckv/pD6T2NLCfUaPbgq9M9NgFHXuxu/EZ89Gh5leR075l7LSTzbupVfCc+b1CUavRjZ7ac2nYvbgs+k7Dqyx4n/3mVee7Ornhiuh7zaE+ob6hurSvg32NL5i/67DOvTjilrH7a5OhZ78w5F64O8Sjm+wkurciO+dafAXbm2DjqTnBinqd7VqaFxS9sy/dzAWznj23/YjpqzldLxKL3Yy7b7sXT/9wO9ppgF59xfW4Ydr9uHTVZfjnwy/i9z98DFUNBXSkZI3xzltzWuu41+of4MRk24sjKnmIUN0MvPyjFpQd9TcRLFHHufVdisD+m43dIXvGOgbLAzlGGZ2u0LncSOSFopiwqCEax2k35sDzQj5DZD0yunupfHsbkpxuxZqL74L3lRnw5ZguOxKMHj6Q5n1FlDT/qH920isuqFFjpSehoI4opxOhnM4g3df1f9i4loK4nmMiKmgPKrZa9p7qQ3NAIft0C4XVHDyHjD0QxKiZ5XBTnfdSY0Hzv4xr2WbFPSdMWxzvfQXKS5yonBMV39k63Ll8bk1imhRfb30QA0yoi2TSVg2TA9QZtbhYE4B1vZv9njQ/ysX/VPV3EDGKYdTfrM/O5d7ne05DfyVeqPvJGakHxV8dgzXQ5uO/uwgSM4NBAvtJTBOEdls9NEwb9njhM2HVNuOa1GHm39H07t3FQXjjJGEAN5eQW5aMEDSAXcmBm0veZhXt4uQF8iCXsQzkfhrel/h4o46UB/1kJNDn8ghZ1xMERLy3Io7XtfR5ADugC3e0tfSYHuDON5AY5OELuWsenR0smIpTjyvpr5iFTNn2emLD+mgd+TFrWgtsS6cr1txahD2MJWoAeNLzzPwk5HMQ5HNiPky7TNR4wkd7UG7lMxGnh+lUR0EcJJrs57Ouwiu98cb7cfjJqiI8vDWBngoKjQjDTMGJ0uT6MYVG0VrdGPJtRLvbNjITlbq+UrxU/wtzf4U6dYimcnMnRQqGisxXRLck3K8WoeynZ+PPP2AUgB440eb9/fepmHpJOVp8iN/my9XS02qy/Y13jeFwPrfFYRtEMFBrQRBKTwQjNqEHMy+uR7cThTZGJ1oZXWLKUAnv98A7/0wyyXhJxEsHBPdgzoIG1uEpV5e4ey1je6DZHZ0fptvaXZ50doEbLqV64az2sT4jhgvBT1S0CWAS/ITlw1cGOSF/nVj7/dyE5Znw/at/HcB9X7oM/3rsLfzkZ9/CnryfIPNDMjsEhOG+e7+C17ffC++uK5E8ZS/Wv8FncA1jH6rFN772B/zhyWvxjc9sxP6Gy1Ca6Y2TO+MROzkQJcx0v/Nrc4i5f9l4nMUSo3C9KPm0Hu1nv5Aox2j12OpFm6BRg9oSF5roJcbTMDZUuGN4WzJcKRYybU0FHJp8cITe1HRuYO68qgI/eGQyFsc3Yj/zAmxh/iF69Jyw7JoqZHi2wbfZBwXvxiGdodgbr27kxpfpw7QShmgh/ZqR7enu11Nc48qxhEnrmZ5/4Wl6hAOw5sprxhZdC6v4SutnTZJmD+kDFtOwVJGx1sAQcBUhI2tiP4tFxFNapazrKNZX/fy8VPbOhYpP19czacxb3p9fnbgbvpRariN9nVdEN4JXlXLDZ3uSWnJ5zwhahhvjv2ao8C4N/zpSfS8yRrK1gRBv9iOPPAJPicLcXIoEQr+EXY9xX4lZvl8am3Os+czi5K6urkZpKdmIKHft5eWFP/7xj2jtaDLeaUcPesz5LEPEUzrSa+fLaEMd8w7m3JfJ0K+T6Tuaj2S0Vp8KIo7VnzzVloErgS6dI857jX19pg2dIBkqFmWn9WV7Sj3rb+K2lniMIgwy1DXfyNtrQUFEkaepWgp8ejYZslU8R8VARkY90YYDm8amFXXR50m+03Bf6i/Mue9XPkN2jrc+0s1FgZfZ+RTltteflYqvqHO/UWiciOpPmzhrM3Jx2Jcx2e/iiYbUef0tp30rNtf+xcydezg+2noD8d3pT53zNUSFd4H/9w3OX3SMZyt+fIfA0Y2ovZqv6nZWwNWGQk/lrcqfMOG3xVDxTVSqu8lznf3QafSCgrZ8ZeofkRoyw3xFfUxrpARtVPa3vMtcqTgm+NXhZOPzJjdoTvDX8ee//wy3X/F31Hl9hXClu+E4+BSTKa/HUONbON7I5EunBym49EdGcdxxweTb0N/sjGeefQZ/ePQO1Je5k52KnXRceSH76xjMiYC7zyDCyZZVQVjUlDX56JPHhGUWfkV3BqPE/HnvyGeR6EA4qOMKPFJ2H9akEGq4dhJSL6jH6iW2SLqWAK3DUkVWJPM4vd+irJ58XS4jsQOM/Dniat+HuQnyP1sT/I9/fqxjC7a1vISHJrnhhScm4X4m81fRs6M5RhHtEG7wRaP6Bp1OhYW+CF5aZOh6090u4/x9wxmf/6yYa/FbZ3bvQm73fqR7LvzElVHt8B4zv7cicGQOgpwTkBgxFVGkZolyWkDsayNxiv241P+LONF+GKFOTKzwuo1qQ6EGe328cxNV15oMv6cSjpSp3etUTAnR/Sjo3Y/j7R99tozedSgfOIAol5lnfOYdXY8gr2c/MjiRWO/nQlGPGBpX/tSM/7hSSfytH9KYQDfpE9fJJ/2i6kQTtyZ2y8sv40Hep4IdkZjpxtYfdqLKGgcycVJKaFQilqj4YuO6cZSKTdsPBeOqxQ0MNdLIHOijR9uRyQrOpAwbRmu3TWHJnwaXdnB19Mg5OvQbSiEtpv40hB0YR2Oqj1kYFbZy5uLpV+ZEgZER9NNwHeC2T0R7jkxM3Hk0CAsWNXMBY5b+qHHmRq7ndfQilVDEJZbJSIJvCN/owQlgKsUkwsnNXEVsrhIKxGQiJpHj9MAHeNpC+doxC2+uyzlQ6KN5OB/H2A/6h3sR7pqASHIq1/XVMJmNGG0ZXlV+OJITyIWbojVMuIhIbEMPB1DEtEbkc/XUBk+8sVcHPWQiMM7sA1Yp7z/IHeqrpOWz9f+uoVZkdO00BnGC2wJc6HcjtrW+SOq8CtInkWmAX5Vzw4T4+Nxd+cGIj+2mwTSIYuLSco/znclQ4kNWCoXDtUDaTrWZhGpTC/I0xOQ1dzIXRE4hbptJirs3hqOhkIT8UyTtzfAezxXftvihB0lX0USMagexclqgO8kg0sPvD/hSLrw8AN708jgxfC9jTDaPOJRdO7zI7OFG45qeZ0JPyrgJmT2zFb28JmGpFCiRt9xWEyYrnD/LcyPuaPskwFmzHJnwSEEdhzy2VxcT7noweSGZxNkX0+eLQ7yUKlztmDWPyZFpzcR/H4GLXwmTeQhMcm1H8sw+BE7yRNqsLrbtAQQnNrNusrhBqSGUoh8xs7yZce+IZCbaDI2UsK93mgUpmG0rL7e89MLqSipcv2vToTZVW+jvwmarrmUcWUlg+sy+qM71Nx2JHCuDVF1szwhmIh1XESYJuVJJNIxCCJkHglFDDLw8182suyF6c3pZ9wqNTqbQTyfP72RHj2bfr8hg7gCNvPkLWuDMh2gjjcgeerFPEnoU5jQJEa6n51fs2r0DtbU1uPqq680mdjxVVbBzEpLcLqCHaSFSvJeRyWAF6cRWMHl5KaYHLiON12TWjReeKfw5Kcmmso1CGDWZzo03d5gfU/a3/Zzt6jVGxSdmhDjvWaRUCzjjFGWpgOokPWdG6zpE+idi6bRlOLK3Eu2ZIRiqpvQ18yQiaSh7uXUwAnaC2Gayrfgu5IYobiwfRLCDzU3Pc/NWg05CQ2qOcUNJNp/huGbSjbWRy/cY84120pu6k5CFHcRv7zTHyZYdyO07hmtm343dTetwrHkb7rn0K9gT+BjnuiisWXUFRlLfR8hk4ucpNJRAfvncfaQD43Q4GKSoG9uBY0eOCY0JK+lP7yR6M80vghNow6b+b7HMyIsqb6rC7VY/shIa9V15cYP4fZ1jhdI1ZxsoBL+jMSjPt2Gn4XV1Hd0vgs+iKJrGnDaO+sx6DkMIw+9oXpFhLm+rIpgWxIQzOZoHMwnf2MFNSTbvdQpHZFHx5bflUwkzm5SHXVgSesozbDU0pbFwoO2XZJ6Yyf6gvjPD9CtBFBt7a8xptyZ9g88ZTQrSbPN7ovcFNEISzc9rSx7G4abNON68AzMDl56x/4z/0MPJF3GkADzYtGO0ngaZ25FL+riFnFc+3kOd13YE71b+iwxENYR4Xsi52x/F3e985N7KsZDnWvWruUBzruYy/WxYqEa/oTrvHW6l9sMxpPkuZbQrls81m5CSEDOuBglpjPRMhMaNDHkf5popGTTIjTALqlO+X/UMpofWkLawBGXMM3ir8EMcrP0Q5d3buE7toOOG9aLNXGcJ3i7+B9csUZkSPnJ0CwoPeWPNZdegceh1rl3HOHeJVYtsYHzuf/wlFlFJG3BgCx1oJU744P2NKCwqwHe+811GFP2wt+lNJgKXIIwMVyoZnTuxs3IdXEh50V/ri36q1raX+mLeVdz0kmNU0Ll5rl+nffchWsiEEuqczvy3JPg6ptJR4cH3W4/eRi8KwARh/mXVSKngRph1M8QNSTNhi8rN8eSC4E8F1A6y7xQfiEAo1+5YjvW2kXJUDh00tpXIKzwcKSbn+PH21Hl1lPM4ORd/Yjt3M7adMOG3WodL0IKTCK2kd59wmbTplD+nU0zzmTvXRyVr1hZ64cOt4SRuoA0T0G1oMIOZFxftZqvnjytnjQCK/q6N1Dw6/p0yQEGGfr6GSqhTOkIcp8BnOJ0wCHZKl1jitaPMz15kIwkg7lg/96CWjZTPzl8ID2JghR/TRNddFMhkIVLdNZag0yGTySqZpL2r5QRgcz2oYpqHSkmRlYtBB7qyzlA6h0k9RM+4/fu5clcY5z71jN8jURs7oC3Wpnt8GhSFus6Ig21C1PsQWHHaMwyQrFp1os2F4UDlx+P5UhvpjWzsccfvi5PQ2mVz1w0zIW9EnkkZE5zAZVT5Em4wwpnf1cXVeHtkJLvwfp6csWUs+3i4MbPZFT7enmigQd3HHbfklG0Hkb88JMIytvjTpelCPmhPhnh1rT7GnGSgx1NNTxRxL/x1CjqZlGjah/9VlfkZJos5U5tppI6YBUOH3oeAFtTTeK4hTZF2xJoMvWhdV3IycBom/zMHqi1bn8Y/aZ98XXyZIJNJdaxMhmhs7a32C3AigT1hHHLchsW0YiE5LPflks6OnrHEC6swhTRDPSK452AaGfImDi3cfE8hJfsywFpXP1HpHm4mgVOT8SybxZHYLj8uQrq3szMZQPh3ecwNRRVHl5gQ4xPJFX00AM+/EY3XXyCDArmwvZn0qHY0XMu8kIXfFPaPrWWj3+L1hT2WodbCc9RuKiPcOMljIJtXmw4ZuR2U+H7lzymoLbU9ewsnu+ikDgSTJUS0Qk008I+vT+IERzInfkffdaHxOIMejAVX5yF1Zj1SJ7WgvskNB4/4MWTIjZNgC6wbqT069nCiYbt6EaLiznY1XKuCEvA59LP+deNY9eEXvDnhypM7QAGR1r4S1hNpN/uLbX2VcuIDw3X8+zFD0VXVmUMIUA3hLeRQ7TnCKACNcNI5OTsQ60wDXHUs2sauwWImlR1lvVTRmKg1fUjLrSIaKqqnXt7AnwauC59RmwsLGymjR31LbTLE81TfFt2SM8+18JYyngwuk/Upj5YfoyrODBMO1PjwnnwG9kk3JjnOu5h8rnVehCC5MjLBLHwa1h7E1t/xEPtTSCex0XwG1nkGMddqxCkX1hkawiHeS6O7gv1RRp2Nom3UtTva4SorK5CcnGKiQWasCNIzGqbQeApzngJ/xxh4DPly/pxEI2gWef9nItpjBj0toezvtjGW18q6GulnaJMJu6OJWRZ++7TOzV+6BuvQzohBS3+VSUaLcJ9EKsyJF6PTxsWoF07zhZ5Rbe5Cw2ZK0ioEXd8J37gBckczEvVGCtlyyMzh0ISq7qOmTXuIU+wcJEyI76Tv9g31sL3r4TmzAd4LquHMnJHOOk/KmbvTAGrifHicnOZHOQccGTvklS/rPo6SruOmHtv6mnmNBuMN9yancEJCGtLDl5i26+f8pDHlSpo99Q3RRhpvIhllhkd3j+oHFu2dflZ/kMNCiYqWE0NNYajQtEHldcwY5LlybmhO0rygca3vaIzqeuqHmq/V3sZw471lEOt7+l1Gs362x/3qZ4suT+ue7qmuor6sv/tyvXQnn7Q9LKiHAi1F7UdN2zf31p3WzHpu3Uuf1fXUn5arcdqJrBP1B81CHjTY1HdSfGexTyTSgI4yR5L3dG7qJnOsRZnDlRhWq7Sy/nXv8fcf3+cm+t3bOcjcb2Q4ipsdUrm5hZrr2OcUTPQ90UjW9Bw1z+I8CkeYiEdc87FFIWgoa3kxnacNz3i2lTbOR+pfKj4ufmRDIZ6LpaiDdduvKCwjCuzLfUPknieziupIRRsaPXOcbxT7IXMBho6aZytXX+20HSrR5P+O8ZjCNZTtSFo8jJAWNsUJX/rpDWhz3UlPOZPP2UcE+2PAC7sPBiIpvhMJKS248Sukcv2aO/7x/O/w978/iojgOCZIunCOo1z3MB1ro6WVY7ohtwNNRyPRR82LWLKS3PXlLLgHt7GOfeHMtdR3ZAo3El1GD6LfqZEwrFCuhW6G3UM11FkUBE86FrpIBTsohAGfSTSj6tsyPvVvKJ/rwpvLEZHaifw3JpERiZ4Zx1yuk5ncJGSatblrHC7ZwZF0p05nts3Gt3UvE7cHRHd2HkVr9YCZdU8vmnNa2c/7aZdqXOQwoTMusZPvRupfDiqtIRozetfN+4ORnNqOqaQ2VH+x5u6zPcZ/GyzkbA8y0ecfVn8VTUei4Ok1iBrCSDzIBRyxsIJh8mA05wViDmUq55Iv+JVCBxO6muVzMZZRCU4Vt73jYbQ5ZGF+OBu/7QlzeUEWziT9+0meUd+p9SEEofv7pNxK+qSXMN/Tdbz7rod3/+VG5vzO8J8zQYEDb7SU4VVU44OPqAgqfGjBQo6+OAkVtZ7wGBnCA0PFSLjZxj5hld0dQXhzSzi+tTwXTiuZsEXoh5b3TQzDLaOYhSOzh/MbujCb0mI1NBI6GH4W9COdxNOjdgxOULljKr3YdIqjlmFXi4JLi1oIqc9UunpoUAUKQsId8OYg7N8bhBXXFDFGb1NIlBT6wz+dZQxPnxWFRuJcBuZCOtgkcW44pEfhDkyKNsbOy/lU/PJ9AvUO21GMF43HNqD7qxjoD8eGzu+ZMGokViIOt469bzv5UN/v/IH53VJvtD6UV0miFeo783wvwxK/08M8qje9k339be38Hbod8zGXm3Ap+ilE30VJvguiydJCu0YesDg+l1XeeDEJbUyIW7qqHm+8EoNv/OQYPiRvqVUUYrLwiwr72quyWXLJun9PoycK16XDlcbjbCYuXnJlnclollGpksx9XmGeN7JP+CHjmL/5m2WMe/r244JrilFf4oukuXU4oPvzawHcbflkRDKg0YcdWeEURhjBPG5Cbphu81BZRWPGQITIsuJKC0LGVLO/I/HonIToJm7hz35kmlEDmkmL7V7dTbnuxg40O/gwvM9N2KhfKJVeDbFztNGdrDBpNRVXOG0zGcqFNHOn7/ULRaPH+i0j9kcwpeo2ed1tCSj2Hl2rnnq6OpAqVzZLDZPjikfD/vpdHv6LOBd8UEUjnP1Z7yCJcm0WR4gBr6EXWkXtp7FklT3rYlDDDUvgdVnmvjF8flO3fE/Vix/5251JZ9jcS3ouhvzVhjKGFN7vbnJF7mspRifgG3cVwIEMLlU87+0SW59b7Hct5vteaa6z/8BeVFSUk7GnBb6+vrj1ljtPawP7X3a1vYZDre/j5zPf5Lna4NsMdIWiLViIfv7mtMcMg5Oub3mZ7eF5+o4+07tsq/sHaf0+YB2P4Lsz/kWu3uCPvf/HffDrk5+hF3MaPZvfHIMVtXa14A9/+TUtQhd48f29Li42n4WQZSDA3Q+XBj0zZmDruoKMKOIwcJzOC2JFZ34uC7E+jvRejhDze/qd7WE8Dya9YT7UXGS9l3W26kIUYmoXRbuOPZFuJI2HOW6VLOkS1Q7/CyvNz4LWRPk5chza2lniVpqLOCXCHhZiXdvQgRLmYclY6++aFzSmLRy9vQy5Ptdn8iQLHqJ3EBuDNuXjYUnqIzLW5Z0eD80QvOODqufJzmF777MVGRASutF1dD8995dT3zrb1/5XfN7MnJ/K/sfG1AbFp/5syefH5Oatl7CHh9m/2HiomMax+orw6qqjfa0/oeHaguVBfzH9c07gdVgUfJf5+droX5K7emJH3KDL92lcZxsxK91D8B7BfCZSpxTzSW7nWjOHqNhDiuRxz3w7DtEUhRmKaDCc/oINaRKf5nYtJrmtNmPKhj+3g4BynjhauA/R/dyIx7YxatvJSPKwgTXNZP5QmvuqsWpoQQbk5dX9l/nfipm0pf5UeD8ispPRzk2umKcuJFQrjIQA2p2mcq0t5vuIo8oqgublUyX4g/Xh+OEXstDs0o9dXAfKmR813+NeJLguHjvXxeMgPIP+ibbKJ8+5jx3El8haN5tUEfee83fsT7TmbGtN/1PlfVwXmONH+tjAhmCsvKuUDpBhJJKFTPOkEjgFV333L6lYcWsOehiVPsx958fZC+Mf6v+VxrXlzdja8BXU76UACUPpKm6+fQibUwN/cQBTsaONWN0+B247OQ+O4eX481ejn7B5UiRXx6IFxFpExodZz6eVXqv/LXc6/bg97Mfn87VPdK4w3TPwc3pTTxnX1oVkeAvnZ+lG2BvXMl6ee3gyGjo4M7AufnFFLnzi6AsN4E4s1wFvngjDvtIA/G5NNloWORmYxxDrp5hebqvTWdjpUOKNFEaz2sMMZ9ZrVtMgopmx7MOOaf3NMkQlw61zBmiMVZBP9pW/JZBpZAAJV5Yz7NIz5omzJUOxbZjwVSHFDxZ5tCx8oWSDUxiVHj/xHeDgFxWVFggV8VzLG3GQm+DxOPwch0fMztnqG5ZxbU1gVn0KL21fsvB7fi/PYKE1kLx5Ly1ysb6qALsz+bzCSave4hlSEtenTB0/SnE3cYAOcHBufDseKeSKnj25Ez/9Wwqu+PJJcoqS6pDe4Imki+0XYpvRyJ00bc6y7Z7Y8togbr8/GNmHwgivaEUIeaqbmN3c3t6Jda+14MHvhSCEVEKebR54780wNNDrN312GzKIF1t+FxNX/HtMfQqC40I3rneXJ4rfTjN82P00NJQ4Ke9jakAnPh9SRmCZrb2tNm5vb4cPrROHGAeS/diMD9EUFYw6SzzoI4jydmRI1gZnaG1tNZRoVrH3wGo8Cn84NZQKeQStNxKnr3qMotHly2uK2k/nFxBmtMW1C9Xsn9NCmNxGd7nOM8wSo+4m1X0U+8tgD0Odw170Ejkao1xGmorGin1+gg/f132oi0k+Niva1VUwGtv7KLFOSUuWsZRDrvLMbRG4475CWsyEFLScMq6t74jZpZWefcvIt963nGMhbMgVhe8kUsFU78fkXhr4URGLMCkt3YR0S0qKUFdXa54hKjIaKSlp2PTh+2RSWYWkxOTT+uWpeqRKY38fQkJDTjOutVGwjOgfHL0OX0v/qxHbeK/u1/hK2ttj+GaNb/s2sbzjQ0xu/sHh68/buO4jbdlPj96KH854lmFU02nH+o0191ZUVOCZZ56Bn58fYq7ejTK6cvsG/PEDfkfFOk/Pr3l736FdePft9zCNLCEhgZSG5qZSz8mc7DFxogqpKzHhseHNFAyxfwSST34R8zQO1X80IHtl5A+ZqBSNzY0PoCDDB5305nnNriZG3AWVVEN1iWCEbYXNsrEw3eMrX1jgCs4HMiom+sz6m4xr+6LvyQOpcLMM6DAFl/jognZMVGSUWxvu8Z9bRtf5Sp5bxrX6qEUT+J+SILfkz7UZmeP3NcJA5+Lnx+8w1G2T/ZbhkvCvTfzi5/jXQ22/Q3nPvrENxzT/1UaW2yofZ1zrc0UEYlj/aaoH1n9O60dvqvXhwvCrcXn0PeZDYa6bKD40j2NXxb4P2BvXwnyned+ISV63m/NkXNf1ZOPNYuDzU2wKi6LqPFOxnkuzrjQr1BcbOLfs2xmCxirGy5cVGodOPXMsqtn/l/hfT8fQajNmhkYTYqx59lj3K2Sz+AC3BDyF52p+SFl4etw5fX0t5l/Y1fYKpdg//EhemWwLG9aSTobqUDg3+SLh4ipO9M64clI/EQG2vmzZBMrb6SCbVYJnLzm5XVFV44HdVD2+emot0qfXIid8iGuOA4pabDkK6gNX+z7CiK4W00+/yG6ahC/TcTTzIxeXcyRz8GGUN5MusJOec2LDwrmO9bw/FUnUn0hJ6rYxrLGoHeoLvJBDZ9X+E6SnuLqAsuhdZ3TGjb/hWTHXn/T1C/u200ApZIJXMQdX4nldxuocPf6vIyCt0Xis/WLovk9roBuaPITsoD3EE3fSGpOL3pkV4kP6FCsxJNjDGx1UNWsfLiSQohiFHcVGsMTHKfAjGMbzebDBEeJCKREc6TbxojfRtSR+40fZVBdHO3fYOdxUOCF/h8kMfY9akXbfEeZaIW7ZFjKwY9lhZQMJa+rFkHwSBSeifXrQ0OyFi1MZ6tFao/W0nF7V8G5sLgjFgcoATJ7dgGHGL7u5QCnkPZY5z4EqvHUAd20eNBCGFfMfLWbh4cjTfaR0Zi3mVpvJRyn0ghT53no3GnHEKF21ghAdb7KS8Bm6hU/lANWzGnVFnqi/i+7Rm0T5tRTEkBEcwv1UDCeXmtHFVF5mCacUtdreWWHaVNeV8PNg8p1jtzGKOnu9CKUR5ZfN6yaiQfeRUBq8iQhySkQwj0AensOJxLryZ4bRe8jnPcf76tNaZGiEQjAgJzZxWo2EI/iyb8m4TvNTfbjBscELjScikEz6o2BixOXhCCBExZPhpJwTgWjmTn/Hzgi8uy4Bna2uWEqPw2NvxGMhhS8GItvMxKgkSGGtpzBZS89iHZHEu+pZdVRSbtid4QLCprHlX55YcMEiJCZMQq9DKXKOemHT+y0ID5uOowf7aBS7YWY6+YrfazKY61tuqEAfjcxc8mdLpdFTwjQRPRyTZEth/an9BOxsyuIEKngKPXnqQ+lh7bgkqQGBpB5yoKiGNYnqX3l8PfyY6MrPqnk9WzuS4pDfGyREyCSm8SLd9C6r9DB6IY+zisKHws8L42iJCMgYHGaSLE1Cegycie/nNXhuHxeJQF7D0csRHdzg1RPv78aHDPR0JPzCmRAG3oOdZ5Aa47qXuFad+DztPf2EDvBnwk30Pp38TEa3+os2Dbp/L+cMD8aEfZmRVddBZhJXJi3yphKTMe/Dw/aMwmrzGcjyUn6Y8wax6i4cO4re9NE4lVCNH19K3hq9m6rT0kawBDt0vRD/YUyb1QpXXiswlnNXszfKiutx7PgRGtU1pn4WLFiMFctXIimJFJlMZGxsakRWVgamT5854XylsaZIQunITmIsixmezuMClk+J41JCJgqQU3ECrkx+SgubgU1v7UTFVlds3boVe/bsMdy7CxYsMB7eXoaCKzlPtwzmM1qUz2sUsB6ikewzk/OVMGTnXgaY65DiN8vQ6tnPFaLgy6SOQL9HA+K4E84/VolKhrh7yWU/WOSFPp9qsqeUsS17GHqPREnvBqbweiE+JgUHjuwj9toPoczJ8OMY1HuLelL4ev0s2rlSCl70d1FUZmUZmojxLsskxp0iSpaolvUsqT4Xsb3C2T8HkTuYAfe0JniQKcgvioHjk8FwJp++O41zFVEkCroheJehruP8pD4kKEED5yNF1DQf2R/amylnRIe8ivpMkTh9T/zp4snWpk3XEFWd+oi84RbVnvqnRb2nz3Te/OA1NLDSzNE8kE8RnKWGbWPEscIYKlZZEraGxh+hUoRkhdqQigZ7n+63gBvNfAq9LOPcGU5VwUqKxKzh3J5GBcw0I1H+nyhNZIYq7txrxnKMxwKOu0jsqH3TGFauZMHpHepHuHvqWW+t9TajbSPHdD7D8b28Dl39LIOcn72cwxiVSWOychrxz1MID2R4c7Scieda66aiU6pvo3R5Ktd77PtyfMT5TGIUZhZZId4lJeEJrlWMsHKOMPkcalu2kZiTUn1WEJtuwxJTS5UQ1ykmd2Fv/buop0HeQe2HYNdLTBs6DKdxnkjjGsgQLIuuIV0EK2IhSFphK41alwsZOZrB9cTW7uIU7yW7U+WhULSW+8GB3ucesnMEdnjD32eIkM82KjAWc/0M4eaB6xMnIuPccMimumshkp3W4ETnVs5nnQZDPNv7KpT3ZaGGUL3xInf9w92EACUxHyQRjUeHkTC/HiHkeKY3AiEUn1O+0yDnMl2/7EggNr8SiwpG9o5w3OWV+KCSDFwXTm7EPhInLOR3++n46NFcLDgJ602wiqkeq2m7tSK3az8iuN59mkV2kx8Vml2YDTe+yJlTXnUY2aSbdWOSuivndk9urvtLQhB3US37FJ0ubFM5FP3pGPvHE4mIotBeXROZxiYTkuI8ZNZsrd1RVAGNpWr5mcp/zLje3v1fqBo8ZvA2Etw432I8m57rmRDA3Z5zL3rp9RygwpP4Nev4Nw2AHnqMtFnz5sQbx52GOCx9aRi2OZ1AG7KIzsnkkYE9dZn0XFH1z+PMOOqzPWM4jaDzMax1vbX1v0Ka53xiAP3PdvnTPvfHtAkNa50k49rGLmHDiKYH2rw5rZq8aaz2ckHv7Kc3jmwc8yPoZmGHcKBBh1L+y+TGXWQ3aCcG66KVDTRURqnqFFYahUBo4MR4MUGxjsYkEQLdgo7aFQ1QeT7ti+Xt6afR68zFqZ+exTcogXoPQ0mtFIBo5jVb2GElJypj2hwyZEadaLEj1yNoZCHyyTEuz44S0+Q9LOTjGzYZnidPtsQ+LON6pTfhHq7ZlHIVdoq4tPpM4sA8EO8+zTwaWxyBDtMQ4WI7QpymkSJxGvuB7QjmYlsxvO0j/dPHgcat43REOE9DweDbRuTDn0Ze/pvpyDkYgZriADLXkBqQ4iteA64oOBKO0qxg7KdB3UKRljaqyA0puZCG9YWJTchhEsl0Gtgz59UgkxsWQ+fFttIgvSXsB2PPo2eynlX/bqxbb2AG/U003FrjcevNn0FmRjFi5xzHno00CpqauIGoQ8r8VpTlOtFIdMTeXSfR2x1C5S9/SuS2IzujHOU1TWio9ca7r7ajiUmn+dsGkTaJ7c1oRusxCqKUVCGByZURQc4obWKCI02keCZcutki7KaofWUMuzJe6kgYSC4nS2HB1X7ysKjvCfPcwdVHXhRbZILiO/TIqnhyAxxBY1lCK9ZnJsJBjH4Xd8gGcuFJiIlgNsSUR7L/OfgQd8h6J6cNIhg3d2AikQyWOiXU8rs9NJ6bGXaM56anmwOijQ/TNuJB6IYzF0Nxt3Mh4XqsTZwWeqkytjMvwJVjRIk4Za18CcKWBmmoTgmQCMwp41rvJYXHYvJX9zBXIGJ1EfGMjnwuvivBkE68fxiNeqnVGeU8HhYtogymxlHjx58bhmCfYYQQz1fk3A6vOC9cf8HXMHfOfMyaNYcCKJMRGMABbFcSE5JwMuM4iouLMDmdLq9xxTKut3T9GpW9x+g8OEaVx2PEDWahcEMLyo82oK28D/v3HCD2vo1e8Isp5LTQ5gVraKC3vMRAT0a8a3G84y80Ao6RieAoMpsycf+k35y3Ya1wtAw1J26QLC/4WJ+hV3td5Y8MfrV64CTcJtUgIqoHrsSu9xPHWXKonQm+ZcSyNzBisgg7m76NAOc0JqqmorGuxdDsBTAfIIQbKxV743r4BCnFMv2RsqYYPeSu7qti0la7C7pDmMRMpVH7GUrGtaSxw9zmYEP5WoNVljdXuNaefEp09zrDM5XuNRYZ1nLgpBBmq7Eqx4NgFKK1lPEslg45dewPwcusw/q7nB+Kssm41vfEUy64kKZOnSOIgP6Voadnkbdav8tQV+L2HYm/N/Wq40TbWqyJ+RqjY6QUHNxiBFus8oX035sEQk4SVIu0bRLnBV2BpeG3GTGWW5iAGOQWjX1123Fb/O+Jl7Zd8z9VWgfKGY0kzInvl+K7gIa9zbhOZDfvYQ5XbttRo254ttIz2I63qn5i+o76loRsVPxdEtmOs8176LA3rPX5uRjXorzT2jeeK9+0P+svhkJnwn/vbP42bY0Ok/wor7fO17prjfl4zxWc22zGdajr7LGk4Edzvo2Gvk7OV9G4PPK71GKYzXwIJkU6zeYmeK05X4am6O0O0aGsdVyJq28VEBoZ/FXmUVxsvlPcvRZlbOsy9o3lF7Vw4+2CFs7tPYTGunXTyVNCyFf6dkJKqAPhvoTrn3KZbJH6LsdM2kyFRvTkZOc25oZ1GoaXKe4fb1wnUuo9gevQMI3k4rICNFDAqYt0rR2N7iZZ3jeiy4zxdkLedr0ey0TtBnz1liIK0jXi0qRGrIpvQPoSivjk+WGEdll8Yjfx47YxpI2JNoVzfFbTsC/Chy3PfLrCfeobXN8nMqyt+WjX5sPUm2B9B/dyfWPENiMKXhTXCSDHtXK7FOFUsn5HkSdyuWm47OZC+E2pZ10SFkm75nyM638LFvJY1VfZEFOxOvBzHxkn/y4+xh7ranlUrX8NvoiG4Fv1j1CA5gTCuAgrZN+6I4Gqdj6EIQxyh+WEWx7Iwf5mep44yCe5X4oZ7jedbTz/r/m80fNHaGCY5ySNzfHhaHWOwQIflND4+9KFZafCnAzzv/xSJA6TOeLOq8vo6WTSkDx2dk4qLV5VHABLuAKMVNPAIVl941zxQNoMkgiG6S1DWl7KfFK7qUgyVJnuaiNhcbd8EMq2cMHKe4vJEECKH/v8mtGwk1XZah8Z0M4jAbgv4r/wWtv99EYOGmNaxT4ULFjIdHoLVvjfDoWArElK0A+FXyU3LKNqIZ7EusZHTKLqZyJ+NWG7tjE5bmPn6RAfK9wa6hKD28N/atQwFRkI7PPASSYEfvWuYuMJDg8h5dA+d4oukLkjqQe9pJ4L54CNiehDZ7cTfv2PFMyb14Cicm+4cZWdeWUJGuhVP9F0OoZbD3apz0+YpHbK82L/sC/U/RT5u4tx27wvg3YKjlNuOpXQARePE3j9jXy8svY1FNa+hm9/fh0e+fuXcZRcdPn55fTckYJvXxEuv+xSJCWn4sD+fdjw/iZDU9bQmYkjR7LhMq8EJx8fwE+/ex891T7IyNuM+nyKctC7upTGziLi4a1iUUm5BdPItYOFWHAgC3YlyIEOX3pWPEdII0hDXMWN/dSniEb6ZOKoaTBTHNPAQgTNEPZaxnU+w5xiPfFlX7L3mOtzeXgrOug5YHZYMq9Z2sP021GMt6BQ1QqTtnQR02wz7LuZK9BJr4TGhj3W0rqu5o84N6bIcHOkxM3ZNHhesDNYTPienvuS9XHoJONF8NQ6xC9tGKPU0vPqOFPZX8HEYW7MhN9cxjrbV9kPl4FErPT+/lnnGWGvX3/jVZ7Hcefphbg4KqcuutB8T7y2goUc9/gSPalk5ZE3jTkpbXuj4UgGjP4ZxA8zce+hyX8zho3e1YoWbN++Hbt27SK3PSFahKlM4uI4je+lcLXGjgyiexL/RSPh/DHX1gI2Nj+MQm30+8+P3UGvMaEXXNxrGCbWv4Eefkgouct41b/61a8y0ZjJVKObssLCQjz//POkEm1AEIWQkigxbp/74DDihIN/SyfTUCNCF9fgYBXfcQe9YAxTj5DzN+y6wjHjWn3gAv8f0mCZa4wOQWYU6bT4wLsyQtB5IgRzvpDJkD+5e+kAkHE9nm5P17Go+PSu2vjKgJcHWudaVHwWtEuL9Rxu7s6V/lFzj66p8nGwkI/rONMJWdCGwYbFPUXTp2eRuEs33ymHgV/7cr6wkCF6kt+tvxlHaQym+S3GbYnfMpfbXPdXZLVuMTA6e2iQda9eJjY/UXSH+XWSrw0WYugYI75Bz6+tT3/S8mjBjYYG0B4W0k1RlvFUfHLUaB3RRtuChUgMy56zX+OokvWnsW/1gVvpnEx0/zkTwaePPeKRlnXY2/DsGCwl0jMBX578yGmvYGgBaXMrjrO3nlCIsLfGPtdnKoqSjYcGqY8tC3qY0e4kc47yBcRUE8V2FFxFEDf1XdEW6502PJqC+VcVo5E6CbWddIBoF0Aj0LsuAG1MRvRPakPApPpTaqG25drwoUfz+y9nc7yTxtZiRtNY3ULWnhNd20jO50zIVTLnGmotcA7x8HSDN+GO/T2c+2iY+rgM4ofX5MIxjnN8Di/KPsglHM10djTWu+KpvybiwQWFKJxD7y/HVX42QZTRNry4IkuaA/6TlMrj+5Te4V/P/xUDdMiEzqqj2FcIZixsQtwFDSY/yTBg8VWIikQJeclfITPX7cSOb6p2NLkXlsDPRM/cOlSBDzp/etr7/Fue6zBSlsW4T2GYma0/rjCwB7+RyfQSnR+25p3Gv9Gj2cGJ0BYusDes7b0i+iyP9IBtlLL0YsheGNyAADJZtLozfO0M/1CGGZNaGFYhLQw9UkGUDQ9npv3/leI8HAOfobnko1yAfNIR2tOLiT2CMnBoqvE1FGAO/px12QwttKJf3BSNuxeXYgY7vAOlhunsgBslmPuDCauhUUzTCS6sT/8ShkbZrD30WjN52HhWxNihsHgVDRl5oC2VORnVdPzBj17JcibVHTsWgEMZ/qRG6kYkubSZw2WEYMZWu1GXknaJtNXIGAHMIN/vdK9LDYSm3ukdGljDhIfYTtRANOwUXKwEceljRnQOqaaSghiq4YRohehyGvj8g7OR4nyTYQuoHjpgICNp7ivssMOOyHP4EykcD6CKmdwe7k0m8qGEN3nkjTAH7zFCKEJxV4HxihsvPSEINQxl6/76NZxJbL6k1ktJ7kJYGLHGNHZ8gxQvpITyXj9SRTrgQkrRBk5l+Jl0Yk30narO5OFVUXLHdPKXxrksMKwmjvTMTFQCqHq697UsRgJGcODoNuRmluH2O2/Epk1kT6iqxC03XYCG4t/QkPbDdTem4kQmvSJDKYSA1JHSzR2XXrraeHtDwyJw4MABXHX1arz5xjqM9Hvhpqu8OFG7orTMH5u27udGgB6SRldTVytSmyhTL9YNG9ZVxSQSKoGSmy9netNlMLs3sc5H/9XPHs1kaiBNnRvVL13Id2qd58bJ1Yme5hHiB53oIHRrtp2r7+pffdeRk7PgPqQjhi8jp9a1rc+d2DZefk4Mx/J7nAxlTCj6YcFTmJGJLhr0zeQ0dqb33I8iSfI2if5RkR1l4Ovo4nN0MNTRwg24YXxgg7bpB15QfUz9LojfVRJt1JRWLhRuaGECdfLCeiMH303XtPyiqhd56RVOVBKkKL2M2AnbWePRkdcN4DWUTCdFOhn5weKWdc5Ft/N+0psewIHWA0j3snmVrXpWXbu5uWPmjFkIIExEm5Ui4rMFJYmIjESpwzHs73gLvY6NfA5ng/tvfj8JblEd8KXwkLsXhXb4jnWEWOVTGKS4awdSvJaYEHut915MX0KDfVoeetinKo+GImdPGD30oag/FmGEJeamLqfH1ee0XAt7x0Z5Vy7eKn9sQqo1y/Fhzd3W92J9Uikn7McQP7lwa7zgRLEJZ99ecpgzVM0VOWqWPzZUPUkqs13cgO7EjrXH4Eb73mdxmYlUyWjoVuSLbD9Vexg9OkpvM40ID/8+TJrK1ZrtHMjoUEd+EIJjOuAYTa5+OgMCPRndYJsUt1Ujo3k/ynt3oaqrlmOaIWB+3sQ6GGCEabjaF0405JVYrXupOygCIbYP/ay/Cdag5LJEGialNMAs5gDNP4IkWlR88tAqmhPKdld/Fi+/NT/rX3m4tVgruqF3I5rJRLF0PaM4y36dQCPFin7YzwvyhEuuffxnMrb0PYtK0Hjm2ZfV/2X8W1oS96T+mM/ZS1GjKiN/XkHYyFuUqD8X2jyOUMLf0gw9XZrfHBpXNu+Hn0s4IRTzDWwlhLAinWfmbUatBF9y4riM9EhHqvdFhmrPlyqNkfQMh5GG0oWRRvtkW/Wftyp+RhpDehQdg0wf1CZ8/EZWa8CR9j9gjv89jCZP49xtexbBnXr621BCOIf9eFK7Cb6lQ4lqqh85YRq5Zsmh5MaFzXhk2RZypkRyYx1HIzGdkd7d1VXIai7EJL+55pySjlz+fsJszpQg6+XWz8hP9ml1qARFGWuqCfFBu7sUEIK1k8+1E4drasy65eEYiYvDHrLV5+hR27+DUuNMbB7ch8Lunchttp3byj4cz1eUboP61UxGKPz4Ekf3hJClgzloTB7sYCRfeTP9+xMx1ESVXlJP1jK640/H0KLIXt6Djo9eD8yJYJuwXyoSI1jMVM+V9PZ6jtWXL1lbEtynY9fR3fBkws+VK25kLkgKpi4MgKN7I9rpsOyjgb0qqhaJpPF1qGFlcm5TpNGB86aTYH0UrfGljPi7RyOw8MImVNBRt/5hV9x2x6U0rgvNeNFG0t+zxNApFzICF+syD/u6/2mYuUJor7W4/8k43JxGzm+j78R6GSaNr+bFtnZqSXBguAj7yN+rnPfBdQphRoTGLri0BgmzqKLJv6utBAnRWVIj9iH0ceOuMMwnO0sRN+SGAYiNKeafiZAYzg4keHBKxdGel1kRZK1yivmoGJfoToZIonIuRZgTefgmKv7EvXg50JV4nqWNu86ekQ4zqE7zVIwu8Nbl9JmnI1X0aIxpAtSkNEJ875SrC3HTg1mYuaaI4jMKBo9OkJwh7a830WNJaUf0Vf+ThUhy1j6pkvgs46n4rOfSZz19fpx0wuDhEGYa3Dps55DajZ47Y8xyMh7hJCsqvpZWLsSstyRlDUv+l69KxA1cuMA4coVwphXizoGhQUsoLPmHWXcMz+szGdbqfM40rsxnXNiEvRLuzHzG9nn/gzC8vC4aA2yMpLg2xIe3GPys2U2PGtT2davFwKKgCiVmLtot1by7FhwZsQNsM9H0KU7qzA6rZIMIYricXZpQM5BhvqsWFmbWXRLeHYIlUO6YVlo3Kfk8SanoS7nYfkeGdUbqTJ3q3yZy7bbw6CLmzIlKhtyMG3ylJTqjzYkLlQIreI8hGmPC6Q5xxK28rtSEhDfuDsEfn6UENiENDjTMTY0TzkDUgJwG2EtDbCZp7fTuCj9WK/yo/il2DkcbbtDbIXQMAmLRR03U76pPNFO0ZAq+9p0v4Q+P/A6/fvg7eP3Vd7DyJl96fN1QmFsBd2KrZchVlPZg91Zv49ksKYmmgU3Z3IH1aM59Fh9sfJ/45iH4RJRTDl3hb0caNfKE16Ovk9GFlib89DMJ+OHKLC6GwzhaybCeeBDHlRH2kREqcbnSuBh/uDCKYf3NmV4U+/OcRKsoTyaNCqIjYJ3rTPEi62eLz5xNDRnj1t/daaTrZxf2I23uxJAiuj8LVyuDWfAwTaLaJAnvrw2S+ouo9wTv0KG+1GUo9Ww4wDYusiMcJzq3gHjBzA0x5ugp9yKWmvfrJ8SsmBRZCZyP2LBdDBOaPAPT52yhVxX9rr4orKWHUyQdCiFmPgr3jGISXSQNjki+Oym3XD14UGzJPZviJllkM8ogLd9JW1KxWHvsaPkswz01dRJWXbIan7n3swiLCsP69etwfHMOqjMa0bgvAq0Hg1H30iQKpnBBIDe8xqPZoNB4rO5hMm9PlqHZkwHT2FtBqrYj5Cc+QsOnD1EXUgH18hbcffdn8IUvfAHp6ZPRTdXcA3sOjYld2OdhWJR7XYNUhus6MuE0OdG8rXcRi4iEmfxd6UnfE48eRhlrX05CR00vsfld+OCNzSg8Qm7crsMoOlRp+mrPohOMlnFhI+F6R3YgBhvcULUjytBzivXAmQt4MpUc1c6RNC7FVz1MAyMknCFfzRecE7SBVx+oKGJE54VeHHysD47vpGOAXNpN7yZhYEsiBsv9TaepfjvZ0PYZrDQ7msVFLWefJZ4kOEAw76Nipib+q79ZRrj+rvlDmyr9KxiBPNr2h7zigjXq0PfkTdW9tIAbZ4GZz2z38OT8FaI+xMOdeGWD2eZn+l1QR6voWSz6OTOnaq7mWNH1hZPVHKznTPWdzU2jbQ5SkXJmE7nkz1Y6B1q5aa2jQUznBa8R4ZEw9pUgtzgb1IR/d3GyhUEthd4BUrANjtRzTQkmHjyOz0xIA3Mx3IfJVcTdsiUipPOtMVBKasUK8lu39FWZebwTzey71eY5u4ZqDOZaWP7SziOG1cbfgzlNoywx6n+6jorqyplzgu6hsa85UmPdQCi59ilSo7lA65jmaq03ps45twS50z3oE0HHYQTP7+K5zF0atUFcqfDnQxx5uCfzr7wjWZ/+5tnaBmqIobY9o+6tdlTbGnrZgSNo6LeNPReHSPbPSMJJIrlZjzB1F+aewrERYe7fPZxL2+UIcfRHxhSA5eWWYa0Nv8UM1ssNqop3qFSU+X6U7u3clsabOmPxTWWImdGGZCnLcoZ6+5VJeOfFaTi6djJ28ueyA1ynOadpTVe92G9EgshQJojiYK0P7r36OxhJy0F72tPwjGf07oIqTKaQijdFsgZpWA/Rc0Z2WjRS56K6gTBD8QayXutoTM+jYI0rx2jGPn9DTalNV7BnjOm/+l111OmUgcbhDFLZZpm1v3U4k44O0i9zrR524uFwbraoff9tG2hCYXUOtmx9F6+88hJ2H9jGaxIqx7bxi++BYzuhgHTAhiZ0ceNsa3NDzWhno7iIko8LjrPJH+JaoL4zOp4mGitawwXl7GJf7yMnvMpHPNeH8BWm0CmZK/Zs4+0/8vl07+WQHPm5lESPmdxhzcDu5i3GeNNOVF7QLDa2cEpKPtEOKY/hMIkvxJL0274Tjb/HuvavsILoiXc8v53SuTzruZ5ThXeQj3/gMKVnY13mE0P1Uc+/nnMfw3BHeM7xzi1j6l66hzz4mtRrTwbBl+8fy4mot8EZHmSwcAhzwM6DFGcgR28JidHDplE8JoqJawy5etDQkFFC36TZuTXF0tBmnfqwTvW7oCOMApF6jGFG3kfJHRJn8aeXT7vlg7uDkZvrgxvuKYI7Iwau8W2o4m763be4CYpT8h6T/XZQWjTB5tVQ0UKiCc6Lhn8dvd1RUdE4hu9wYqXnTZMSn6eDn3fw2WRACXoymx52hdmlDq3vyiOoHbtw0VUt5Nt1LydOlyFKbMFk15sQ53oBTuCHpj7z+3n0fUhvqjf6s6NQvy8GrYWBaMoOhW+/Oy6e00bmC8FfrMWN6om8vjxgvuQ8bqdBEswwWzwTrFqZ2PjWW3GsrWEE0CPgFkbPND39UjUvpmy2JxNA/CM5KfM9NZHLux9JrOB0x58iq289+YrJ9e6cetZu0dbWhkuvXIl3ah7H+uJnMeJ+gAO+CbNnX4XKomZ6z4ORHppKGegOTJ4Sgl3bGzBnzhQkp+djynwmPjWnwsVnAebNJ94vshTTZ6bQa7oHUUEzqFZHT4ZnB8J8l+Du65fBoycDTkyIq2j1xgHi8pVemBzCTsRiP24sL6v1t/FeV/uXGn/u+Be24AoGQ82QoTlfhgDXewvCYd2HAmSo4SQnXLY8UVpw1C8sA1DJn7PUl9lP1GYyoCvYnoq6OHMz2cdNj7yfboRM9DOzvYOql/veiEXGrmCU5/ihi4mgg4z45NArmrs/BDn7QlCR7c+FkNhw5ig0UNnPbQr5YLlq6p4yNvX8eg71xctCnsdUvyuIi51EsYgPqej2MlI8VxN+chlmBa7Be2UH6fVqJZaXGGVCWzrJ0CJv9zTPq02CpKPhILfVgWWkjrFt9ORit+czuD79QRTk5dIV6YHhViaXMlIXwD6ZRGXNkCgudqNeVmGE5eGcxna+PPz3ptozW8iB3FJg5LBVYulFvDnltwgMDDQsHlOnTqUKWSFycwrM/RMTE8fyMCwVRTNuUcFE6L1I87plwv5rnWvBUbR5EMRjx3uHyLlrS3AdIBWoQ5snnLrcqcxJ0SpCRvrIYjRCLOlwPTeIJAYPnd0Ip8IQVH8Qh94qb4zUMDmX0bXpn8lD6FTy1l/UDG9uglTmcF4Qn/vR7UxgpvLv/LR+et8VZaBSLL/flREGHwrIJEdMJ4sOPf70VDvQ+B5pY6fqlgeCmzny+Q5GdphIVgCvK2+yijb7wsNqbpWxpLYW5lnUdjK0k1nPeYzAWNR7i6NsmzttrEXdpTnE3nNtz6msv1tJjfKMC3NtVFdt6zOWhd+A25K+jYWhV6Cu/wCv2YJirm8/mvk8N4xdNDAVj7cVS6wmmkuGorXWfQNZ5YITqD9M8r7FiKOUd+YZz3WgW5i59tnKuxVP4p2Kx7Es4oaznXqaJ7p+5ElCuP6Ko1Qk3FL2Jho7amicL8Iz5fcyoTyWkUsuDizq85Z3+rX851BDHvyi3g9IkfkW1pW8x7ypDYRXbCCcbAMhDFShJSnbG0XrqQi4nkFFwoBcbZAfXWeAvM2lTIyNpye1r68XfYQQdXL8i/6zhTsN9Uu1oSJeOj+WXoZmQYG4jqicrCX5wchKzA/6KZ1QlxN2cjnmhK4Ye+8ozyRTZzP8r2BE6Ap65K8wvz9RdCcx0htQ3b/BMEcpqiYbRJELE3G12fy4J+F5zgdXcOMdgW1NXzVtcoQCTO9V/25s/TYJ4OyWDCwanL4OlfmEmijZX0wnzcxryuN63i3RNs5bw0VhBuO/9KZyOp/EHU9HFL3HKWSqCktuR8zUNqQtaEIMI6zH9oYgnoq/tUwUTXVbaTjT7Yt0BOL90nHkxGFseG8zczU4Rn1yUFvQhfpCsoNEL0dZbxRcaKxm1bZhYxZhaW5XYOcBJnuHuOKb32vC9bevgWP3CfzraXdcfnkKtr5HTPb1M5HffMSs/YrwqV4ULZD6czfX7TQmGfc7UI+ibQvmOf7FcHGfb9nY/AQ1BorQ2kQnohvzcKbuw/4uRu36dsGxyA1tOWG4675SxITYnCMap1qj5ZiRr0z2jmOhI7YyCjZvWhMKuCAp+qO8Cf07PgnU/vlSiJWXrWn69PFjmbbZ6f9QWdt8H9xOxlEJrgUl3GH9d+J6/lPVKHxxHG4ij/OlY7doRTahTg9jNQME+2qpyMRQvXh4YxjS2vEEd57EnzrTg6XJPJxWcj0XksTgTqSS87LN2RW7j4ZQ0rQOyxY0G5yUimXQjH8Pf+5MR1lqzEdi+uvjQNbkpES6fz6chFsuZfJcWBu9DAy7c/LK3DyM3E3e+MHvb0JG79PY+tgwXvzXBjyfddVHqqmC2OW7pv0W2yq+aK7pI3VIGrSJDOs6cHMgwvpG9nzJIfcrQZIGls4L5TkeXCQLDkQyvB2J2UtrMIfG70vPpBluzrj0Jqy4sIFeXW8a5EOorfLBIZLCpy9qQOIUkuPTY9lW7o5j2b74wf3HyUHsj+xtsVh5bTFK3Amd0a7Ntnkdo91TQlwEk+86iO8s3BRHdg53uPH3B24ppbT3IHKKvPHPtbG450aS6McMGMxlJhdZXyTj5rDvfeIuYmiSRks4w1C9WybhomUNqC32wpq7y0GBMjzxajw8prbAJbVuNKtbLB5DBs4gtox2istse8YGj0qkRPqMq4vIiTKMcBllmcSkHUwmPtMZ9TR6Ihi292FddxFPvopMPTOjT8miW89hGYL2v49/wbNFjMbOZ04AnQqG2EZUfCq1dD26zGDgTlj+AsFJRs+mg6aP79TIZbamygOuTLQZoCE1R5EDvgspsc1mW9jckg3RTOQkhSAXIVE/jjor4O4xjCAKClWVeSOKzC/fvLeA13SkF8UZeZl+hjpv5+YwtLcRZkKYkpQWV38hg0qT5KHhQinjWhjd+UE3M0Hr1o+0q21snPL+62cZNY8X/AAL6btQqL6F2T5R3OTUsI/4kUlghde3T4uwWbknZaL0anzYYHvVJ4fpvhWOu37AhREu24ZVlIQm1Mt3t4oWDDGaTPd867Tns9/UrKu5CtO876e36lLjVfzTCz+iMUv+bnohH3roIQoenfKQ/i7zPhojacTbfvtj+7G1MbA83Rs3bsTu3bux8JIkNHhuRDMVVVemDZDVyMEkLMtQ0BxVnxGI2hr62ThP9dRxvFLkaIiY8gTiqicvbsSHT5A2krz6abfmjdGsRhO6NJkc2HqfKi58T/5sCkLuOIn4QCcU7wol7tQfg0xyDLu8iJZwDwabyNlLGFT4TAqPHAlGI1VbVZzYz71CqCSaXAff0H46LOiJ47Ol05iRV+sk51eDq5bHcwJnmj4TnCCBGxfReKnIgFOuyXjqz4+tuE/4gYXxlmGuhDF7Ok+9gz1tq3ibN1Q+hd216yfkWz6XR3iq+F56rtNxWYQNc21fLE51GcpKgJZHub6e3jzmTYSHh5vxIM/yB222jZm8uoergJ/NWcuIjzu6urrwZvUak4shWIkYitzd3Tkf0WkxOvZvT/oOpgYsNN//6vZLcVHcVbgu/sExmJZEcDY1fM5gkuWc0LWq+7kbZ+nv7TZc+GWM9tmvddbP2ggWNvRjMjfFVyR/zfQzPbOhuhv1iFvvK9z4mnhCx7wSmEvxCE52XzNG5alzLgz8DZk/OKmxCDt9cdTNWBlxq/nZng/fHo+tz8Sbrg2R8k+0dljKkvpZ7EcaK9IK0Ps1k/ouh9AQqcW6k/J25iU18GQCtT2Mq5hrt2wCJfsWkOGjgxeoPx6EL387C0/l92ON32+ZaEkmnXFoAT33voG/ckP1WXy4bh/KSRjQ1lWC1ip/Rjpb2VbdXGsnobuzG3/+09cZjViPYycrsIPqqhvfP4I33/4Rsgp+gr/+Lg4PfnMevv+1dfjDS3fjncLHTYKoPYWygVqebt9/Yrut1eOveOdp8obwfb0WlBIrTi3pGmLQy3wRmdyJmcvrWVdk6B71VFt1JWiIoqcqHnXO+P4fJ+HqbxwxbVDPSKzFdz+euvfjxozTis+k/dSPak9ER57LuDqvc3pRg4aRg1RtSzyv7/27J/cSs91Ww8QeN6p+Mbw/2/uaM3qs/937TfT9Acqz9zkdhQtp3z6NMkSaH0mtuxvpFu66idkcdCR2cDiCdHGUWZWnngNOE6kowSLJErIotRYXzazGHGa7OlJBbmZ4A3mP60g/1Y2wVApukI7qnY1xCCdTRFBQP6ks6T3jZOfGRcGFISPtuhqIwW2pcCN9mDfV+zj5cbErpDEiz21FiRfeeyuC9HO+7D8juHRRDcr5JYXderkIVRz2xENf/BH27DiCgIRu5B/sxPVX3c6EmJdQxUSK2jxOrvQWNJRIJKWX9G7v09tAQ3Qtvev7XdFQ4EkGjlh8uM0NW/aQjWOXH3JJ45W9w50JeDRwGWDI3RaPAjJ4NJCiaPoVFWgs98Vu4so9mQGctKgeJcf4vW2RqKawzrEDYait9sTiGxgyS+8g3posEUxGTKcE4eajDIcTn1bP6wwSDhBItow+MtTIIPWjF1TaJFX0FLTRINJOV3SEbsRlJcY2Y3YiYTyEiOw/RDJ6Sohvpzx2AsVyQtJbQMIVUu+xXRzmI9J1MqmHklAzsoWhTqqL8jjb2LD3Cmf0rjcTkuw1H1EAtvjhJL2sHWyT+mZ6XCkSM0BvaBPZSvxTm82ewJs7IqnQ9RQHmlC1M5O9HLgr6mhxw5zlVXCiAa2QqOjtwriBee94FI0+F2JVqWTH7zfTq9fU7UbvBIUIaIAMsl8EcLKyfy79fLTCDw9vT8Y+bk6Ok7Whh0mfsQFMmjNXOXPR9/eXBuJDJpb5UM1TWPaWPA+8mROB13ZGU1Z+AMUZfkwwiTEUe0nB3aRsY8LJuxF4Z10U68APJwjV8WFCqej5KFPEDYcvSneHofDDSAyxPWdfUY6YiysRy+SVOcvqsXJ1PaZObsduCiqlUX3ry7cVj3nc3EirGOPOMZLQCz9i6/3pTVm8porhzWD+ziRMGl8yaLtpbIttIpCLv49rJ8O8p0ci1q2jHHf2LhzK2oTjObtRWliLhLQIenw2Y07QlWSzSWZSrAtmps01qnnaVnhyU1ndw2chA4e3C4GVGoMj+9EyksWM9VJDPyd3jzyowdx4koRRf7AlcfJZGtk/5WGZEXAlSturuCAMmMU4ZZyX2QrB63uD7IlBVMT1dAoxhoxrfDOmX5CCgqN1hq1j+vTpY8Zs92AnojyTDSxgoiig9TcTph6lBNu2bZsxTK6+cRV8KTA0SMx5EPuizqEeFeEL3Exzox4b242QeNKZTebmv9IbTpyzZt9QREx1O+L5ritWNyCAOQxm7HGOk6dYc51gH0qubqS3NpceOXGB1hKX3cFIwwjbXotoF1V9O4+TerMgAN3khm/IpMePLDBiP0ia2wRX92G0MnHVoTiYeQGkMovoJmuI4Gg2yIa82DIABvizDMLFYVcSV53K9whHbU+ZiR5KCEZjTF5reUXlkRMntrxdOlcGof7VEUD1wbqecnMdPV8bKYGsa1rnTPSvP4Ho9T0Vp51b1Z0/RguoOrHw30YZkocJZytaz88keS7MtS+Vbc+HMaSi+yRp/Y4RvpBswt5hpKO1JM/tR7e1aTNQDAk0sY3LysqolpkwxidvDFUqEfsTVxvolkaGrxSqPs7gxrASJ+s/ZAhf6q02eIcMW3IU2dRwaaII/hNF1WAXR87fpIsrqSzE3PgLEUI2FF23uPMQn/MIYRUZnLdtc4+epYluZBn8vb2M7hAuKEiYgSyK2Wq0H2mq6qDTJpHkB1Gk9/MlvFCJ1EUd+0lVSeaznnzmTaQyebqYUaC9BpqjNnJ3nMQul44CMnvojvI6C57VPUB1Y0rG1/UW0Bt7FEm+U0lBOA37G9caaIQiIorCtnRz489O4MvxLnYX4ecF4RH7mQA8oTxX+loMwrH+bblBBs4hOGMA17AZ7aTVbeWa3k6o1Olzra5bU+uGE2/HmGhcL5PtGwt8KQY2CD8maefSITfF6xJubGg4jJb6wTxUkUbwaOFhbnyPIa+L684QKWTpzU2InI2bbrwVy1dcwJyQebhw0RSUFmXRUZPOiONabNhai7DwZcg4WUhv9SxkH92DnFx/zJ0bi60fZmPVdfRctxwZWxVksApRkOAxndj5UzS0oqIVzOJcSkH/NtIuFzMHpYQRjxJG1bIomEbxO2oLKNrUkhGOSOo/pK+sxsw5FIyi7WBFESwDO4DtoHrV7/JiP/lkAmJS2+AabaPO1ViyIk7jqXs/7hmdku9s+Wmq24ox2dBzeZlzPUeqP8UOzxkqmP/OEuk6HfUhh1DvWk7jgJnivmtsHLwcsGeChXyaz9jjspPe3deptvjpvLsoZizDWs/Z6v5Pjq4ORAzej42N623wCC4A0fQGGRoxGkL1AtUyIYNRfjhF92IgllSG/JkRZSNE30vPXclRcj7SozsjjpsReu2cOIuRIht9TEorqfTEs0/Go5VYx1YmqJVUeODgSX+DU8rI8kUmjxXz6tHS4oKb6LV2ZwimfHSRryrrh2/XQsxaHoYDO3IRl+aPzINVxrhe9+5LaMwKwZ1X/gD1mb4oOczna47D5y//LZ76r/3Effvh5lu+BD9f4vZ9W1BZnY9bbr4T19+0AM89+zq+9a3PIynsOhrrXvANKUXinGbMoCR1h2cfItPaMPsiZv8mtsKJhm40vbhrlrbgaLY3epm4tPjGMqpM2aAOwiYGiDWgkN4Uet+9XQcxfWkr6hpckXhRxShPshhS6AFnve2hZ1gZ2a30zAu2osm+hdeo5gAeDiW8gl7Eg0eDSH3niYWra9Ed0Ge8acoIX+R9LyftOea+mQ6/IgdphjnONjbs+2vh0HouODajQiwUS5nI5UhjMnV5BQ69HwtnTpiVDJ8r8zmQvJwKkyuEWM3M55z3khHgzSRR8sW30bBupiGRvrLCPE8OmSb274zBQgrO7DkSgpX0emfUCCenqAcx9lyA1kyuxPs54djJDHRv7r5kOFtFz7iN4fwZkS24PK2CRl8v9pUHYTtD+sJvRzPReBxz42lD7YXD0ThZ7YPkxHa8vzkClZXu2JURTEN7EImkSCohBjqfE3SAZ78x4jfmhpHYn8k1rPtlrOebP1OBfBH+c/E4Sk7qXEYm6gp9DN/6CipjLrquEo7sC4Qpc5ElLpBRjMztEdj9QQRiudF8gAac5WV15AzKbgDXQtZzABcvjpkEejt8WY8njvqjlpGOyDmNZrJt5KRrcj/ciGl2PoIwl9NhEjJUUxKm4I+/eRzf+/qv+H6piAzjRq/nFaoz/oYwnDj85ddP4rsP/A157bvJuV6FQdcMLmYZ9CSFktqL7nmWQsfHCeXJJAzBCWmkS+ynN76LlILuXMGtyIH+LWm1QQHk5RPl2paqLVwYOkx4ejz1mfW+ev4Ql1lMrrJB4TRPRnuSEpK8vHFxcYYXe8eOHZCBrCPRZxoWT7l4zNgeP2fqOSwcrUXJ+MYbb+Cyyy5DUsw08rfPwIDTWvZRcutzoyQPXAQN5xAyyCRyYy3vryjSPFLayC3bQjovtgGvOZV9kXs8s6mQ8SqPvBZBvZvoHWXQ1LNtuzrJUMNNsuA92l26cCPmTq5/z/RGeC+pRgc3wrOWVhIq1Ye4xfVYuIwQq0k9mMLE6xZi3mR4DDd7ktaPMJQ4SrSPJhvqPe1ljx8k/Z2M00C3cBxs+OA041qbbyvUXMw20bw8N2QlVkfdPUatF+AagkONH0LXaSdGtLgj0/xsUe993L9KIjzSuOW0c0UtqGezYCkyrsV2YcFaTKLlqKEtKEioR8x5GdZ69yPNr+N463rMDbyB/WP6hIa1zlOby/trGdkaA9qg+fv7n4aLFiVisPNMGrHzqS5LXnUqA1cwqW1X0+Pc5A0YQ9yK+rSQVtZNTFWcgydzvzniSEOKjolg56swVO2BeWlLjCGve+6uexpZHR8YmKA8vnoWPUODGoSls6eP8AAyFMnhwM2TEn81loWzHmHfryAZ+ay+z3MNsmliSARrW+0/mAz8Psopd65xdKxpOzZUPIXPpvyeOU+zjWGtcox0iTKqtXFU/zzZnM+EYkqe83sLI9nPyazm5TjN0CpqPlQ/lnG9pYLS7cSOJ/hM/YhxvYDdmNpZhjCgUZsL2sDCXIcycVAMP+Jklv6DPK6KlIzJvnNd2LE2HnkUwao5EUTJ8x6EzatCCIWTuv064TKtilG0YTOHzfJZye2Lx5h9lNv/AbIJXcwrqUbf4VBCLLiW8owvfeV+JjI2cC6uxQsvPE+qzJO49ooITE3KxAc7HPDEc/lkzorCDTdcbuTPn3v6pElOr+Um9oI5sdiyJcsGC6FxbQYn/6c+utDvKgrhXH4aDe25Gtaq962dv+VaegJ9Lra505G472rCwG65qxy9jILNXNKIeOLPfVl34YKzci5pGYUA2bImbOu7NqGCq2QVe6CQ60vqmgIT/ZRxbRLfeZ446s+VWtrhe9svGLna92Hia/3Hz5Mf+/vgSBcOOXwF8/Bn+rtPhQzP+QL/R07c3/4OsUFvfUTl6N95vd1tb+BQ+3sTXvN4z6vIY8cfD3MxkJGRmxHpsMrc+r3276ODiXsq42n6xj+bUyPZPd5MxSPf40DgxNhPFocX1kcjr9oLXvRQXrmqBqEzm5kIdSqpZ/w1yrmYj+aOmo8Udt/xL+LD0q6Bc1wmdm8oxh03fw5PPvd3PP/Ye7jrrlvx8O/+icMn36fhlIXSHEI7PDzxs19+F9/97nUIDVpBD1EX6cK4AMbHID+vAA//8Q840fBNPP7HMiyadSl8w8oRltSMYZdKM6EoI1vwGHvVLbEzyIAuIdvD8adTyGfZiyvup9U0rlhh3D3bQpgQGIIl15TClYai6N3sJYkVYr059LucaFzwUv0vTgu/qp6NIcx3H6JXRAlX9iqMt4X9iLjA+H+na5z2Xd1rQ9sPmKxZbSjjcl+eikAKLnVTJr29lJ6Cz2bQAzRgohl6Nkk9O44qakZz0xXEzcQ0emhFP9ecG4wOhsqX3VDMexAqwf9PpFdW4kwvvBaPxlZPPLAwn/CbfmwqiCLPvAc+t4h0b3pdNnY9E2keY5LanXNK6Vlqw95JrHR+1kCjvWFPKMIpv37DTMbV7bzYBhvJBe4dyq5Xku/4njmFODiZEkCEpJRTkECYeidet4x8qXdOK8efdqbw+mWYE9th7uc1uR/ONH4lMqNylB4Ye1otRRy0yKnYU3D19zK555HJVP3rQ1p8O65j/7aMwDM1TiPD/pveCcNBhmAnLSSkiIbZETqb7SEvE8lJNzY24r777sPvX/4h1uX9At6tsVjoew+Zjch6gU34zVfexO8e/QbWnfwb8x/URmyPYmbzE5ZAwg6mcjliLt+FuhsYpix3DXd1rtzXONMgaOGrp6U5mk2eivrqhSGfxcyANefVzxTO1kIt5oCDlcCsCFuynhgpbgl4Ap2dnWyrPqx942lGc7oxmQNNoXkVK4JhhcwtGIsMI0ECZPT85Cc/wTe/+U1jYKmIiiyEbaNkw/JRbLG8dDISFIKVoI+8SCqCgUUxPD6VbW0VbZoCed5L7Ls6T99T6FvPUsdwdwW91grBhXODPBzdYeAdwlC7cjIQS0cEVdkstVZd82Je35/Pcoyd1oSAa5xQ+loaQm7KIzuCLUqjdpY0ur0WgL5rtX8UnRodTO6S6urCWNv5ShirYfKv4DuKLJby0N/tpdHPq6F48rkoNI6Hhege9vLn1j3PRMX3+4zPEZaQhDuSvnvGR7Ta0t/NC5PdXxxzXln1on/VF2pra02fVz8R+8fvi+7BbcnfomDRNDxZfDceSH4ZhZ37sLn2LwYaEs3MPS+6dwuooGIJUelBRLeaxbEuvQvR06lvdo0wh6iVNJ78fSonr3AaUdqoqeSTvL64x81Ac1Z63AOPIT+8O/Bn/GjyS8Zw1rOo6LnEAe/l5YXtvXczl+tKRgZXYl33l07bSGqM76xdh/crnzXfuzjO1ibvc+rU/SU2psRDrUUug79hJIkqxeXfMDLqW2texYdVL5nvTaVLWgn0gn7YK3rq/VTkWa3m+NN1rJLH8a2iqMgYLIT9zRLCEWREm0yV8BFX/OU3qYY1bfEtedwQUEOAdSbY0ESwBhEE7Oz+02m2hfp9qfsHSAicbqBo9WQvae3ZjMPPL8att61k1NeT/PA7Mdy9GQ4loXCcfDutT08MUP2xxSMHvsO3w70/FfszaqlWyUT5xDJuZFKwrWyDYVvS/zQ2Vwd+loxJi07rZ5YztLu72/QpT89TbCb2DgUxc+j3E+3bsaXlecwNdkXl+jRcvrwGxbG2yUXGdAej432iLWNRNEqaB6s4d7J50M2NiiCF+04MIyrFycwhxdXOiF1C5yzrV3LxYh4JdI7BKu+fnfacZ/rF6fsP/uGnvqSEsenSn1txUMhyhEp3zHi1aHf0zdy+jSjo24IYJhf8f6F4OwVQsGQqlaIUvPn3y86uPzOrmtyLpKSb6JqeVJiUsImPk+1+3Q7lKMIzDIPVcWdL48rJBqT3c4omY0YI6odyDfeoPNkarPZJNTZhBBpZhE+0V/pSsIKIYIZlX9kYRfETF3z+tiwkz69FP9UxW2kEiftaOGrLK2P/r5WQY9VAKzOFMza44cbrb+bCNxnxEdNQXtiM/KwiXH/NbVRzWo+IkMkYiX8Sx06UkworhFnFrlh12RIcKnoDcyZdh5mXUWiCq29oIq91vBCrV6/G7vJ/GIMsLTUIm19rwI3XzGV4ONcsHJqIFCoTUb1CxqJU0zNq4mngdtSx3othQbIWzJTP/vQilcFh4mrXESe9+p5ceISQPpAejRIOfC3G2iwohKdddgszwqv6MxmybjaGu5If/TlJrjpJzCvvTaVm1DAi0EAIiepcO96Lfb6KECbvOBM6ci4lu2sP9rato4zuAnN661AlDvY8jbKBAzS1GOpilrlpZ8coKv+FIaM1l+4NCpSEM4HyJLPQ6cF2SqszYhgUVGTYkYYqJxhhRzWhKTFUKDCFGWv4Th7EmvonN9MraGNX6OY7lHGyObgnBqWEeHQTc71iaS2caNQFufdhe3E4jrPPtBI+sq0wGOszwyny44jL06tYJ/T+hGiPz/uQJu1ix3asz45mXyNdIX9v6qLB3OJpPNUvHWFf63LB3XOKWY9Mk6PzVFLsAUwE9ae0+8EPYrF0YTXyCgJpgLsbiMqihBZeawjU/2GyqAMq2U4Kv8vDoARY4YvV9oJImPbjuwuHLBEiLbpFhNE005P/sy/nYEqKbeK2ogPtnHD7+F37g2x9xpMtr2kcIURFxOfX0Cs+eUEjF1Fi/vkdI6rEeiumwmEIYT8ezlxlR4sWh7fffhv33Xk/tq5/n4nDfogKTkZBYQaNr2Ic3l2DmTPnwakxEm2lXTT4HfDBw4O4bNE1uGTqreRbrkBvfRBzD25B1vY2+AcQJ7w3EukpM5mUm4T4lFDCz2gRsyiJTcwDUq3b3/oLnGjmYsj+GvUx4llSc1xX+ig3gjVm3AgdLq9nHA2TKF5jht+DbDOG7pnwKKGbkycoAjPkiysvusHQsFmGphURtIcE6OenXv4j3nr9fUKRHLBs+TL2DVv/F02ZPG0arzq6OE5kFFjeaH1mMcFoLMs7J1U9FQn9qD2b9byjS5bGeA0xtDXMIamXsFNKE2aQLcGBkSN5KKn/Sc/YtVgYJk7kJaRD2034hk29cxJdgr2ClPB6vDS94WKioSHNa4WndhpIkGjaBP9x5b9KYpQRZfFQy/so+k7NBfIQ97ITarOj51eEr2tUOEsUnJaynTintXmZqCiMLciAPM3jiz5TwpruaXmlJ7qG5mMjjsNDdHF6Ll1Tiax6Vt1b3lp5sT+uhHnEM/FwJuEjgR97jj4IcCHtp9tSrj1L2IbhZiyVdGTh7bJ/mP6nfhJI6Iy8xzKaZTTJqE1gslx9XyYKu3ZhcchnSPEXRZiHHzmoZ1AAThRwjMywvhdGONJhwryR0foSjEDrkCvFUlaEfhs7qvfBiRObDO1UbsASjIHrgGwa2ycaHVDQKrlyR9wc/0Mmnk7luZzbhraSorfQKPgGOcebZ1Z/1WZQ+OwgEip09Pcgo+d9Om0aDD5asEBdu7avgE6LDLZDO6Yo2MO2EJWfoJCziM9XPat+1a93kio1u/UYfD0byX5RQDhKJqJ9O8zzL+T8FcSxdoLRtJV0vFhUfH0OO+mVFvOQbe0wLDWcTuUR19ysSI2iN0bxkP/K0LbqRgmQdaSqPETnWFexK1nXHDHryiK0Ow2a+dHfKQ5LvFnXE9grLQP1OEn4yzwfK9I+glw6T/uxh6qRm7C7cgufpZDPMAwv73bs21yKRZNfg+NAERdIPoQzDY0GqnJWbSclX6NhdnLoy4BDx3b869UOzJrKuSOgln2i0ERU6ccz66P6cbLHbK6PMWP9zJqT9e97761nVDIXrUk7cLx9P+mXD3D+OEAa0/2oGNyPjL5X0DCUT2GlLAwT19+6aRImMZIdR1VcB/afVL8RwyLUWTdMWOYv8Oazhbhk0bf5HpcwJ+9SGtVbwIA3BrkY/vXhAdx77bewc1c+11IqttLb30vbQPOqiiTbk92Wn3E82H/oGOlCPN05LvrWF1k1NOa0mzndIO8dbmX2rrCD/98oIl4XVujTKh3DNVx0OPF8zDV9HSPIOHHqfpKH7SGu3Xk4hGOcPWi0hErhzDnBTPgjgyHEQlEWledYh8OQv5lcNWo1Ecy6opjGbT9+R7nPYwyLXpxSi6E4KjxxUWxlB9fiZXitRycRTSQaGCZznn9XKMXiaNVVq3JHcPvnVyNwSi2qfB7HYMpaZGVmkiLLAx7eQ7jknjYUVu7Cq7+joREy3Uxq/kHkV+Z34y+i5mBXNh79yXGcPFxG+dEkePm7KJmfExi9pHkuePGv+bj6unQuxmk27lLZilrc+By6hiYhTTT6WVRUcpj2dbgikLv4iYqUBhk9NDRrzpRH1lyhuJ3qyFA8jn7JKHT9P+y9BXxe15XFu8XMLFmyLFlmZju2kzjMnLRNmjZtU+ZMpzCdtlPulCHlpGmTNg4zo504MTPLksXMzHr/dT5d+bOMoZl57/dOemtJl849sM8+e6+9NpmlehDMjrGE3/UuWcHKC1Os8UC8pWJd0N91nxfLlggPrKdY6FGiHJL350Sli5iBJmiDvCLUocaGjn6w9yrOnQ/bSBIpcof7wZmGw0uMhpc8r9Jy5xNARFsBhGLB8quLT+d1AruT+okiUPUcHKGpFC2VayuOGgZGDdjUTvhMLzi71roJkmkSDR2Y7U+v2mtLC2qtFgaNKVmNdhs7i0+etdeGgAX1uLTqvvfon0CCbG5YSDaug6n2VSjQfvnqBHupMAnaxFC7YGaFfXnlHhZDItH5njDerwOItTsKZtXZ69DNbSOAJpcMfLcSnOJGLWOSuEQUwmGXJdKHgR9JsU5fqO/VB1KwNT41Vj0qtX4wuLrWUwg9K4ieq+yiYw+yF7t3qQSzsExd3Gg9ncG25p8THC2W+LDlgtY4aCWpE3H7tGcfCqMs9UdKRECMlW4esNrdEXbP3ffa88++QnKaCShKobbwjLkWNQNKKnDmE+JmuaQx55633ApZ3BqaD1npPja99z1IzMEBO2/CJ1ioFtu8xVMsKiLGpkbczOIK/SR86KLyCgvyYSc7B6ugngIGAYWYV3qH2o6qV89gNzjlKmRHBrjRDCw8GWC6M2BxyACvmgmNZZavH10EKPCpKLLCBUaCtx1/VMCUAmZb+4FBDdVafXux/fHPt9t3vvMdO7y30cYtarPus3bTR9XMzxHTm3+70G4aMioai05m8bPnCVNfqm1VXLIc+rqD/qznZ/1d/edkEOO1eVOahQDPil1ShfuWDZieRd31zPSIicRzzIOXONcXoMZbBAWQ4t7Nz+zDRl3q7QQ+SeD010VaKPEJ0Y7Sz8dS5FkmVR+9W1Rv+rveH0rbJ4SkOihJH4qN8LzCg2sz4DL7eZG0R42MI7+Ili0CWaiNvIp+9z/CcOcITqB28v/72Mf5U7Pq2+VhUhNrGKt/Y0KP4GtPUBWbGDuLzYfPWKPSNdAK7MDnDfUv4WzwowOnEdsxx/1Z39g72OXGlY5eMl/p/T2BbIrBN0TC6tIbBGNOzFy3SegYxGUfNd8Z92KARujndFK8BwZEsCEeBmIGRp957q0vQ8QYDTPegwJCXbbN3iEyETNgZC2OQ6l2NJTymtHmZXgN6gn0k8VWNIEZSdlglBMck1BFz3askuWj8BXVXVZrrUWCq4RhyOoi7Zf6TzJUz9ZYrOzewjsr3PuE/9Y3aLlwY4NDBgwffAgu9p7DUO/tc+O0theccUCV24zrWm0WpYBrbGRC2ekdblxx6Ll6ltZep7zzEs0Jh6PXCyku8+yYTVozMJkGMiluJ95gFsxG0XhrtV5rsxcXEjWqWwg3L7o7rUWg2xkboUfBTvX8moGdGA1I4MW9GkdeSc9rtY72YPvvP020dja1rmjzq7pQV8nLEHnXXMMI8z5sL76GgWVkojsqPj/VUetdK+PAv3gGjykzp1jB3DwCUnfQZ+D+dUBfWj2wCxmwi3iRNqsb2GEDQcQP7cmxfIxnE5c1WgcTRf0hr5bw1EsWBVnOxP+ysAg832dMtLS8b9v2A/9mTfW0NeMkRAYo6h8RNtuiyUVQe5hgWrxhQ2pg/tfdQruz1kh2tLW1mTySHR0+yugTlXeURGbsQ9MJiskPPfOEL/v/T5y8BUSJkxiUe9rNxB6bZfFcR6WjRCT+ZQBu596w9XZZzG9teoTvGu9QZHAZVtA4XOri/+1CJegg7fVge5h1ojCFokTkEiChSS0Lrly3ykymyey5azVoExm0ctE5a8LIIetKUDpESRFTbP+u3bbzUSjOKkKxPC+zCz5YzELYYOt2QeJO6uXzrpyH1TwKCr4Eu/imEATJLrB1KK8plXbxZfNsxYpc29K4y9JnN7CwNlnbYLGdtSLELr58mcVnhBBk8iTu7E5HZyZhVcCaKEEuZcv7WfUdByXTnjVpNmlmMwFMSLPjlERgHN2keK0FV5sJ9KCD34mJdWmPPUGgnz9CGyxDMNRi0JGVT1YGWUv3vJBlrzan29L6BhtcAoabesgSKEG4tvEly4+YywIU794sukv4T+DXnnTcumQSLCQcnFciAsF/jfRfAtYHrzhMIIT/c6LPsdkc3cNtsGvssfh0cKYoBE6Y8T/V04MO6F71qyAUhc2+fgtmNQrj0H/RcrE9nW8ToW5qhLEhHRx04txq20BbvIqyUAQp+PA4XN45BPuBiR0aj4KWOmSt6YNWTZvokAvNKa28uxrMf0dWv82d2IAFv9HOJ8g2dmGjBWNZ6M3utixgSHLz9w6STbGFINUmOItJagQqx7aCmysnW6TG4+eWF1kcjCxeacoTR6ovAYSKrJ4uwQdWV/3r3P6MRcl3fb8LOONvrRHdVgWOcNbkNqgIoaHUgBkpsk6PLfoG/wym2Wl9NsAzisAx7mZM7V6LtbQILuzpzXb9uHuoB1HpA0WjFFuyXD/++ON200032ZYNO+3GD9zIcTMJUjqgdYwA973DLr5+NhuZp6xsZ4qdtyrZnnu6wi6/JoFFfJNtfanPzph5rZ1x8Sw7sKPEzlyxygn22fnn2tatW23m9Fm2pb7Qrh3/c6jBLsVyPsF9Ql7kpTYz7lKX3MMr+zr/YVvbfg2F3g3uT6JhW5bKNVzrf6SEXOrm+x/3f81ZN72NSFkZbEAcK1ascMFh3t97gXDdVfJRe/a3RWD3t7OpabZF85fZjTfeZNPyVti6xsfYtDzHuttCQO+SUcu1N6+0CDoGBMaksI/KSq/seeqvfOa0rHgqYhbxeKAFA1M/N4G3VkKXbGAZCoBs3pdkmcRUXDSVgFyeWU6MRC3H3BTSSaPA/WTHx/HmBKIskRAF6E2zsyj7nqvsfBoPyciIDgKfq2EvqYb5IBJtYcGcDjh3fbz+KqLi0/eHQhmYFw8rEhy/c2IvsGsyv2jPVkE5B6RM3ithnxUf4VnjvMDT41mu/3POPVbevdkFN2pjqN/VP96xpWEDmPpm90z/cwqCO1HRtWpbySHh8W+deA9zv3WUiu+EN4458Vr9HfZq3Z8c5tq/KPOiNmJecKO+Lyks05YRqKl6C9+tdOR/g2FkS8OjtrXhMVK1PwF13Y3OyzIt9rxjqjAh4hLbVncYGGC5gwWJSUcUmvqWL0+j/j1FbBKbgD9dbns7HsCKPOg8iO14z7TJUZIo4Y9bwOArwFnei1UZNzjoRy/ZIne0POnemR4+ybKh8/WH+nh0fqnh+Q5etbvtXjLCioZR3luUcu3CKFIQNf685GaSs3qn4h5Ey3hDzj3WG7gNCzza20iRd0jXSBZJeVbMgNaY6EjWsQHfoVLIeBa8UdfqEKxNv6+r0obBB4mRgq654vWtqxMydPfLabYSCstLby60iOxOt77rPQV8QwbJeyIGfPCL3b0Pk7Dlz462NsWWAXkYf9SaI5Xx0crH3b1Szh0VIN8oORuBZ6epOB74Y5CdQ4ZXF7hciLzHSjyMU7UJGRx2AKVaSy3zNxgPeWlthM0gcFgBvlofFBivMS7LdWnvHtvb+SbepYtc3TyDh8bSloAnbNvwYy7QOwormtZgHZPxGsTRiH2H0iw5pdemQqvXtj8FIoNeS8npxkjmi+EQxak396LJqfDsmgFbRVKcu/72sPV2ngPtaL71kk0yuavent81ZCvPvsqef+x+y0y/wg5tHbDJBbOsuKHY9j8UYpesutEqUHheeeVFPDGhtmPndoggkA9AWv3XEa+/31Xl+phZ8v//YbQFBmAPqYdmK7rv8mNapaqv0O6o/potiT32XJsdsK32dQLfjj3n/6DSgPuh5fuVu257wDfZkdbYXPuhb0aMKQ19tbapecMo3+0gfvDDL+Xa+y8tg4Gj3yrhQ5vMDrAUbuwyBIo0Vk0CCQQpq8J2SlDInSuMoVxyvuhoBAYBRd2vTIKup55sib122bWVFgHjQn3KZhanbhT0Qgtg0dn9zCS7/09vWgzKygc/fDPR1y+iLG907Byx+OGbifrdL7gDnJfpBLJFBBEVjoF2cz28lX249IYPchxt/ZXLeCRuxbmPtWDKelXAwrt5cyw7zlDLndnicJWe0NDCLsx1KIrY+KmdVgUTyppXxtklKPRNCAW5hGStUgT3p9chGOZzL/qtFne1g8sQyHvylrVZBopoy4puH45UStmIleGjqaSTBkLkFfVRDIq1o/l7h6Wsd5/dVfsfVmZP2uFO0uCS2lXu31QsO/senmoRUBxGA+2YR1BeKLhTH60TmFMsccrSpe9TPfWvkls0g9euJqvWRefWW21Sk5WFtNuGStzkpKy+IelnuO/y7VDfZvccnz3TNz70i4SmJxxHTo5+XRRCehwNpUsbEXrdWIKU9CWuKsQex+Jw77bxNonkRnHhCn4MpE7B/D3LPrXsMIpSPQGFRyvC4sSGehXOXvFe+8afy7rGz4/gqVQfqF9UhL2XoqYFagIbrX0wSsxlY5AEK4k/LGSsci1lS5i7+DFKd15On02Z02q7t8fi5Qi0VHiVo1nIDnbdbw8fvo/4hFK7afxfXet4yvXNN99sZcmPw/Vebz/+yY+xZNXZ2csusxefWGOXvW+ZVdS95pTrcxeBCX2uwq66YqI1Du4hwDHOnvrbQdu3+yCZzyJt2bJlDhv6/NA3LaR8ok2bNs0WpJ/DBsmngVb338li9T2Se/kUaP+iBCA+xfrocfe7wqtJ3nAf1sWHuO86d0tKeBbUYe9z/es8BajGD68ne25tiAs2y8nJGaVa6wWP/VTZIxYAf2wOEVj/9rHvu4Q0crEHY5lfmXI1iv4HnGKtd3uwEH/rlRSGohZnMHbzVoqx5qisdVJ+BfVR30rR0Gb6HIzq2uBrY9g38j0rZrDp2cXmph4lIwoFknmuImWmGPjBTpSqSMxpikFQMKyeL9YIQU+CGIuygGtOSyFJJpA2jAyzKTDDFG1OtiKU7A4Cu7uxXFXCnBTRFW5xQJdCMXe1w4zTMxSCZa3Q3lDQXyZjlaw+gnDo3aNzgh+EMXXMF4zXNOaBt/HTv4+X3m8zUhosm79LttYO3k+A2332aOl94HXvQ9Y2jXanNj3PV91jdxZ+55QWcf8xoPv8ea6PGSQn+MOE6IUjivXRY2cxNJRra56yB0t+Y2emXzN6t6dsuNgKPDlPwnEtpUiKrqB27QH3EgyYjizKPe4bZyYugxHlAlz+j7kxI5q2iUk+nu7Q0HUorQfskbL77aPj77bFKTdbQcR1dveB+x2vdBXzVrIsF4qNZKgatT5Nj7vR3mz+nhX33WUzwO4FsJilRhdaUswDBN3d4MZ4A+wtfyv5iC1Jfv8oZ3b1AMGiDMo2OLJV5rAGSZGX3JcM3IGj/hDjVvJzP3r0PDYfH5/yAzdvynpe4jqfcq1x5WQshwxQzgvMM/TzklRfE+iZWpu8jMPK8qkxqvcoT4LmhjwggvnoOfrds2J3orzueGQ8imWH5ZxV4WJQKlkLBHPSu8t5bmcP3NahPuW6lwDpwPBiW2p/PW7cnHq5zB53nhIlJFLfqUi5bi6Js30b0+y85bAfjYN9SoYUNpeyUuNwcDCLQIwsrhSz2eiIssg4KEcntDnlWkW5KUoxoHwx+6+2xAU0XnTUeijF+t4DX7GQmh5bmE3Gw27ycoAlCWuIs+b1E6z89Wyr35Fm7cATh5ujHKvTfjxX0cBc58+EzYZ6qHjjUM9jqbDXXoBdZcb50PQF2ftuXErm0OfsZ3c0Wvrk99mTr5Ccq5qA5wXn2dz5C5mrT5PV+wqU6x22csL1ds7cK+yuu+60//zP/7Tc3DzYxiKAkKwB1jeXjdsRw8/Ilx+bRMY7cbx/a6AQCwqABudtBDG2GByJwwewjB2xvJ3sXSc6ByutNQ5v4jmYrijk8bK64bWjv7+dZ/5P3DMMN66OsIFZx7yun7ClrpDXbFLoFceca8ddsrdrnU0dc660bz1u2AbHT+lrhx7cq9GWYLNwlXSSHTOHXvJZsbwiPLzwum2DjS71stJDs+e0lgNJCKBhW7G8yVKz+mzjtjio9+IsE6VhgJmeilKGTLEshEoGE72ZJA+9uzJsdgHWRyaWLISOpopFJnwPGer45fIPHbap8zosjAQrAfE9BsGBwwBqAQsAbpKzMNU+8MGrbf7C6QjDp5hs+xzGTu5XCR5hyWQpl7Itt5qX2leBVyO63KgVSefk3q3jnCyZCiSUYBLThYvy5YK9mxKBpPRbNvRr+puUMWG1HeYTgeWwayyyy6Z22AauzSPYrQocsISYu45DMrA9jefzPgkJKaWqi6ZVFDjr3lDgG7zfHx8oIT8vamy/+qzE76R4QmNIqfl4VGY4MIWgCSi/E1CSSmyoNhbqJGAq6X22lwQpPTCEFG8mIce+ZOvHdRjQCCaPPs5N7QFqNGzpKClZeDKiSctZU5xgK5fUYeUko6NNtazQOQRjToAyaYZzLSvmIi4Aai1oJkOIvXD/Dvp+DxueaKVQyXnYSC0AEJRYPO0rzOqr4LMryfzVVR0ObVoG1oJsMOGhdtWMSkuA6aUDoSjFOwKr0+7aBIQ6UAxo0TxB6SnDXShXSgohC7zeJbexc73zPlmD1LpaDhU4p77T77ICte5IsdrySLvhokoLwEKO+Bg9hkaQVRoHKrpefekp1xoj7dowiaYSz8YBKCiD2KjMu7rcvTuWdhS0KBo3wSADvouNZF9IpV1+w5k8q42Mn69aMokcbvnwtXbmGVdbaEi4feLmz8DEgAIRddjOuTALLGK9XX9tBBCgbmsH2tFDEoilF82xyy652s46f7nFp0RbSHYdkJzNNnvueZaSFE9q79eta7jI4V9Jv4RCG4dcYBd4TFErHBl3zX11YCDX4JLd7KxRGsvKCNhNvQcCDwFPOESMQaGVgiUv4ig7WAQjVzSp2LHMwxzy2muvuSA1BYTuexrIEhphxhltuFUHoTHLc0qfw7ICZ/B5T33vXlO72skCbdgxgLuNuvpQc03t6GjjOFxWQc47OAg/K+hRSqm8EsKragPVxCKtOa+gpUgU3UYszo3l0ZYCN7aw0rpeR7eycdLBM+Px8AwdcJvuWISAh2XVuFKyqiiu1YY7Vhk6MTRMmNRl+bOa4fUNsRa40luwjPexoPeWwyrCpn8wVol7YFmi3wXncEozskefq82e0qwrsNHH2KE4jJH25x/9JHy06iBLZANZTKVsyVJYwxgOE0OKyxg5bAuSLsaaX4dMpJEo0SGx9MkusLTVWIkvcZkMhwPwqoys8TIICF89K+ESOI6x0I4cSlsuKr6Y0HiXwrwNrO2B9jVurDpowIh37VRjpwOYTyWp5BNCJvF9vfRNosNoe8WTT4fadsCYsQU4xXabSxKzUNpDMnJZ+qXQys0BjpRw7CiVtVH/Ibf7h4gHgTUnFW+eaPDSQuczxonHgU0nNKDAwUiCGV+yOHcDdRiCQat/JENeMAq0lyGYbbxVdG3n3RhAkC0TYy/BWpsP9KkA2OQ8N4YFfdnd9oxjBPG8MpuaVjMefGw02mhLh5JBSRs8/ZwYsoR6zUaZm2SHWgupF0wk1FnxDNV8cw910biQhVvjVofkSS0iTeuHw1fzN80PrUUHUYS1lmndk4KotUnrm9ZCzQ3JI8kzMYZog+gKQq9mDdkiJ7Zb7qJKno1SraRwGoNck2Kr+NYJUPoVuDVCelxb4AEQ52zkjsPkVtF7kLiEHdYwvMsp1XqfxqjqpJ+r9ya5eXnJygZgFL5Nh0tOoDEtFg7GsK9e2hgH2gOvZpHgrIEM2ngN+W55IUKG0y0jcBH0v+CzuSE8kN2T8yJiFSdO5IH7V8PaE+ripPavzbQBYnXqmXODMMdMhk51yRUVNnNhi/UDW2xm01vNWjeVQPPp5LQAeYTuA2SLuVXvjF9KKEZbcKx5adDOPfd6kmWVWv6EB20TFGCHyqJtxQXX24svvGCf/8IXbePGLZY+9R4bInHE0w9gcIydTC4QcgBgPTxUeJDkWhOstaUD7v7XLCk5ES9vAdkq1QBHl7eUREasFAX2MUtmv/NWi7IOtpN7cL794q3eetT1NQGv2OHhe6jBHe7vwgxtw7Lr/f6OHv6/dHNfYKE1Rf3Y0tt93+Rfynv324N1Pz0mwveZ9v+EPivezoq67bRqLavi/a0fs0tjf0wgSZU9Wv8bF5gjAVz79GS74tIamzi52y1UpS2BLg10dTXAE/E9kyylsT4cS1WgZYJbroPSTi6hy88ptzJGbEgY7jZm/b41OTYBruELL6+yqIx+hL9v9rejBMnyBATTWRZUlEXMo2cTGb5/KWGXPTJlHVG+iscI4n+dd07YNLmAnq3wLdJKzvHx6dq5a+H1QRTW35trbe1Bdt6th9wj/LG2shbEKysbitIUMuf99ecTbBappKvy692u38NZeu8TplJMEf5F1jAvq5qXTauCe+VGPF3S+dPqyJNc5Ckzq1s+YhO64mzbE/lYeYbAyg6A3Q21xeNbbO6yVivdFWFl0CMVk1AjjE1BT2+gnbWoDhdftRPywllHodT9sNxsYfiHLC9s5Vuq2n2tH3XXq/dlRT/nUBh8qiTnqQfrD1ZvcmobSkWgU6pbSW398SVFeER6bd1kdYwvE+giuml9WYodxsf44cV07Jg+awDtUI6g3oP1w2N00UKSxTjwZ3jxou9dCmwUlsZnc6ybOvz7LYcs8IBvfI7i5qaygLGYkD/HFVmuNe7Eva6ixVVYTk9xqDgYaesemGArP3GQ+/pGx6rG4FbGhz9Tj+qkceFZa8cmjpjFHlkWMRX/+aCxqaKFWBR7KpqzWqTFgKDMgdEstPrX/5mn02H7WzfZ3wt/YEuyfVdrafO+VfNVLB1iKNhU44Ne2CPTbPnKpbZw3jKX3OOZZ2D7OXzY3auAtfhzSywyvRFI2PBJ66JEGSpSOubjRlaRy1/83D5mDx/Pr4q/nPBnTtC55yuPbGTzBFdi8K69d4L14z3Lf7+yTB5pBWXpDQJE928z/2iP1lwBJRrZYtGkvb6UAl+Op85re/29iEyxGVE+XPWmNUlWuT4dCr9+iznrsDU+PskCFxGMTT4BXesxdKgO4+N9dREMQf9WgdHXRkJZalXG4jSzmSOyrqo/FTynooBJf9YPsU38bv9tZCDGLTOmiPXj3tIvQvtZ4tggVMbHixXl1GPiMLzQT1b9wI3VWTGftAkkTzmdUtmzzja3/vSUY+6Bw78CBvKqszzfPEVtbPYK0/l4zDqn895TXfNU5Q/xUmw84WWKwdE8Oh5TSlNvhf2z9LNH1U2JYmYBQZByuan22MdeNe77UBPOcCe8ce1d5Z8oZuwa9wLTRsPz/Am+q8VslMw8/vMe5gRWHFGoykCk+SfPnCzYXpESLku2ZIPGXu2OROsnWdKyGw4gn4aA0/iuVKC91q6xupH0OK8cT296peWftr39ZTf+Muk3FwfBOM7j9/5e4k3umWxXXlth89N7HE55FBJRzVOpb1N6iK3blmg5cMgXsiGtKgmzVVcetBpYegTzqWSOZwUtsqVRnzCtFQvDb4GmdtnomvygqHrbauxqmL1aRjamq5AThdznjzHPYm4qHuKgs4YfMRpM5ccYUSwCGduJx1NKu+o/jsp+9+t99offP2QP33e7PffCDhjJQuy2275klVX1UAf+2u6+5177419+ZeVVeBY/2mxrn+60weoC+/evfdWaa7qtqQloy+FCe+lFsklOmWqf+tQnoSJug4nEt+n1L065/kv1bZaBu/fSpE+fauz+r57/dfmtNjPmLFsVf+P/aj3ezZc3Rn0XFyLBdl1fezcfe9JnHe7ZMaJcg9kdCLHKx6fZVV/aA/2ZL2uVynIWlPU14bavJNIW43JJwd0SiompqSjUAlf22q5t8VZRGkXmLRahA0APWHTOubjSZs4l5Sj3yoAi7JiKlGspJYUo157wl+CX9UpWZk1iKcSyBMwbWWz9P0A7eFkOPCiGdvrKYKUyH8En66RKMpNsEwLnhZYjyrMsSuOgMNv5j0lQm3Xb5CvL3LUSCCGcE2OAShKYumR24VFkg/z2bybZFz+614YzfBJN7mhZzEWZlMb1Urh2IWj9lWYJrN0oVNHDE+z9ad/8H+tL70XK3nhm3A02L/Z8t4m6vmDYYonGC2Wj1LAjBFaOcHvxUCaBgV1gQMFHt4VZCXy+Yl9R+eCCwzbzLDRVSjn9sob+eLsb1rHKde29UxlXgXYmuOsJJCxKj+60csjW792ebXXg/P/9rH0krek5Rrl+cGeOZcb12Cos2mMVEn/lWnVWog5Zdzzl2hsjUmqVWMklKcFjsmE1yU+Q0F94P4laTkO59mBGeoesRRpr5cCatPF87i8TgdoM2PKPHsTNTfZF3iWlSBa2T035b0c5522wPIaJDGIRPjnlx66dn6/8p71S/YBTbrUxU0/I6qnnKGBKC6O3UdCCmsq5sYu0NgBS5j3F+61Q8XnKtRSNR2Hi2Qp/8nfnPXDM2PUFqfXY97/7PbvgkvPxapztrvnahqssAArHkNR++9byu+xg/0dRJFvZRA8fozx9b/sHsQz6dgpqiwvSv4xSMtvRsEmBliyQcu0VWX2lcObK1Tyybp4x8q+Wsc1+irPumYJC24FS/bsfTyLdc6td/f4Kh9uWZ0NKiKBB2oSPyhAs9VLiPYYT//HVgWWtCeuftwHXNTV3T7VEEjPln1fjqrj3wVw4f2HNuqjQ4atd5syRRdyj5exBY69sJbASGI2er8PbhHuc1P6N7Z3T5t1jI/E/L2XN25xpE3KyIgu458rX3HAJR1DIpNTu7rjTikgM8lY3Yyd/44nPdpN46Lvbb3IXzEs+y67L/eLbfdRx7xPP+COlfxjdjHibbF3sUXI6isWRzbIURm1kXBAi7TRW0ZdC7U/V6P/SsdSs/uf8s3Tq79tYD+Tt0qZ67LyVBVdeXOVAUFF/KQnR2E24fhdLSQ6HivImCJq5GFeyFO/u9hB75k8FtuhyEsmFt1oT491bY8+Mv94WxF00yhfuZXTWM+eEv88mh513THt6sts7MVa5Dm6Lsof+MgVjTL1ddV6tG/NDKMAbduBBIy+GjDLb98dZE4xj8bF4frI67YKMKmvKB6hKu49Vrt+0j1hRE20B7OOjKf9t/3rmdy5QZvo1ReQDgP8eBVp9ka2cHRRPkReU05uzScyFAC1dTM2GxbQJcWN3/m6CS4i3CgU9AY+sPARSbSLbM+xw7efsX/9abStWnm+zsWoERmy03/96C/CXDLuWRFd7Wr5rOXkXY42GivbOh4Hq3WpTp2F5afd1QjA4mbT0VDxywSTZI3iyvfPEmOuUkGzLgTLNC7g61cgfwKGwruv3lhU8m0nrw/q9l6V7qN2ebvyTrYi/Dtf0dNx/IyPtvXzp/9Czg4cyobeazg7QAym9sxc/1vAbGxeGIhk4on2OPE4D8fHG31o2NEN9AS1WM7TB7UgDilItgeyMS+d1ggHzwShU4hnUEfEkC5kA+Xx6v9VhoW4Ngwshqd86GKyxGd02bkorGOY264DGrhZXbMa4bguE1k04SC2O+5rZqTKRG5kkuViWpKjonQuAVsgdnIcb8czUjyHo1zplWcJfioKwinKjyfUr95uUWf1bjSDSgqhrxYWrvwkvqeeKhzuVyas5Bof8aBKFPr5JE7T8jVRLIhV6AZNcVjm5alXkAs4Cl6fgP1iG7fGHidiH9WIdQW+zc1vJGgnwSC5A2kUYuYKg69gBn4s1d7ElBPsgOSrRlmvZwYvZgc91QYb/0yU9LBd3Wo1t63iRyOkaF/QiTuRWWBPmpUGDB83itAmtYA5x0SP0Jk4i4Qvc02fOrrMps9gpkBlvF+DWoIFbgAKttKjhxdYbeT+KKBSGwyOgwNP8qD0kIFDRUBImMK833AWkLCR9uizV+2tj7On9BEFF9dqipbWWORvqwyQgHtKi+B8xYgQ6Ar1pjOY7yH4IDjuBYEb/oJHgeB8EqIpDRVZQuSo1vgQvkBIi66dHi6ZHqy5NexJdNtElBLcGNB6xdriHsGCRm8XEEKIiWIgsml7R82VF0oL51O8nOZjR5Z8/QAAj9WBsXpTxTWAKRYwTEi207ifJS5VjFFFKbEGil8NBnU3q8M3N99qkmJXQIOLW79/rxhYoKZd9UanLVX8P5uK5+fVdUpaEv/QvqqMUNVFrqtT1NNqepq02O/HU3oZw2C2UNS45PBNXdAqu8tnw994F9/Bs2s/z7bKRJIHGuuL7rHYXm9mLDoMFfoPEKWtYSCvJVgkMhQW1hWDjjqEyNjhDDqM5I/Z9R9UzKzIPK1MctKEHLA9RV9FZR5zFNvCsBLjyTbpHLucVGWBraS8pFPpmjzlDD4M+2lEi9nDA3OnmrmNxoJ/7oIW8/ScT+fuQve+Ww4aYcvSLopvUxsRTStVeOciitgMJdgiqxxqSJvXhyQjkmjD42KWACb6hPukk0VXHaznWBb3ZEJ66RBRpafqCegQLxgG+O5r5E47W7mPl8I2nyQnaLBEsicAYJn7Af9xqDEr5kQLt0eV5/3pxD6LQPF7Ao8aCPBi6/qb8b6KDkCiMbI2JyE2NAX9Lve4Xa4WudYxH/K5rzkqH0pF239lwwM4gW2NFZ6HbWJ3OeDl65J3+b5KrymRY27+Z+JksmEKWnP7Np3Fl5xBB8AGbnaKcxRzKYBOieSI5Lxkkxo1KlGu1e8BQol2UeZtNiVvJGhUOXWeRaxP/crhntY1n/E2lH8UnrU21Yjb0PEEg9a/WLy8bp2CDkjVzmMOCfGjMKpW2lHz9rkPKteAKGfTFbhRgQZw0fsV1LSib+khwE/0rfnnNZyncGhP6FineKoLUCC4TxFjTRrGzKcxqD8K6hRU5LLUTmE62LYTPW7DP8ehKMpqqbO6+xw71boBrvdlWxX6e2Ap0BCC+Y0si1ITjQxfb+JDFtr11g1uTpczLqKDNaWL0gO2HpvJQSQxUpu1AbFBkHxlnr2/CswNLSWVdOFz9bMahb51NkPdFV5faAX6upL4tGCD0feKNjgoYZxPC5jmYcF037FhNrVb0JoYvgsUzLyjF2wpIiXacTftM5dthU3Sc4H2NZMyETnUDniRlHw7AG10FFCxxXJ910cBlrOv7ISXYT7I7eWCrYfCKpT5JMveRnfKJp2Oto+l1a2Mj3lC3z6rr1pCRdi3tDLQrigD93IetH3lW0bbXHr5jt/W1xtkl117qYCARI7lgxCDS3tZhLS14YMmAe7xgRrWr84tKsX4rCS6Gh1m0oXkacvbJd1ZaB+qhLTrWpO7/1IEheBqhuZoQPsuS4cNU0X0dQ/UQyPuOt1sItXMY5f+tEjpYAF514tt6/cAwlF9jvl3t1MXfekbaxde+8mUjXDjXCsauB0osLWSBgwyw3Sk2Hc5eFwXvJ507sOpKIZCSq5+ZD9Ys5QLh5WGUZSnsRYovuhTqK6AHxYVgErFut8Ll1qZjxHIkd7qWnbgQMMCRZJ5D8KREpsOlmwfub4GbcArokSLiKAKRiLK0OF5mivBSUrp1TteIPcBTi7xMaLKMCwsNcsUpWVpQRZYRijO49JUMGyKSPBveWgm0BM7rGfpmvTta2bmwVj2yOssqEBBzSLE8Y0ozAQv9jh+0py8ShS+FRBMpUFBOQUjOZizOPqrPEmw2G7/ZpHAteFt9+U5vUn3CwPupj6MCSJEMBVUl7V6FotCAcARibQEoQilLyZa2APpGFO1gBPIA0dWDEO+3QbPWCGVj1+BMgvRmg90nkx7UUcOBfubE06yk2jSMMPFIsv6pz5ajQIue6c9v5NjDO0kag9X8oumV9sHFhVYAtV0nC0+n9step45s8FKg/dtYlgh9X4H94pUJR1mvpYDLJem4xtWffKMsUf5FQk9jQV4PJQ4Y6gq0irIImzenwXeZW3xPP2urNp4ab7tJtT7AQMueSswBmzcthFKWUsOzWRDDWPxwh7ZtcsqNFlptBjWUJ0RPw1OS5yjA2gZqrZ+AXNXfjWttLkf2w54SpWd6FGQK6vP+7k+1Jje3fyxNS28ZcJlNvIM2R26erIQHR6CI+DAh6REElEJXVgev9qDjWDlSikoP2q4H+i0ar4NFsiEY2Ezw3hZLwRMQi7cngg1cKa743sEBtzn35q2eoPZVXfJjRO2W51OYOZp6sUyRTttRmY0of/q7MtDpECe55qrKqCygPdzmXxsN+jWWfzVs4lhQ//XXHHftNz53AJ53ruPTWaZc0RjQZl/MARor7YeirfDFLAuJAOKR3W4NZP/c/2iubfrtDKt4aKLVPJlrtf+YYR1bUi0CvlsFrYakkUgHHL3gRSpxsOkECOO9erp1v4a7DaC+4yXmnaKO60SL7qbTholPEIOFDt0r3muXQdfvEO5a9wWCQx2A8cGzaiu1uv8RA6VneFCSu1f9Jty1yijdHlXzKNNCoX6MYvPvxYVI79c7ugZrkc1dzlPYTcxOY1+JG6tvpbSzpnQNtpz2LUFkRpKcT4sQ3ePpGcY6+lvwPJzeuu7SiLN+qJ/FRy1eY8n4UUrOkbbWRnloOJjg+GxXn3FR0FnSRhqf3dBI9pF4TYcspW6d4HDsGH6H4BvaDOpv7p3IECnXaned07qqdpbM8Z6jax2vu9Y09QH1UX+I4k73uPHJ9d5GPnAY4wyH5IfWMa9P9VyN4yHGktYlra/hKd0285xq27aO7yCeJaw/HF0uzcUA9JNiviugEVNoPUnlqjFGEG8EbWsmRlGtEccrOqcjA8rfMKwNYtjxzT/fuD+MIi/LsMpzJNT61V/zSG+vHBLDNm12sy1cUWs3f3GXnX92hc2eV4d3NNQeXj3NDsH8JOYxT15J5xMVYDCUhX3I5LANEy0oucESzyy3CLGCUP9EZEuavNQ0TjEBxQ/8ZYLd9+cJVrQXuuLJLXbPv3Lsrnuz7c6HxjGOyVrL0JJ8riGmKAYDkurURLbldWuT7fd35dov/5hv2/fG2pnL0FdY21tJjz5rUTU6C+04tdai51caOYvchkYS8MqPLrNf/+xPeOB3WS9K9Fstbwlz/VYffjrXy50tOEpB5PzTuXz0Gt2nHbsGs8rYrIWn+zC587PsQsux6073lv8z19UM7LU1nT8/5tu3D3/DmhCicgfKfXh2/AdsTsw5rt53wkqiyaa2Cz2QBV1OiK24iuAuLCxHkM6+T0wnLbGEzEEo0sYWj4HBc9k+cG+WlUJJNvWDe8CHBVuHyJIpddBgyXoYj7X7woyvWHbkVHuu4SN2adp9qL2+7biwaivG+XCjb4LbymaSeM91z+A7fLzcZh+bjkW8yZeK/GTZJ4XBVHnt/hyrJbr/2vMrbe6SFoenFXykDcWgiUXwdVxJs0n9+vgDWRYb32cXXF5KwGwfmzeol3ivXGjTwqA1C7/q/0y/n6ginptMSuV2+w/CfnwubLlAR93E6hafgdhZdarg8jwn8SabHXO2L0J+DHf92/lozU1l3cqPnGOPtH3OvoTuoYVExbfL97nIVYsNUkjGvCQYd1zmlij7CwL30mkkMmIT+PieNPvZFXtRVn3jSrAQUbaJPUIuQvWVLFTKFqo+k6KdxPhVSWPstTM2Nz2NQsVi+K1Pky2MACbnxi9FuR5JY07s5jGYa39YiFfNR38xDcvlkJ3/sYO2HghEG5m/hKn1sMtaFGtH5p7HBqF5+NlpP8dL4rMkyfXsAqM45E6eL28OU1CWMvXX2OJl2DtVf+TTFuPYrNy718AX/wHvD6bgExQPb3sq/OufHviRle/otJiVJXbOUpRMFvl64GCyxtUTHCZrmoowooJ2aH56z/QgAf85525o5rba89W/dNdOxXqtzYSCEsvpL0/CeBh5bYZEwyecpax8kjfJG7gR2wpJ9qyZd3vu4IDaAPvWKwUo0wH2+a8fcP16AJk1VmpJec+NGrLf/KzA+pF7l31+n7sWKKVjCGmvCbMimGRESRrDBmx8XhdGhT7nqfCKF3+hMTaMGb2bvACde8klQCbH8IsPuj4V1lobDz27UWxLGukjkBH/WA/vmd4YUZv9Yf+/0yYH3anj4YJLOvban/Z/w42ZNhQsbcC84p+F8eJxH7YV6Vc62SpYlOcBkMwsbfHR250zIR24W41bJ041BvyH0J3Q6mVETMVT85VTDce3ff5fxT+lHfbZ12bdecpn7G59zl6p/YNbD+ahlyrFtTJ4Kquql7HXH86hB/p/r9robPZmXqyM/wslWyoYo2Jv8YrkjMvcxxhQ0eZIbfj+aT4ZpHOaG5rLEnPaLOo58q5qPI/2FzJR1lgvrkJ/1zNvgFazh8yRf4AKU8/0iq4TjFHeiO3sOzSW4lBANSaT4GPf/GqatUJtm1BAQrApFb5JxfBTu8y17xM2eGJZcKJG3mo+fUEPE9PSq/+YAhuPz+IdSeDytHmNVopyPGVZtSVldTjWjFJxX4+8u5G5UQmzx/RLSiwwq9nKpUu49Qfv0UsFNggFcBAxW5MuA5ZYAONHWRhJstLt8sVNto+4oFLW7qrycDbCmEBbfbvt9Hxfw9cUQboAS5Nk+mUfKrF62t5RXbYFu9gLZeNdcs1BR6jQgJzKYzfehzVbUL5+4h/ESkWN4Rof0VWcnuGtjCSrC73A5kRcf8rxd6IL3pZyLd7Kx9q/aFfG/hLXAhL1HRRZwaVJ+bMnFPetxY1xt10f95cTPtndR+kcbrCn2r/+tpVrPce34Htms3fwMf/Dt7rlg8HkU4x9RYJdn1MLjdfarl+7v7WxEHYxmDKYHENkSNGiNjki1Nb+fYp94pOktU4fGsVHe89ZxjOKeTyAATdPFMygBc8r+lE9cIhxrvY7tCXRtj6fYXM+uQPlOsgpG8oO+R+z74KfdrvdR2DLB/K+YjMTz6DKavMjdfaNAUX1Ntrz9bce04r+yrWeqcAvuQDHKtcSTB5WTsJt/WPZVrYn1nLPqrYlZzQ7S0QyipYisrVDlTVQwur1f0y0jGnwU+fWu6xqaj9ZjwRDUQmQtYo/akG6LuXf/9es06pLmT2Ai+15Wzp87NxY03KfbQcWsghjZBXYmJTAmbYi8vOj7anx8uuKj9stGT+CNcbPcjFm/r3TYezN6T4YL35f+TkXWCVlNxmZPHaROwPFW54JYdq9YDoFNNaSZUybsstm1GJJCLfvPFNg188ut6UTWhxO1mGuYVdQJjYVCVVZdqrYzOlnT7leyg8P/inbqgjKnZ7eCsd0pUWGj5g0948Mbu+DT1O5fv2BbGtgEbvyS/uPSl18snb7bMHD9scDXyPItshdtiBTrscA+KQDfEr5iNdIc81rI33np/MfPOaxTwPdeL32cVPKbYcjdZAA3wJxac5HHL+wJq3mmOaml959gExJuk4UeZIThS1v2tM1P7LxCUFwNH/K8qIuJJnS0VudkpIS++sdf7WwzHaLO6vMWWs9BfFWNrpSTGVFe4i2nI/imxu1wubFfMn29Fxn+1Gy5VHKgE+8uoOMe9ybSACtNg8FKEGCeCngV5hrbeK92Al9h6zZcnuLy1dudSnXKbRXK8GS/Vi29u6Is1RYZJLBe6ts3RBvzz6Wad/43m5LYgzU+xlI3WaasSfvSTzz4i94Hva+lmF551VY0uRmOyc60FKALckrp1bchWNjgwTfmOIp/vrz2krfOJPFuvHJPBRyuHLfv9vdoTZUMhK1uzasCliUNUzKsFckXzxctadc19JGQ8hCry+DhFUZU3RO15yqOO5h/hskwY+K/+bMU8qnJqeTqyDbLsn4+qg8HoR96NvbbrB/m/EnoELHt26ebM2U4SQlbKYbA7cXXmPnpn/eJseceUx1de789C8BEVl+zLlvbr3G8qHLU8r6QNrgkpR/jRpivIvbBxrsH4c/YSsYcwpaVyCfisaJrM1eEQxIssUr2sBmI/Pv3x/kYFZSTCvAxU9N8cU5qHhySD87bC//CoL4BraKUtYOBd+qDfX36UBB1LaKmfjspIetsPMh29dBGnjVRca/kS7UcxoYA5orKsJcq3jKtSgGJ0Veb6LFnJ8aiEFgMtDDH5Al8mpn3RZEEoZOt145Tnju95elWptUoRgszUNr8m3B+aTujmzF6BBo18f++aj19pgGP8kfnmz7mg3CYCTDF8ZkIFRhNtATbMH1MXbuKrxjvFTY6MMYabzdrJbLKuaqDCGd6/Ksi+zIGdfsRSfQ1aJGVJAwHsC7Ztmyq8psSi5kmugMDcBGdryUbsXMba8kEhQ5/exKe+PBPFsCE4jS3Wx5HcYroCbhkVKSg4gX2w8UBVYyxnzr7kR78dlUskH2WCQQ1f5pCJsRRd97pvOQsSapL9WeExN8G5yp9iWLGz6ym3mneuHb4rnWwAHhgutgJp/qN5LfSq+NXKsPGEtLNsjTA8kamRk864RPdPfJGsB/A1x/smv9H7Kj8xXoluIFvrLD/etIf5rH6fdWsW60zS6TYqShSbyLxeOg9X+k1y5tUPjtI0WoYBTBYARd+lsWDymf0f0hduCFCbYot8VygEq0M9K72LEhJ5yblXFn5P6AC5NxySHLjdxRoszSz94hC50sex2OYoq01zuEQcS15lLahdj0+Asd3ZOatxys5YLkc1063LEYpeah55igRVAXEeEfSJpUBJIwg7ICaMEVJETWASlMcqkKAyblWi4557bjesezzTlHCUg9dW7H09k2c1WVjYOzW9nY+niocLqNPE8KtO6VMNbGICMbmARUQZ1w9UZCGZGJC7yFd2oRlJInqjK5eadELGeTEcrYeYPsiBOO6s3yvi1ktToAHKPE0qGu8y9l4A3bBqtHU5e/3WGglL0e5eLYZ1T378YaX0TQJUqMLbGUoKlufHtjQh/dPdxhueEzcfMBXxiZQ/7zb2/nG2RvbAECgyn1JEXzKCwwHMYajZajizenXSAcIz+DxCbJIRNw1U6wCAI+O/q7GDOkOKfttcCpT4RlljtXJRAr4v6N6Sh9HWyAQlxWx2Tw2e8j+6RTGqh3ZyYc5NxX34PFkf4UltV3QCmI1TCVMV3ydI49cX88eD7cleklYG2bLWU8/MOeGX2s15kF1h9zXduC0vbmoKXnBDrcpaSENmSbngT+QWrc/iEweqwDaRFQgkUvcf/qiAI+VNFRPkoDp2QK5YXtcCangg9OgM6vDPYEoAYM1hjGldRZLTaiKoxhnOrvGvdpbAK6BhNh9yFpxkAzdRjnvr1viLgB+K9zogto13wW6IlQrWGNDTgEHRqZ6Aia9J9jUvBcu460XS9pgtU3cssebH8NKxlUjOAfk0fwmf69+creJ6FmhLLrWnjlaQFx2SuT47T4lViyoDEbBtYGh1QwtGj6PTl4KkpZPt/USl8Q6MO/cnmPCzuHek127RMdVMA3dGLxbneBRlJqtHFXglDJGB2iFRasS20j7KVz0TNGNMEL90fZvffk2KY3Eu3NNcm27tUU2787zqbOarXpM9stEuiFQiqUglnHyN4YlzxeNMZHG1bBg3uTrbko1kLBWWcqsRTvCOIdYmUQTZoOFYfb55zHme+yffJ3b+M91BpmHTtSLf68YgsDxhQGXilCN6DkSN7IyihlSBZmtZ3gP467m0O/a/x7ynU3DSALs9rCh5Pmd2S3KPlEKeeCIo+xxx9JdCUZ7WH0vQBKry8dfIpvkWIomaY6LIfCLyUsz/WJVzTGOwfbgAjN5d0juBz+Jtq/wvZtbA4P0Wc5rAfHX/eVhTM+aCIQwDzb034v4zSScdNu8fzuX7q5Tpk9W6D0Ux38SweUeLmMJdUrIWSipUK/p4gYr5QBJyrr2mrNZOaLYv6IqcqjbXWebCmfbMzU75INcvt7yX+kWOWgUO3B4yTtQXCdedAchoe2UE/kEn2itvH62fE6jyjFjjufzk8JI8lW7FI351TPaOA6VV1lJGpJYA3bw1pW6e6XV0r9rj2SnqO1y4N+1DG+tKZpfT7AJnRwKNxlsyzp3GxTeHZy2Bz0lKlW2LXawc5UB8depDWJ+ul5eob60oMYKbYoDs9MGJ6+/uZwC05rc9CRGeFXHi2g38Jvygis9a4NT7jil4IJhg+HvCA/HxYx6qE1uoXJ6svaLMo76QIiKPDRTyqrbVhWG3BNZT4OBEvNnET/aNyQhacoxqqBmRSCj96xJQGZn2RdSnWPEM7ECt6DAjLYH2iV+xItChay866psSRihxLGd1j5nnibjdGsFRaszHnIYfp8kLiL15/KsPSFQCPnl1tIRquTG+KwV9019rOBuySyFtX0VPjS1NOOYcwL9U0qyXTCA9KOrJfvUC98W8q1cDhSZt+pYn2iPo4MJMvWSRRr//vU8ad7re67t/b74GVnusXsNSy7M8KveAtD7e1dWmR3Il6KLc1WvL0HvIW7vOj3JhLFbG9d7yxEyhAmK1EOEqZmc5YdfDXX5jAgr0gjUQgrWN1IWtIpCKNUBiIbOVcCUCiUXEVuLk0eKdJjD11Xi4JTuTeOrGZRFjBZ6VSlOETYjRN+6IRwLByoi1Mucor18Uphz79B17TZijt22iQukeCQQFEQitzH2u1rIoupQxNXirXHFqIdvaxeukfXSHgJTyiFuHZbikXF9Vn+FN9KKQEl2IAmkoJEpDBp5zoBxe2xx3McPnv/ukyrPJRgZ4GnbcJ9JIuTCySj/fTuieHLUbAU0Pu7Y8bOpu677EDPGtvTttOWxh09rjZ23wFU57Dlhb6zMQBK1nGZH680Du8GH1/sICCzgj8N6f7Moy6TEq24hRDmzImKAmI7wVNOjsQ0fJKieZQaOp4j54RXBSEn9L5MBFpq0CxXb83VEniwa6G9yqdvtVGTK11R7rkj1sZaOEtr4eAWdeDtr09wlqFzJ9VZbpIvYYGKeK5llZJyrYh7KTHa7KmE7ku1rY+OtwHYHPIyi2z+so+Q4fDTsMlPsseea7KVi2RlYVBhoTyqjFGuD5cP2eN/SbGLLl9MrECJL6iVd4RC73SIoJnd8O1945Y/gcfvswUJH3acuzoiAlOAG73glCbhMgcbB6FxS7RLz7oSq1meFXfBN8/flQo5P4GNRKPGmA8fnoJnRSnVC0iAMYVzDx3e7BbcnsFWFt2zXXXTInNsavxC965JYEenxC9wv9cOrgZ2NY/FY/LoZ3kbKFmqVWRNVXZFWVdb+qqccq0Ao3yShGQSAzF24/uPvT+2ABIL5S2rc4kfmphKmcjPy7O/CD8w3xow3+KC57tNdDrpqKVUqYhnOzC4EKWlxC3Aq1L+y8ZHLnM8xbr2QCtcuq2ldsY439xV28rCqLnpEmUwj0U3pqyNjilFFknGiRTkaBbsVzYkW3xCv80B4xnLQnz++fW2dEWTWw4jqSd5qEaPFowKupe4WFdSw9ptDXIwFMvXuGU1FkhAM4YwJxOkQDXwTskKFckZ9YuUJKWqloyRIUxyQW0VjlW+DeU6PK/ZYoCVJUUGWgw3+IIUsYajZIgRSfdrfEoeS6mW4qF/BdnQJlPBcZIvLn03a5POqTjrqgwMI/UZM2Ldr3qGi6Hh4/Xe4xVPuZa13MPof2jiD9jATTzqcn2T+sdfsdYFr1Y/aC9X3U9ir822NOVilFUqfZySEjp7dAyU9aIYIvMUtFsQdfVRV2vs7m571na3Pm/zEq466pzePy5ivhsrOvwVa124ruEftqf1acesI6+XxoqK4BfaYKhtdzK3tQZIsdZ6IJmoIiV7GmuMKDy1EVEegs9M/ak1D25HnlQ7eIf6WXJJyrmw0y5DMX+vH9lwzYg/287N+IhrpyzqGRGQwXc8Z4lRm7mu0in2UnhLWnwwqRjeref4B0eX4k1Rfyv48jWMq83Mxeqeza6Oi5O+SL6Cpe7nba2rHSylkGfpmfoe1TuPTb2eIYXRGxsFBPQlIjtCkE+lQCsSZ9S5cfpOdJzU4CmsihFW2L3JQacUeCwSAXFxH6ZeypCqv2vcqG6tQCx62NzquzXm20J6rD2UzfzGfBtqiLEM5Y9Yl0ObYQCJHrJENreLltRaMqwi3fEdZGyOtWjmcwuBiwsuKiUxW49NXV5nk+Y3Y6jxxXhVwEZSWxJtaSR6qjgQZ60EJMeP77KidamYclDiJ4Mv592CeMyHW12Kt3QIjf0leAjGhSywV+pfGs2UORJGAcJ8KdAZmRjfnfK2YCHvzquP/5QHWj6JO+QMmx/xwffyNUc9ezOT/LXWB47LR7yv5ynbSapQYbofqIMjeqDQcZG+XYz3e/1RUq7/Vvk1ghprmew+6EQ42MDGfWCfcJlMg2P4ykU1FjeFoAjOCbPaPIKP9q+b3Fg658+vKYVXiVrGFk2sXiiBdvytwPJwR5274BbLiVx13E/tIW3t8TDXulgGH1Hx+bu7VH+lk9ViMzfjCJ7WU679X6L7pqOwncF1oil69ZEsa8Q6Ne8TPmylknxIoR5bJuNeP3Qgyja+nmRFB32W2EsvKLGy8WQo5Dn+OEvPlasxIBztkrjLbGnsle91t7rnC8u8Mu56m0+a5eOV7US5H+h9wfX5HLJzRrCdU1FcQe4wGfICzjllPbcOf8WibLxNDvjsKa99Ny74feVnSdjR7RTtm6Rc4/r8+yt5lk968N5B6O5IafvLK3eOWl29d9YvhFe9BUhPtc89P4OFZbAy0jY8kYPLMNBWkQTn4jPr7IGnBgk8/LEt7v++FdWa3fa3HnvyTx+xpl1/hetbghcsYSoWH/DZ3ROGbE8lCxbuzCisQKVYlB64Pc2++s1Z1tb1giWODyQd+6A18s7tL6bbnq3N9sSTj9gTRZdYCdjtfhaWvhiWIhZv0To2lRPsJwssi2L11lUWcl6lU24/NfUn9rVNVzi4wDjGXik4xPeP/yVKQrc9VP4NE/xgPAs7/ziucZXsyFl25bjvjja5Z42Woqyx7SnP/n3yiz2fdpjrD038z1Eohz8uX/dJyf590TUOOtbuMmgG2Ndm/xUFKdk9qra21n53++9cG0fhlZqyosEpifVAcjTOZtBvKcypH200++bsv2NJPOLS1f3Ho2ET3lwQIR89oq/GshgKQqIiJiAp1NoIn8cmSgqTSgoQGq/+pVXh9ou/TbSV7z/MAuzTerRRjkXxSNg6bG+wv/AWTcmy2APIFy4LmBhgL3R22ct/m+2sYrM+ygmKLJhK+a7iQcs09+UO1/s9S7V/+zahOGvhHnp4mkUtLbUIMtCpfx2lXjsnaEt5kY6HoZcXbgbTU+f8cfn+PNd6l2SPNmhjqfeEx36z4W7b3PSQq5KUQllCT1V031MVd7L5e/y4mO5T3f9WzgvLrE1DfES0fTz/HhMd45T4+adFxfdM9U/ZWO2zj+TdedxX9gMH3df9MVuLvNBmR8WDCWp8bqs+mifca7/k8Ay7bcYfHBZdcDXxgaufxSSiDZ76W0VKqxRvYdv1N/XzTmAhY3Hw65q/iaV6t4OFaN6WsSYc5lBdtDmUpVk5EfS7xwaj6wQL8bIrihJxA8lqNjasdljwol6w7ATP5of/2NF5KiZB3NBe0ZiYhg6oeguuqRglwRo0RmXfTwf+ufOOyTblIgwCCa22oSLAPpzxfTyHLIxjitaGufajEyqV9VFfI6EVRjh0Ab2vAEhHz8Fk68OY1oSR5uwrS6wHatW1vEPKdf9AqH0m8/ejUDTJKdH7DZGWt3vbOAvEKxzIBvnfP1ZITYLsd6vHWxPR9uFR/c7L3DTYbzUbMy2BlOZpqyowJGB1ro2yw+tTLBTrdTAMTQfXJ9uHPlJkm5nHna3hVvTEZMsnmLIc9p6QVftgDOtzGxltvtTvs2NW2Vmx7x+l3XwrY/idXPu2LNfv5IWnujeeSF6xkOzvfdpRwvxPlCio/cZHTD+KWs17r+hX0oOnu0yICbjK8yPmORo2LzPi8er3WudvrKx/w+jRHryBLJIb7IDocfy+SVbCjNA8shONzOi38LEvQ/Re01ts2eFTjrprbcevmQzlpIcdwM0bYv2bcqz4zUyblNVtN+NWXwIdWhDZGDsR7OVY/ZQBbGTjf9RzNPFdRii/v2qRkYVkbJCXFuQQXDmV25It+6xy4CdLWJwnjN7Z0LfbdrX/xcaFr3TZtdqHH8NNfB0WCZ9rcSBotS1MuRYYybkQwm9wVuL82Pm2KOEjtrb6NQfh8KKwvQQT3oLrX2lZKrRoyYKjJB6BmZ3WtCUNNgzwoli5lP3RQwT436dvTSIb22wo4SKwZsXFDCJcyUKY1m1DWMkkWGVd1btlcdRiqMkr3FYXFsV9HXtsSuR7P1ZFt5cFG4nGi8ZYCnRKIco3S9FY6iEZUWxkl80M/LxFQnXkeZZEExiL2z4YYNKpSgT3xQdMx4off6pLT3h+v/2G++MIV/UpaGNLdcBzVhvwCtCV+XZo4GmoFwdcv82iXRurwuzFvRku2GTd4QQ7M6/epqZ3HiUYpWAp/XknFpNWxm8HlovKpybYfgRwNjjcr99aaFPzu5yiuOfgkL36Rqet2XjIXt3Va1/93AcsPX7YDuzbaY2Mx+rgs+3ljeW2bFqk/fjeFuvomW/JiTfbff8qs/zMC2zzxgM2b8Zc27Mj1wYb+uzlF7ssJ/Fim5S32Hbv2mdXX3Wd7Sr+l4W0TbbMwGtcevPpS5JJa15vvYfSbFHeR3B79tvwQISds/xMmxq3lAQm8TYhYapGPgpEuUsHPTfxAqAMQ/Zm7UvO3VvJUYLy18j3adylRKSR4MNnudYGWkq1Sj8QBy1gwviub/4+LtxwLLtZ9mTlD0jFfDFWuqVsKskq2AfUjvvEuSxFXGnZ6/pL7fGKP8MsBIOMeN7FJUubLUy+HOuUb6xER0fb/uaNuHB7iaavIiMjVHus4PImiG5MEAZRVMq6V9pRajub1pH18bVRarcBrPprah523xAQ1MH37mJDUeWss5rXojvbhNIiL4SeK057zUc9U5Zk4VZD+TlayA0JIzbaQyyYwRMHyZCWZN1NEbZ0aZNzfyuTnp5bjnAo4R5dLkulnhfEc4Z4Vy//1mBMqMY71UNwUzoBWV7RN2kTLyVLVkJZCGU5ljyRJUwWYtXZU2L1Lt0z1BJh3XtTLQhYSEhCr4PZiD9eGWI9tg6Z1KVoeUXPVIY9PU/P0O+SJ17xQdF81lfvnBQ+D/ZRBXb/UBvB4z0dzlqteupaKZYKVte9OqTUSVaqrmoH3Vfavg+Lb4cpFfrJSm3PQXu19o+2vu41O9TxmpUCMyyIOeO05cK4qHybnrASzPVyqOwygC9NYNMUZNuaHwR2svKkz9nR9AbQnAZbmnp8z3LvYJetJe5A3s0crOCr0j6CJ2clmSbFvTxoZ6XeRrDaOhh65tmixI/YDOoxJ2kl9VmCgSWNsZuPlTcCCFyRU3qXp37ApsWdYTsbgXDSnhNjFtuFBIVOg7Ivj+eOj1yJd2glMTvs9kbKPw79wEG2hgiAL2BsyQPjIEzaUDB2NfY0pp1xhkN9I5iKPHRSwg0a3mVJn6eN7wJakmRz468AxpBFyvsXiGWqIvvxPusgS6sw16LzDKePV2XcirV8um1r2OmDEHFonMtoJI+L/jYe5VpZZKuw6valQzlK/0+LWMWc9htgI9+gtcF/rRjbKds7X7S+3jSbFHyzFfdstO7dGVayOdPiSGfeBP563IQuC4ztgeJPXPg+NhDJlb6w9U7/2dKyyTr2BFvPlhwbArZx1sVVdtMHKiw4ZsiCWGcXrGyyAQIayw7EOtx16aZ06yO52IRzKkjYRBZcZPq+NekWWVBvNbCSVKBj5EHVdwDO/KShC2xvDwHMKUBboQOOmVRvDeyg50VdanOjL7D8sCVWELEYjz2bX2hAT1a0fiaFZADFOfl1pz34JadP52LRprSC4X0vi6P34x1yIUey+LQMYUJ6F4vo6Lxv6ATT1TGIX4iiv4UFRB1FrTYE+sq7Npo0q5khs921olnLhfLM+31s9cQ72gG9Ue2QUofusKaRoztgB5Q4O9zf/UtDfyUQgxFf5ZiH6f2qx/GK3tHEvaLZG1vUbiHk/ZQy2ozrcxjc0hc+VWhXn1OPYoiiyALE5tIU0KsgDeEcvRKKFPaCFsee0zUS8nJvHa9EAL8IxOJX80YWz2x3aXW7BoGI0K9dWKtLOze52wQpSoAqqIu692qVpEyIY/LGTbe86FluMdIrooOjsUSNd0qtFgctFFJoZVXy8HNePWTYkhDTOV2rutdjVepgJQoiCUntM3lW9GLmKIe3x/vq3d+KG0tBMcqPOntZo80kUrmsNNrW/GWm1b2Ub/2lCa5dHHUSC5fwsHEjyrWF1Fpl/w76HTJ5+kUBtsQmH7+RjvNX3XOifh57uej2xE2se6rAG/ZCrzQQ2OCOZsbaQGC9ozkTjV7Q8BETvX4fq+iOdf977woazKAZ8F2/g9JllY5m7kSlb7iJdqp07ST+aykXXnkUIdwFp/COqjhLi+m1y2dUjUIV/HGkUrREBtIOXVrDg3C3kwVP1EszJ7aiaIKnFOhWU4uxcOGFF9p//PCv9v5bvmzPrCdotfpFa4GHeM2mw/bIo4/apiKyRYafYc+tCbAPffgmm7X4AZsxm4AY5ntkZKStPGOanZm5zirqZsGZusDOvXi+Jc162JJGkgy11YRY8e4Oe+jBh23HG4dtefLnrH4vwbxf+YklzNxvBSh/KtnRpHAGNtHc3AzP7kIsvhPZ8KSwKEOdFchGGP/2UE+UVZPOt7w5kgyBUSiMaYz34KPo7aQc65DC3NDQYPX19U7Jbh8sY4HzzanG/jIW2anAUCZZd3c3dFmlzgqt+6SIV1dXk1iols3sJmcNjguNtuyYNKekaT4ppbXmsEr19k4Ln9FpSenxKPJgItltSlYonk+QD2VdFQVaWRdY2M5dwMTKRvtTQZWJ4WlAYORF6bPDyAEpzKIm05zVfJUiLde+w51zSFmQAitlRYkglMZYMA+Vl4B6/fCByfbd70zDuhdol11VbrHMS437QbTiHirVhMVK8B2P0k7eNwxcMAT55J42Jq11EY6loL8zyNVBlvIUh8/UW3xKsX52WM4RGSl4iEczqPnjpVZPOLvcwsa1WztUk12FKO0jRgndJpnlUkgL0+0nOx2PNvXS87xMtQ4igpyL5z1SxnSf9z5t6J0yzjP1nH0oLbVd1aN4Wz3DMzjoHtVNa4DuCx9R0r37GnvZzVDa+xtYB0mpPuw7Ovm5vf/ImtI90ARUYRNwvU1grvXv1tF+FTTOGx8nmuca4xNjFqL8znWXFIDjTmKTqLF5qhIaGIe8PbI578ero/VE9RwCIKCVUa7+CNbnRAxUE4A1pYctRIGMd1DEzMjxbNoDaMcYt46oLjpECamin5PDckbp7hLheU8Oy3ZzUUdqeL67Rs/NjODZ5C/QM5WC3js0d5p62t0zNJ5VtDaJE9uN3ZFNjX5X10t2u/kcmMb4Jt/AcLSr8yHatru/Ay/TePeM7r54xm+Um8+aE8Jlj0fn0/jIiADuEZbuNoEaUxpjDqrGdc54xKGfo6GS7aiOsi6y8DocugbOccrYtWLsJb197BoGx1nC8GxHMRmeBJd2ZofFkVTurAvKLSW3ycGftJGUPBiEMKGhv8JqB3ZZVd9Oq17bZQN1McQzDFoauRQKdyXZL382GU9BsEEq5mTPuJxOy5zQYTUEiZ/zCQKSc+HPLk+xdhKg1eNtj1laYW0ZdRazqNlSlzZaXEowFukkiyTeY7A/2QYjw62LTNJlYa0YdZKAFE2zgmggO6FznF6XHJJ1DNxt7HdqDe8hn8q7WU7Lcn0ICqX7gUSMxZG+mxXpAOd5R/W/28LYi+E1xC19nOxB7+R9OzpfJivhr9w3PNF4u+0iIGt29Cr7A2wGGqLjw6ePPr4B/NPfa/7jLX2vBkkzSRSe6/iWxbfGWlB5sqUTITM1t8dWsvDkMJDqGODj7PLRjp4Xc94JE+KoXpMiFx73vOjNLoz/ok2POuuYJpkSfoGV9r1hbXtirLcq3m66pcTCE1h0mODd6b6jhQ2sKIrGFkXma8J61Fpjz2sSCwM5tjjLNRNaBO/dNVEWOOV5W1P7pDUMPWG5ERezS6+2lyrWO0tJIJa15ODL7IXGj6MctiBcFrnfw8Ct9Q112faWx+0QxqS+4VILC3/C4TCVOlcwEFkAVEeHLRxZbFUXLwJcQsyjZlzP3kxKW5SEDJivnp0oMImdlkFCHH17BDhzbyOh37XTF85uO+8OwfU0blKXHdyYaDPPqLfqLfDNQsbcisIe0hZhfbjFWjZmg/ELctHZ8fEDtqXreTsIJKNs8CUwZi9Y1tBlp5zQqrv6Mjt0HoEUJ9sx+9zhOnb3PGavV9xtAwjN/S83YD3daYXFW2x8f7TFgUkuQ9ILYycFSEXKje6Tu1pFP48GOB5nQt1d8y0sDyWnxFyfbC5mGOM6AHzPCUq8zUQELrCtdptF4WGJQCmW9J+C9vDyBlgcEjtYPIJx23bbvHE+dhD/zYB+VnKZu/82wWoPx5JZstJiVpRZezm0aC1kFJ3VaIGtDEhc7nsOwDqQf4Hl1H3fqg9vsYdfPmyXXnGtfe13G+3fvnCrTZuYQXaxErvmnAn2Esr24kUJLOKv25OPEtQ18UzbsWOHnX9lkBV1bbG6qplYZnotLncX6XEP2LpneuyG6z5kv/z+M3bxhddA41hgG98stKuuvcRe2/yc5aXOs9XFq+21Z6vZmOfb8iXnOCVYCq6U9nHR05nDF0KZdgVjO5FFOdnG9QD/mA7jR/rVFlY90S6ccquzBvcPho9irr1mldLsjQtZpAuir3DBhGqfOQmXuSQRLigOZVrKtVhC3Fzl96qqKotMGmQBfM2177y4D5FU5Ev8fh/Pudwquvbag+VfBf/5Plu7Zq2tmH6BXTnnc7aebHjNvT2Ox34zrncFYynq/tPoLMJEzkleatdm/3C054PZNJyRepmrTzSxF0UdyAHc4j7eaVzt3D+F9VsKt+av5qLwnLLWqRSgRDBERsZygN3xeLYFYySYsAg+3VvkNh60OPZxYVgDJSs8aIkUaik6UnL0TLnhKzg0LdQGMTltVrol2VrLomzq3BbLRr6cjXwpcXPGh5fOIl2zMjW240FwsJggQuddwJZPU/GfR4KEdDMW+0nqEUmCJucl4P0ZyCvJLWdlZEh6+FjHmU4ddXjWa6XZPo/rZyHvQvhXCqRmhizOsngqQE4KsjJ1jsVgy9rq0ZXqmbpO79d9epd+l3fI/76GwY1W2HGvBYYiZweeAJbwhL3R8KwtTLze931BFRYd8bqzmIodowmF6KyMa925oo4NQJi+7sbHWykJoeNsTvxlp7xFeOaFyeeNXlfR86q90fwtGF+eQFbmo6wm2fbmx+1zU+5CaZ8zel1l72uwchTCpvOE42AfDighTPEJSws5tp4HWg7amsqtdmGe2cuVG9iwHHSQEY3XCTFH9AE9vLmvwu4p+bQ9W/aErePZOgQraWE9lOVb2UBlkZYHRhAKL9mTNo0KRNzLulIQfbVdkvl1t94dbNviFN7pcefZYyWriUE5aPvan3DtqYQ+C5Mus7zIy0iOs9phybOYH9qora1ZSwzGGzYR+8cMDo0pjQ+9V9Ztbcrk9api3A5hWBvqCLOglHYrCD8LpT4aRg3feDtdEocJocstK8TXvi82PG5RrDGZ05osZ1qLVYV2O5axQhibxOIlo5XieT457tf24uHXrQdc9NDhZJt4SZH1VcbhlYwkADHEesjBEAZ1paguVXIJklwIb/zr2xPtIEbQgNYM6y0jKLyEeYr3OJtkZzKyXR7/U5uedi4ewvNgozmPYNcM96+O+LAIaw/aaR9M/h2b7eRR+NgpB9rIBQMxj9u44PcYc73ePm759mHsKctG6+VilLFAyur4XhVfJPR79w7/b/Bo/KR4iJrOx7pxxKzwdr7X0YP1F9vz7d+11JIsK4TtQOWDVxZbZUYLFgBfBPP1cX89LaVL+NoPpn/X7brGFlk6FeThsTzc3/pxFxSjwD7hohJLseYVJtqHPlGEQu9TstS+Sx/jB+RVM5N1n5/F2nt+HsJCgTzbEASiI5KLVs/UBBK2S5YCKZ9e0ST1pSf2KX8N5VH2yj0TLC6vxaZc0mQXJt3lLHIH2tbYPw79yt6f9+82M8E3rv5r+/tsVuIKuyrnM6PPa+ltsP/e9TG3oAgvlceiKyuW6uFZBkpGNpde9XVOir3HSe097FMTH7T1Ld+DW3cHWDmSR7w60cJJ/T35kipbX2F2VjYE9c7NS/AYQknPFZ+3T81jIWPXv+9hGFU+u4csUrjnd2ORwtol7szs7G6bO67DXtmbaI31pI8vj7Tc/HabeV6p9Yb2O5qk8tYgmxF2uU0Lv/SkU2ZsX4692Eet6GvfnfVftX0EXAbQpyFY3QoWNlhILAmWSI4SAC6tFLaWILwHC5fW26GkBmdV1Bi5Pl5UTL5nCEJwMgXbgYScAuJnZjvNSV8OI8qbXX92gvb8xFuAyix1dz7W+mUUL99u7vq4P9v6LvDO/Rt5zaBTYJRlT96ASJJ5rFmTYV8eV2zfPTSZRCvBLFL99p1LfNzFXr3/hVtyQ1kCLA9d9tErS+1ZPA718Al3EFXeujndfnLbLguG63SoesjuXzdgv30GucK7ppH278f/dRuwl3J74LEX7d5XO+zi+cH2wu5Qu/s7S6yu72n75d8nW2nFXps9J94WL/ik3XXXXXb7X+fbjl2P2+5N10HZeJBkBtUWGq3sXMMo+I/Y7fd8GHw/LCRRYdbWWW3/uPcPdt/Oz1nra+ehmK6xa668zioqKizzqhqo6w64PvBPia1vkxLWBSPEttJu+8CMIIeFljI8J+ZRJ6NUPPmrjZLgGoWFhU5J34cr+5G6X49CRXTt9+Y96N6jQ5baXbt2WUFBgYlaLysry8rLyy0ca8+TVT9wbXtW6idtGouUWJRebvqsVXbU24H6QfshGN3f//73Litc1aKXgI5gMac6zSzemisKFJN1dCVi6o0qHxXfBRm3ufo+WPIb29m81s1lVzT+6IezUK6lTEv5fYV7/I1q3vzzhpzki2fZBaNlq39M6mVw1mkszLqvjT6QUv0B5NNalBpIINisKLW8T5FUMJueKaufPFvjCF5UaSfYacuzaSTRSrYwAsA+/819MBoFYqFF5tBm/bT/xLhA3P5BWLRGNrce68oIxV4/m+22AyQUqg+3gSUV1o23q/XV8Tb30zvwAsCnS1sGUnnhYT28rd7eyDrgn/58HPJHqd4lf2U8UNGGQPcpGFKKRTUOCU/m6bvVv89X/RNl6xGvqY76d6yhUoYGwUX8xf448LNiq5EMnUQddE7Wx2JgVpPD/4iiRF67kbGnLI47yWz3nbmrvc50VsoTsYbooifqrmXT9nmgbCeHgBz3A475o6yjg/Ykz1wQ91UYiJa4seT/fr1PIyyIdh/Ht94PnF4MKYLyfRYss0rnYI293PhZt07OJDX4GckfcsqmvruFBFyry77soDTCL5e3mC1irKqI+aWqXVRyvjXR0fZxX8bIGqn1Um3eSF9pnRQWXOuLxpyU4+kRD7oMwJ5cXdv8VRTyg25Ou2RPIx1Widy6LvsnbJQG7C8H/8OumwLF3EhbrOGZ/v2nv/v/nsnY0fs0tw5DR1n87DjWh15LmVfO+GE7EjjNVsV9eWQdEFvKqWX8NnJmiOVMMThuLPBS8iza7RWfttkZvuBYZZS8Drq/0YIV+56Hfw1kK9TSF9RY6jwS2wGbOvT6SGNyYTzBv9/+9AFrIuZE8qfoUKStvivHbvpEIV7WmXbPX7Hs818iS8jhiDfAvQ/b1XG/G4VBHjtm1POS829PR9Va5GuPE5j4T2+QHnXVMZbrfmjz4wKmYl5PHL1wrPJ5vPfsbH/VugNLoFypJLtOzluuis8KcOrOfssPHrnB/xv8LQ4eF6z/c0/ne49XD7Es7O5Ya+NRtMax8OdmdlnB9CYrZ1fpWDb4d3r4Ecv1yb6lC8hELtZ0/zTmNeC7irt3Yu3Ng6JH1G4NDie+of1R0plCyQU1YkVLhTW8Pt6uvvUQlDlDFsMiogkoD3kOk76X8a0ES01MClmIZKnW4ej2aH6XXnfEJSvrknNf8jdZeWXRlvDwioahh+WTdSQ+EaL30D5SCqfipicaOA/LbjBYKyZlFUrF3KRzHXOIiqA52ZGTCfrIHX2eLNdbsUZ4tHtuw4Bw1Hu0a5cVQNZz/+Lop3i36qy66lr9nh6VRCa5nezqoXziryG42VsPgwNO7AZz3otS52MB0FjQt4tIXnAS/S5aQnLNWcP2ZLI0DlpuXqdNyu+2yaR6Hzej1VKyuywOpTZzRrvlz2mx6Vi3W2oj7Y2nCKZriLR+rMqppI4PJ4Vra1+3KaWsSt9wK3T861HWj3yz/ybpeOOhYmiTtQ4dtI1r37Cyg0E2FdaG+RdBXzW9xSLBiQfCaDJMMEg0+PKCRU0wFgzYtrW4SmeSARDJp+VgOkr+aJ/xfWMtwceO/bcnYNqAJJX3b6IfUP4Jp+wE1ylGkW6+G9CGdeDSlVW9fGALsCvMyhSlK46UK5NNQevORNtZnmDPN6TiSQi0D+Uftm1NifY07B99onsky+Zv106A3SLSrri+zM65sBqYE8IXdghtwkLo5/o9CXYGONowSX2UmOm5EfaxD7/PPnrjpXbZeQthjCiy4aonbGpqi73/uktswaLldt1i2rG/2fZUldsll6fbZVdfY4cPBdr8+Ytt5fV72di1W3Jag02dl2ED0Qfs0msW2KWXXWQrLkxinPCujDUwiiy12QXXWGpSDhjwHgsfB045s9U+f8sXbNE8rGCTqgj4gWoSarrgQGBbuKxDwDzou0VjGY2VTV/RN9Bvi5IvtMC+LDbMU4ldWOTkor9s1Bitq6sDd/kkSmIhlJEHgYmxAWEyBvHMYJ6ZEBYP/CoTmqkIN6YPHjxoEydOdFbr9vZ2B01Jy0hxAZ2pMEbkRJG1DZYmZdMjhRJWWrD30KBNgY1Eyub27dstdDpZeZlbUgw1RxeA9PAyy+l3R39HltA+vqeu5xDWuB1YDutRLvg+UtNFhw67xV9MByo+DLDvZ22QZWXWHJcM0vOUAl34VcknKeLP3zWBDU2grbyk2hBFTkkQe4dkgiBC1fwrOSeroTbbXtyIni+Ihc9lL7iYD5MahTt6SnavFe6It01w55YXRVnipHbXL7D5WnxkqKPwDEdZ6+QebWrkcnfMRAiZQ8/mWB1u7rZGaNTKYkmTnmzhGe2WhlUvDkoFUYApUFO0fh6GWzNLbSiIh4fpdkwfei6yTrJLclYbY90nyIGuc4GTvn2vK5KjJZ17UeSq3eZFGxA9RzJTRddJHjpoCd/tQVj0fmfR17t8ezZ3XsYLH60ain37EDFIlyPzYX8aGXuiiYsiI2RoSD3QqGzeR8p4zm2oe5b+IcMeoPY9MH+IN9tTeHuHmjAOifYzlnMv8NxDbFS6HOZZpYK1rKpnL3CMCe735r5KIBJvHMNg4qulTz+QtzMVmrrwoAT3fhWlgN/d/CbQpETGbD5tMw64Swlr44VYfCc6qso68NvDUFX2DB/E2LODBFfnc246GOpcaxp4nr8Xc0+hq9PU2PNZt/J89IFBB1m3iRSiYzSe1H4SLepPtbHa0rU9/yqQUfESWiM1LuVtjQ8j0Uno2fQrTDZcGBLgW/9Ke15kTWug3Yfc5kZFY3+ATo4NjQFWV8483utgiPI+aAOpZzrrMO8Sbanmkv8RxWSMRI6oLoJpDDGOqzalWUdZvEWSYTSU6OoB6PCEDPAZ5k4t5wcC2pALORZtE3xjQRsE4FidQCg6oJYNJJAhK2iRg2B4Y0Xzsrz3ZYtJHbDZi/LZsB52bpheuLEHxO/r2jDAZi2rtyBiPUTf9xiZFrOX1Nj07Nk8c7JNn3q5zZ41l7Wt13nv00NzLSMY6ucTGnj1RW9ff3y3FWt94zHKtTA4/oq1r9tPXf5V9z0bDNtpg6GF7HMuOvUN/x+7QgtQO8r15ta1TvAPoMAFpMlf6csk5zih34JynRdBP0Bn51+2kSBkXdvDDq7yVOMfXarraVHL7NWmx21S6HlkErzadrU9ZcHVibYCjHUNVtZZiACMTM5umMNOsx2lEpihcyPJSqK00eKNlkDQIiXosUfCr8nsBS/qnCa5fzBjB6nCy8FENdWFY+mBsYB0oiW74623LdTyLywmmniL5UddjhKfhYvv4lHFWt+kVMv+irVPuHTZ/o7HnfvTo78TA4CEvo6xirXu8bi39bNw2RJ4Eny9gVt4XpsTfLIyJOB26gTLWkPARERPmOVNbxvBjQ6TNcu3CLpJT9DFARgnat/IwDo5aEsvxqVPAKiilktgAJCFW67nfiw+ukcwmQqspvmT2+3Cmc0oJVo5g23Pq1mWOXuvbe/cPkqF1BVQYQcDbrdsu+K0R//6zr/YvtewlIa02orrS6Es8u1u9F6NJy973OEWn2ekiY1M+64UMNd4ZbqUSjnAZmChkQXcs/zqfv+fT7syp7iwbagK5XqzW+QrSfFd2n3QwbwyQqY7wVvRv9W1RcXAVpRrzDAUQQJ0vSxHoo+qx435wawS29URb0sn19v7sXw0dIbaJhaIzSje2fHd9qUzD1ri4j7oLXkm405sN1Iegui7WvhPX9ucYsunNxhoIKewWuseG258EyqoN224bT8vwxokaxU/DzeBOe4qt+HuanujNNBWY4F+7LGXULpzbMb8cSQbuh9FqdbVtaX3MBuGHtqdsd2zgf4/yLs3uUWzZ7jEhhPWWHNbpb3+bL3Fx/VbVDqp3QfXEnT5lL1RvR9Krk7nmnfpkNHShAnVz7Jq6u9S6mKgFjkj5bcWPjSb8QrWMYEGGlPUlzU1NfZa/89tKHIvG4wyF0/RT5/LQqn2FH3fzITznStYskkQkvj4eGfxVjCjuK5zMyeBKV1A8PAitkLEFYwESSYT95IdAcUfirVKRkaGvfzyyxab32yteDD7Rja4H5/lo+kU5vqgvF1UVWxAe6Fr0/sjQht9HiiUaSWu8g7JHc1nyRz9qyLlLpl5KuVO1lop8IKPuLT2I8euN1GewHouXkZq7JFNfj9KhORCJYcSralfteHWc6QMeVAJT7mOx0sixVvP16bj7Ck9Fhs3YInpvXYIruzWikgbPwNsZ6Qvg2cOwWEJbArKMRaoqC6CrChOoyuk1zoPJVnouFYbANSdiczLX9bgNq+6TpVRsipRRXqBiHqGAg89uj1Z1FVUzxD+7iyfI7LY/z71qa7x8N/7Wzc7xVplJrqqU6R5p6zg+m4pgPpGj6ZP88MrovaTTFQCIhktpKN63j9BGCRLZsUfCWrVfekRuXA7z7DXmr9mE4D6BY+sTbfv+zeXdTQ1IgsY0dcd/CcE/nuVtLAFYKIJpkUxf7jiG7alfrOzRk6PX+LOr2/8p+2Cws6j4tOYebn29pNCTfTMsMCj58SelvUmy/qNE37m3hkblAfN3xN2ecZ/s84IN73AVM/IiM1wwe+yIr7vhvE/A+PsMwIe6v03SAA2E8uy261/Zyb+jABG3/g/0LnaeT8ka72idVDsIFJy3SZJIp/h8RreEvW3qPyU7VH0kclsNsaHfcO9I5R6R5HYS0XKNbxDTrGeGq8Eaj6vsdawloF9NhS031Yx/jUWquTFaPU9U1hrxf5MTz56TnWVxNobJENLIKA2gbEcJb58rMMJs5qtqwHPSn20RY6vtIOdOzDwCbJ4eooo7PFOsfYvmhfST15rfBU2pBw7O+7WY863ZzxqGZnpNhE2kmcIPB2IoNHI5DSIkUtl0Vk1NjSu2835osowYlWSbfFFeNM6vmTD/QXuGq1RKSE5vGsOyjtK93uInDjqA96lX/7PUfG9k+8q7H3Jtvb867Ro8hoJCPwH+NIvZd/xTl45eq8WMM8iqJ/Xtz5m68FQicpH9G3JTPjrU7/hrj9RMNlbqcg/av7TJcO5JsXngm0Pv886Q563jevSLAQ+yWtvKQN7FYBwOZJR7UTPl0KqrIVyS0owC7M1tiyUMoKAb2duPHkw2Lb/bbLjugoiDbTSDo8kAnM/KzX0ZV/cTUarQLt14t0EOW2z56p/4R4ZFZx4QnolHLzWF/Ix59IdH3mhzYr+pKNMmowgEduAijIvamMg15t+Fr5NTAFjabSU/ryaXUUHi2ClskdRYllYA+ujrPDx8ZaHdXP+BbVuAsv96voEa+nmOwpQTANs3oWVlj2lhSCtIEfhlxyhQK4h21bne58Pt+YrUgzlSvT61bm5HhpvWZDZD4N3E93WB9L+E87W3LfSxY567wLa6/D2VPvyjcX23yO0c95DNLa8gCeXjnnErDUTS1LZ3liC4wj8OBRjEyfDEBPVZ40Q7vdF9lhvViOuw6m2MuoLb6k+x7tYgcK3VxyB9uga1cu/KAtjBW38Jv2q4jG+6Gdl5xPWNg533rO3ayto9rOpO+y2fXPs66t2WQZ8zyoe9Zx+Hs3QyDjd3TRMVD8ZAjcAiyEZQVcxSYrc9cLcwxmN5SMrttvOm1Jv6bGwdniNdJyPGYbofSj+WlJZL0JZqbVXy+7CqtXgWDFE5+YUScad18/+z/Kf01ueS7PD25Lssi/sA8NMOmAsWipaHGVpyoLmT/e2YHHXxsCjapsYP8tuyfuOg4MoWFHf7GHl/av7bNXf7dXKhy2bzIppWIWlSAkW40+z512fA+/1FeO+5c5JKdezpVj/986PW058gb0v5ysWAWtCT0+Ps2ofj9JPdfj6179uA+ccsPSMfh8sZCT24trcz9n85HPc6/b1fBhlrcX97KV0ltLhQR08uj31l6BTmscqgkB4yrVc346nnoHwA0SMf/nV3/PZNA/Z2R88bPm4kxNbYdQfgQut4/qxskAbFlkPPTnhbc4lG+KZ0075oW/+/mym7QRSNcBGLX1BrWUDq1J/5kZD8agP4HufRIaP7W8pv2X/nGyB4EeTrzgERIbnoiyIWvFExdH0cZ8/LOSEF5/khCjGpCTrG99u0TOktAsuoiLGC0EY1HfnJ/91NKBQdHBzYj+DNRvY0HHKi7W/JdgRQGn+P99uVY65762kPz+dl2odmZJyJAuj5KVHt6cU45rjKq/V+OgRPZo+79nypAgqov4TTEcbQBUftNDXpyo5rEnCPqsNVyT+CM75qe7vakMPGvRxHFlvso6oLE31/au06EqPrrEqTm0JMS97o2CL+fz9WZ89wnlmFvMtyRv4hX9FynSIAMm778zltmEgba229kUSGyX3kv67zIqqQ60Qr2r69EZbeE6Zvcr3tUO9KQYcZYfdwTenkxPhypQvep971L+9wTusOeI3lt5+erqS5o5kl/6VrNbPLzTdaQdqt1j0VhID4dW95dPFbObROzBs1SArWxvCbMKZJZbY8gvWND5YTcD9HizyuBX7P/BHURlOt38n+d4YYUXdTiug8f/AN5xWFcKhmkkjQ9jJaPK8BwWTfSqT4J8Esiu9W8VfuYqG0mV8xAy4KhdD3beI3f5c3GlJb1uxfqLhd7jpQpismJ81weCsHB8+DfdVoulcJfitijIwgm9m24qry4AkoFggfMMw4yh5gpIohOGdKXc7Y5/rUdgxN4g5JGTFUylohHbiY0sgWZ827YmzfcVRtueVDBsEi7jsMzvROhosdladTV2aZBevutQWLC+wZSunUM+VlhOxAhdgDtRxMS5QURaKaXHnOItFC0FjRZ2v2+6W121SzArH13qAhBb5UTcieN5EWLWiOO22wQBowlgEPcuLBItjD6G+Uiw9d7IiqjHcuZ2/zu/C2CiFu1FYXBRsXR8G/CAuqQ8rZqQ1VUbZxAWNrj/URm2VEbb7UejWsPav+thBi0nvsY0oszVYrGSpkEI9zLWlLT5aLkXgJ40IZAneWq6Tm1XUhp3gQAdqsRhixQ4julopnmfFnA0DitgWCC4kCsXD9cvWLlymrJ/SLNWX5eCRqwg26rEa69mfbvlAUYLS+2w/z1HgUjvPV0Cm3qvftUicn/51KK9W0JYr7Y3WVyxyXJdFjIeuKL8V3ucQ2gA3dRSJQ3Bfpw4hyCbV2O72Iivr22j7uzZCJ7jZJkctHqOgea5D/gXnrTrW9xcSvPnPEZrJjViON5N1iyQALNDjWAAm4/UUXCAf+agAH2CK7rs0pmQ9VOZmZ2Wmr9w9KJxJbMYa4bPuoA+6wVnv6SEhEVm8FrAJiGccHw3j8mH0lERmIxn69q1Ns5dIe123J5G8MMGWRzDjtTcX23R4T8NCoKljR3iYDdXLYGO7WFCmAdcau7n1fg+E77p3eK+12QtsMt8Er4+Fl/prnngQA89yqHEnHlud0+LqXMYjil4G2cuKdyRaKV6c8XOb3IBUkhiPaUeQBCmaIfxdsKcDWH0vzfmozYbqS0GNo/WRWew45WCrWDkOOJjFknSUTMZ+B+8HxeDgMXK5qpyZ8gkW4kzb1PgAVrgzbXPjCwRu3WezoSTLiMol1mCOkx8qDo+P12NT64+xts1ylH5eGQx42l55qdwKVlVjldNi6VPqNNcmxy3G+ob7nLKv41Es0Vj25QHjGuFQJ6h/eZT+pq+RnFG7efNW7SBLoqzhw4yvwibmI/M0ksycz6+eaG9uTbKNO+NsztRWe+IVmBJSui11cqvjwAYhYux9gUbxPOqjoDIFOssyLAufxpnqKHe7+scTa/pZFkptSv56R76VFscgt+osD17dyLwRLYm66r5GnlfF0aGGHSleP0sODAvWA2VkxAwscaLe472yUvuPMcddTZdovnqQmhOr30d3uPpUuHYvqYx3VnhyKcWyTHvnZEnV38ZeOzHeZ+VUpkD/c7pXwZaq76WZ38CgsYK+X4ERYAXW3xwH/VARPCIpdCqQhhGBN2ZMxoakwtAw28GQ3q2SAHRkIoGK4mkfW7RW7G97hbG16Liv6wYK+HzNL2Ecex0KwddtD2tMx4DoJn1yR5zWF6Z/gzmxAu/OCqsmqFdFCvMGnAHyEChQUH0kmaWiOa5xJSVcc15jWuuN8M3aMEvMSc7rPtHjae2ZGH2uw6W/xOZjCLisnq9ENGenfQNdYAXJl/KtuX+7W4u1cdcc0ZiLYcwKDqV3uUQzPDONfxt4hzy1qotgmpH0a68OeSGY+RMmdFsNAbpVZZE2A7jioX2xVrIr3tqR+fHpZJ+shoELKGFvTI+PyYTjjEgC6kMWA0GdRebUIx4BrU/rOm+3juCNWPuBxQ1easFDp68r+ctstd8hMmo2BR+22JZ4m7641rqHgpyuoTVy/5sEPU5ts9rgLksauIB6hR9lvHq3xtR78ZxockII5kn48jGPPz3fwHtRq/fgmVFkRssciWw91eND6UC5G95u6SXf2yCczSpdYMuG4Nb0L4pkzRNtX/Bs6GBwa0Dr9U5KbV8p72HGjpSc8KkwEEx0vx3q3kagFETvG8fZgvMrLCKJCUR1Qkmd6wSDFDr93ixeXB8+WQPbvwg7poXJgxkcdY5f7vnHBHvm0Ux789l0FjKUlMsbWZCTXXYmYZojSPmcHX0Gwnoy78X6i0MoD65Q4e9iSEgRzXlh3DLYEBTCZd0yQJY+8HbFRJ23QgnVCIygvqeSHXWeg5i0kGGyAl5wz53rT2Plso355L4TZnKTiQpMf/MsuYJI9A6gzA4mjDJnCAssJS8bZbWrTX7bkWcAn9j2QJ4NslpPvbYYJZSepQ56xtAg39gfRQZBlGZWZLc4Cvvm2vcIBk+ZqSQYtcCqHeMntVjNzhQLlHUfISa8dTf09l3ENAyAq1VQrZTVICRxIB/nLcbq5wZ4QpsGSp3bsU/uZ1kmOXwKkO/9eqaDv8CrGIT5QtRRKe7IQ/lPoc7JwGs4QuItZTYuyoWkIJ4DjVFemx3ekWzdVYFWDC3dwedR/rc2WE1VsbWBjQsMabGA4BbGM9SC0CV2OorBJvqo3v3eOlRh1YPQSnI0Dm2HIWcnXO2BlowCH1Eda/Vrcu3gS9kW2xZmUXAQh9dFopezyaCtUliIIlEIQxCo6iexhKjPwgZCbOPLWQTIMEApUrJkYE6IRnvhvBQY/RvAhuKFQ6n2gxcK7LtfnWYbGIsDJIzJXFJtCz69xxbeCif1+XXWwf29uPqzVjTb5R8ptS9iQb5wZZW9djjFvvX0ZKuGE9XNCxfnccTi6zFveP/6zwHNFy1sXtHipDmj43ic69G4Z6Ub65yUPC3IXgxDK5sjWW0VJOXdmxczA2V0mrP0dA6IxhKaNKzmxysad96iL6+KLP8eplbP8+ovZgbJudLODc561NBbirKx0T1yYuxs+HInjlqWfO0AHSqQFwX3+JdhqB5VwrtIqcy7RcMXEx7o44AOVIr6BhZLKCXBX/YPxY5apLVxkHU4Wn3H/RrPcfwtUJt9fo/mWZov/WwGtOHQ/OoVvnUD8KCHJmNhB2PL+K8mkPgbv1DbsGG4XPSlbPLg6NdoaeHBGL+csqHFzClBfhAI1VsWa49uT1RlLtss7a8+beLZ80g4tIoMj9kZggv5NibefeQMAgpDe4+slN54UTuEK1YARUUbxiHkiaMCHMlW51m59V5/ueSfO8DxT2vfetxe9v1R3+V9j3e9d7nu06dqkyBJryp6ctH/kRp7XhZb7xmuXvSFjAT6WYpqKkagWPCzYnAKCkTrHin6XVlHT1SEmRb04t0s48BJF8TMdnNgbMr3GvD8Re3EbbBuaOz1jYw/XaujlUyLGvPVQLcquze4nzVWNX37B6FeRF5KTqazKcwkYyruRYwnoW5zJvkuFVPbCKaWK9pQ60e1rQ4ZeLyNtYsHGFmPtHnS2NLc1jsAZrAOQz/Heqd1R/3krunL49l5iDSSnI1Ao6RYCzrqjVWWWNf3ejaQf2INfD87+j3kR139sJUyX6r4WVz4dc3Dlk4uiw9+4rB96rZCu/DSGltOTEpcSo91E6BafziGhCuMUaBzGgsODsq/YUM5wFZmgWn2bZBVJCuamxp5bilxMqVsRPuR0XOO6V5ZlTs6jmxGx17gL0fDYC6KCkokFqXFtiDrH/lTvr32RIZ1Kxifb1LbqN0k9x1kTwQXJ/Eyvptj7Z08K4F0bcFQKh6v/H8KFvJOGumt3it3QLZdBrXelS5Za4j9AAD/9ElEQVQD0blR37AkdqL/G0XwgazBKOt8c4Ld9rUDVoF1SWlCVeTO9orcSM3MkTYGs7B13jldKVjI8YoE9lIG+3f+WsBCgov9fKjMkh9yLuQBOCD+WPg+W4rBIi1sBTvg2xyMQyUiOMq+NedYN2FbX5P9aOdH7L/m3Ufwymvs6n/nsijdmP9VIrwL7CewhShCW67k6Ug5ucKES5NCUU6d5TbzL3IFS6nNHnFneufk9rsi69tY9VLtpYbPHJ31MSbQNt0+zS75DNY/AgD3PpNphftjnBu/hCjrOqzQztLF5FbGrIOdD2KVu8c9Wq5gF2BCXQR/kAVJh36ei4tPbuottb7sdSVPETgiYVpA0gzo5SS4dd+/TbjzKOHhEyLHBmSoX7MJ7htqjrGCiytG3c0SPsrKVc1eK4MN4hVZ3zFlvfOK6uxfJCxfb7zTttc8Z/VwBMv6FxU9YDEEQSZmwDaNFb++NNK6W8KwzhMMx98zJjbboehmZ22RdVxVTMNNHjyiDer9StUd2AbH6M5UW7fVt/hKcZ4FO86e2lgU/CD3+/vIFJY2ucUKWd6K6Wuf/qL/G8Z7FGiv3zXNusBVjweTXNINXZSUDjaGP/7SDmjXjijCaqcv/WgGSX76bdp58BuTwKCeTY+nEMkSrHFQABSqnH7a1+pTW4Qt1fi5NAO2iV+PJ3I+3BZlN9oVM2ugAvSDTeHBJYGYdY4YbTehU8pj4bmMjz9DjlisvfOqz0M/nWazV9VYcAEc73zzyiwWQurRjrJYA8e2f9H4//z0X9KXE9yf5UL2WCLG9qXOV/f9zeoHHjNBKBbiJdCGeNfx9XBnKVaGOWWB29XxFzvc9YxdnvrwiT7luH9Xu//0pz+1trZW19ZBIYOWMKnVcs+uciwvgnSU0N4Xpvzd8Vw/W/0zN/5nJfpc2yqH+EZhgsWu4NzZyIwextCDI/aC6s2pFpHYg6V4yJqey7Vg0iInXAqbAs9OGg612PYIMm22ECjpU4492Iasfgr28oqssB5EzIOF6Nx8XOeqq4pkigIbZX1cd3u+DaNF3fbJImtG5jxXeWSzpWsXMqxTZUnk++7hG7wiOaQ6FG6Ps61PkbCJcR4NHV/40rLRTZuUYmVoVPEgAd79OieYkIrX16fqFF2veVjLOBqbsVFWaH2vMO7+GW71TEEcPKOD/zu2Y6V13gfaRuPj/1rp7G+yOw9/xD5VcB+K5hFl/59FP3EBjCo3TBEDiG8MeN8tQ4wC1seWA/VSen0ZGiUvPViIsi4+XvldmGG22iKMs2fs507GrhLcqs+V5EnbTTH6qN+VsEVjSVmABW/yDFL+7e7N28rOIvvdvtuOgcr5Z/rVXKngWbJ8C6ZxsrIocdgevGPIUpLg9A7h4yOaLCS7zPY+32eX3EpwdXAzRi5fNlPJsS7G9n13jbeD+3wNcv3NRdaTTMwC86iVeaQ6XxLzIza6I/gUrmloqLdv/MdX7Z/3rEZ57jyht12xGzW1VTZl8lRgbEzEkxQxXA2xq/7H+m9Z7/ZsxjGxDND6NcMoIpbY8z6xx9aTpOvKmF+xgYhzG/3/t5e3DAspsr9Z8fA/LDPgwv/z3948UGt/qbrNFsde9q7XdZxdAs5milOJpoZfQuIbIB+nEX37rleEB65ve9yiu6MI6Aq1ZUvbHJbTc183oRx4QTLZSfBtMmabR+aBd04uqRMVLQ2VHCVQ0bXURFoyvNGzUj7gs3gxORcmX0ewwfUWE7iESRhoeztWjyQu6LctuO9mxl/kEkf8q/TzRIWPZ/eaDAfpY3Z2xnUuKnx+0rW2KvN6rAg5CIZIx6Na3P0oSg2KGAuv3u8sTUg3KdwKKHRBTyOHrLiyIsp655+qXYvZlNizsJpG2UNFT7sUwnLfCSOXF4crisxPg/DWXp3bZcPxUKBtSLQpSxpgYMFlDw62B8t1Le860PkQVpJdLIDDNoeFdkXS91AaLrKBkBfsOvZSy9OutXPS/8ueKHnAzkn9IYlBzrO9bS+5dNJBcOl2YjUY3JVlHaR+HdhHWteaFLwMz2PxfRqDyUP2XOOTLnhGGbqGtH2nrGt5xB5t+JV9LvsPVh6xzho2w+UMU0kNmoPwysnQiWmsyS0dA6xJ3zk/8RoydHXZvqZCO2dM5rX/3Hqd4341lOeeonibfPM+C8tvs8bobmsCOrF4yo126fJP2J70P1oW7jmxHOx7eZwFVxFA1pBgl0zvwapPuhMgNaK1Erb0AhaBljUp9tIzE62kKspuml8OrrnBLp1eZwv47vOACzV0hMJeE2E7DyZYazkWwrRe27kFNy9ckL0V8XCfxtvuF8c7xXrVklo7Y1mzNWHxDkF5U5l7YbPVojDvZ7ySSdy20aaDuGBqC+Ns0YJmy8nsd1ZUBZfJQhqHJVyZAqV0FmPOlNKicSCFS1CdlyuHbDrW7Gyw13sLk+yZvWlW1QrdXZZPaRR+kUSj9K3Pol0F1ZoHCzn5wnHE9qh03ukEv659PsUmL6m3SCzo2mAsZu2qYSMoJhr1m3/R5qys52XSWT9gT5U9wCI7ZPMTbrKrc/7TBfGsabqNDKd/ZZP3ANCd61kIZ8Hbe51tbHoAekbahkVZStLYImVA1mJtwjQXBdNanvg1vu1o0+7vC6/DIhfvvB/HK2qL5cuX25lnLbc3Au7HigmfyMFE+/BV9W7uqY009x4qfooNzXrm8ZCDMrjMpvTd1kb4rFH+DzbRh/xbhjK3i/v2qR149q5/TrTmQ7HWeDDeuovi8Jwwp4GB3Lb8Tnu+/AkyKvZaZSC+Qvo/kP7WJkpFMDb9qKBntYP6Whtfr3iwEClEpSik2tgJDqLAsXBulBVyy1qyvyWRVnl6qzVybwJxGXq66PdUJH8EWZFDPJ3xofdJnsp6qeC1IDK/NkEhGU/wehM817nTcKEn4vkayc4lhVcKjDwc2uTM4dslb2XBdgo3h5cG27/eytaouaai86Li08ZeeHT1tcZMNkqZcMRKja0NsJ4pQ4OuVb94Fm+NNz3D83Z475Ey576Pc3WDD9nzFQ/Yk4y/V6ofILvnKiy/u+3e0i/CuXz9yYa/Ozcw3G1P1X+AvAYXHAUp0jkllHq6/kY8xRfTfse6z0/0cAVGan0I5h7J1AfKvurqooDIRamrrKj7SbdHd8o0bSvp6TLojkC1BEtSP+nQ+NBcSAiPIejyUicvCTvFqrzd5V8IDVuDXK12G/sc1klOuWfvFFxD8B9+1XP1LHl+tXaqCNbkwSgFsXHykWNCwkP2WPkDtqX5Rdp9yM7M8sF7BC3R+Xko7qLO21lrbB4esAV819msg1OY3zubtrIRJ3h4ZHwoC+Vh3DRa0+OII3rj+Yn2ma9cY6HjH7TE8TysP8mai5Js/Owu2HJaXN1y+JBgxqDgoAundlgUeKAKPInXpJVbFbJI3yBPnN4xKexcPFxHID9Sml96+UW7+eabrbPjWBid118ysCUkJOKx8a1bxXYPFL+32yOVT9qM6BXOa6ZSG/0JNjVJFjY8wYbqE6yyQhoF7wdaGkmWxtgzi2wH33hz6u0YQcTNf8rh9j9+wSMNv7St7S8QB3bmab/7LSnXRX1rGHxDKEiZJEeecdov+d+6ULufXia9Ilvf7eJPoeb4K/+XFGt9166exy2iE/c7mWIWzye7kZ9y7XNj+r5e1jvF2nhOX1Hx6dzxMNb+7VVxIMYO78TlC/l7AAvnnDyowkbwoMGYlrRYdw3VQau0DtdVslOadcj1Np5MScJyVnfvh+LoHBY0+KKHOm0y6c1F+yXlwRcF7AgQ3c+iW1IyDFGBVXQecsJfCpKscGMZQxysgO+S4PE/J6ERGBCLoKlFYd7lU/i5VguOFudy8Gh9fM+0Wa0Oh/bKqymWm04WMCxmjSxgnShsctMtTTvfKR36nojQQ1hB41C6YLDo2+uEZEN3BNbTPivu3EI94ljgsAaDFxS9WTqW+HHjMy1l7nqbR5a++SvrbcrMVqtpCrEKOJn3rs20QKiRMjIHwLVVw7BRBk1SrouuF1NMPjj9KnsVRSbcZs5ptkbmnrDjwvTVYWGXVTUKKsYZ8We5duuDySISuizRw8WDfwwCo6/SRqY1pfvNihtvhze127RpU8HkJ2NRxW2I9Tk7Yj4UWvm2CWUtNJx3JPdYDpjlJKza/Si+xQcS4E2H2nBXhsXHIgxZubc/lW3FZXH2iSXFdtmMOptA8Ew8tIBSJLUUadzNJJNXGOn1EiKpKG3+OhZusTK0N4VbFB6DUPiFV15QZ0VgkyNjBmz5yhZbMqvFdtE3/Wi5C1cAvRoZvHUoygpitaRu68MFv+PVDEshWUcoGw0FBQZTJ8EFGrDI1AvOQzX0NxUfM4oPpz8zBQaIrB47m0xfSUF9th76tNeKSWmDuzIsA9gQbduPcq1S2emj3/JiE44nQzSHBDWQu1bQBmDbULcF2Gtrk61oG1hcuiAxW9YfxopTpI6vXM9MXAK+NA3GC5hLeJHSj/cM9KA0THSQolBiRLDHs1lkceouhtbsMF6ZZDCyEx3d2Diu8+ad968oyMKwArUPVIPFPx/P0CxgGWxuxpROGD6yiA8RdnZs2Q2bQxBWwwjosDRfq4IetVw2TqXrU23OmXWjCl0lit+48DNRQKCkg0tYCo/c2lp2naucb9c8dpnlaBOHe+Zk0QMTYTMIs/k3FJMaGVYcGEnGsRMZP26WTU9ajKUfykAs+vqWmp5it0mWFbaDzZKw2YP0uSAeYmjwwaR8rncPJqP2F4SjmfO6Tu+UzFCftYDxP0wgYy9p0AvYWEtR6lNwNh0QwtjxZb3zvS+R5+CJd9ABMZzomVJQ5OmZvKjRFi0kqUZphJW8ng4VaYoFQxsZx8ZdSrXkqyd7pJwJUubYQqjr8YrGioau6uolj/Go37xlRt/p0qNLFjDeXRnZ47kst2p73usp2HqmTnvJeSQvFaA3kmuK+kE3yAv1++zE8/BqzuNba21701qUpASew5wNxtVwgiLohigc+4Eu1tJPxW1Fbuz6iu9cWth8lwHyUMcbBLMVYSgpQr6XA7HweWzGFhcQN7IRHCBjqKj3cqMWOLq88q4dwAZ3Osy4lyxI36Sf1WepstqObDbchmOkjUIwk46PibR6mH8a+vdhtCnDsJHA/FUWVFJtN5W58YF4NRzAtnPEs6L+E/RQ7/Aw/A4fzfzXoaLfXTtzJCNHD7X62tS1Ox4cWbg1FnTeyRT+1VjKQBY3UJ/ansNuXjcPbAcy2On6zlFcjjxXz5jA5qyuLMI2b9lvew+XWuNgpZXUAbHcQRxRVbRteyXc0saFWDYJ04qrhuzex1NIzDXdKsnk2kYW2/Uktysj/qRkB7DYuTG2a28Lnttmq0LhPXBwv919z9/trLPOtmefe8aSk5LsueefAZLST26HHNuydbNt2rzeduzc5tZ/BUGvXn2PLVqkWB3aJqATqEu0hQ7mOAy3YsRc7we2WEj/ZBsejLGG6EOWf8br1l4FDhwQ/PIL4yw8Op27ckf0NB88bWxczAkH3v/Qia7Bdow3KTYO2OvplrekXL/Q8T3LDjrTcoP+71ut1QAh4MbeC8X6dBv3f+q6Q4OPW2g3DAPQ7Sxe1OKsSI7z2Q8/qLqw+XWLnVdkCfanshtb3y4o9XatSbWdL2dA79NDAo0mS4EabWrMBxxtl8eQovsaSB+6te3XdmHaz5wA9A5hrqMJ5JwVf7FjClHGNlEcnYxWJy10PkE1C9yxpnb1KBZcSuXYkoRwlTCUVdC/SLk+0HwQJoJdzrojfKEsFyri1WwkgrqzKsbSWVRj6sJs7aZEu3p5vZVgNZUlqAMrmcrHCo58T23/anulYr/ta97rBCTrO9b1ahMtVjgK2YGW/SwenXbd+K+778+JmOeOZ6vus0Gsqt20fmTkgPXg/p44r8Umz26xWiiUdr3cb21De+xwzOuOqk5Bq964PbCfgBIWwUsvIuU5ltQgBRbK2ofFQ9YqWa7nJp3l6pqG9V9te1/Zv7nA0fAgnytweiJBtWxyClDgNm7caJEDeTaxYIGtr11rk7DSZIXPR+mScn2/U1Bk6WphN6Pgz8jcNosD0pEGpVN+brcdXk/ijUOJNiuu3W6cX4XiTDptFOrjCUNFrucldzsle+6Udlu5qtHGz+m09CltFp/T7fjCh+ER74d+7zCsJnPPrkcpGbYHnoCs8OwKS8ztw+KBu522VSa/RhRnKWkhJD8xghT3wYwjxaaNBaiHAS/lSIqGXK7qH/+06lKQxscH2DIsRv20objng7J77GKCWrcTfPg8XNqTcOtHJ5AkhfGkIg7mUynXmkOCRQjD2MiYyaIufJJNOaPJSg5FWw/0lFPIACjYlTaIzoo+xoMqK+TV478MO0U+9IIv+yyVXRV882ZnVUuCyjAGy3JfwCu2v32z7SBpzKa6zW5sTqa/J8UemW/+cy8dWjKNgaaBNW5eHk951nfqnhOd01hKi8h3G0WXOj38cdv3XJLDb2aTxEjKghSyAwiX68f/F+0Q7ZQnl0GVPvA28uo3jS15EzSPdb6jJtyat6fYlGtJHJHWA7YZakUE0pKkD9ri5MtcIp3J8fPd+NVm/Kmy1S4oTf2qflbyISmfYqJR0TtkZZTiKSXcKVr0i5QsBZLpvJTwabj8e2DOeemufJf86cIPs4FHcatlfnmppJPxzkiuOIwyz4nEsCdWE8FQZNWWDJGM1bfrnjlJATZ/AZsgKBETEnuteFuyte1LsPS5jUfJHinX2pRLAfQUvrEyTc9U+zjrNvX1z6qoc/o+FSnoqoN/1kfvnMaZfpZRQcV7pr5dfaYxJriDNjy6Tn2iOROJafWDE/6btTMUy3yFbap/3ck3KcCi3DtRkTyXvN7Q+gM4rV+3ddW+sauiwEidC0T1KiWw7aWa31pi1GZ3zY6m/bYy/aoTPtc7EROC8YNxqrKu/u+2s+Up97Pa0lOuPUy0FFdBHnchM9Q3OrQe+OrSa7GRm9086rMy5wnUfJoSfQP5ORbZg8VPm4y4QpRhe7H9PMNRuXIoeFEywXum/p2aIJpC30bI33PqqA1pX88rIZpFXXPke3ybNnR6q+3bDERyMzAT37xOje50Vm6tWaq3+sYFAiNrIoAzjZuK9zXnHAAuF9n2NXCq54VbSNM4u+GTy62sfhuc9ddZwvhNLnvkocJ0O3gAnPOOervm+hts0uT5dtbl8fb62l32sSt/av988FG79Yov2IXnX8SaTuzRtq128cWXQEf6qH3729+GUjTR3lz/hi1ZvMTKK8qtohz2keIiR+uZnp7B30ptwYKFznodCVA2ESpnrV2eYq3vDRuARg+jwBCe4tU1P7Y4mKsmTsm18Pb5tmdLh62a/T7Lj57jiylioJ4uTeApB827eIEy7L4VxdqNtbfy/hvi7rDc0KUnvaV7qMNRiIl0/n+rCA/dMrz7f+v1/yPv1c6xF5L5muiPOnxjVjJKW32k1bFgiWrqeDhRL4DLU4SEGfMXCF7F+3HXPPX7Sfbk7yZZCRbrmWdXWt4VhRY6qxaBETSqWPsrVJlhZ7xj3J4yNAqz/UjNlWSJu9J2dl3pvs19n09PdJg379DvUqqFxR5bdM+tM82+NO8ITlsLcTlwgTfLoNab0UJwR5DDWP/87lyLJc3qy+G9Dtf8wbzv2w/nP2LC4o0tsh4IX63nqyxOusHhsj9b8Ih9Z84j9qkp/z16y8bm++z2Q1e73yU4tLivBdNZRoTUdnDZm/CZB86vtMk3HiTgJM5idk2wdX232uqWj7o59Fzpl616R5idA53SkbY+4on48ozf2cq0q1ybCUO4vfkJ9y7hMf15daUUedRIcvnFxcU5pUzfJ9qpeoJKtOnRd/gfOrcfd6oPSzhsC6Z22gfAps674iAY6nrbEzBgFWRYHEQg+gcDaiEvJQJT1gz/wBR9g8acL3BF9llfmbSimsQrwdbSHGxPvp6G63/Ics9ocec8D8mRQDIsz7T9lKsPuzZ55h+5dgF4ZsFCtACdOQ4KtwUP2Tdn+b5FpYkFsYzHqd//tBvlHYSMoCOiy3oJc9PMjx60ceC3f/V32CmAB6mcyHLi/V1WKt2v7xGdlP71uMPJl2K5eGuGmUf90Fn4gnQIwCNQr21jJjTbvnTaXvEoFaV8erjNnHgf/lJzoHuo1OFs793rG8sz2SweD5sprHZRl28M9IZciVWVBCOhUPGN4GmFuX68zjceT7eoDQ+0FNpXN15mvyu8Ch7xISvaFWs3XYoVnW/KCfu8zY32tXU4yUK87zorW0ly8BDRNvqmj+bdDaPNl9xrvTGW23gD9J5DNiW/F3f/uXZZysP2qbwHGZsrfNhuabWU3c3Pu3frm0WtJy+0xrgS4ESBKdV4UL8v41iA+92bn7pWRdR/4gwWJaSuPdwaaM//Ld/iUrvtc9eW4AGinuDgVXfN/xLqWzxC3yk2G2WJ9C/emFZQmyeLhHGNYnO1dCWZaa+osclnV1sfG6s99xFgTLZXb9zUk8VRRgsFQ2qz58k3/awiXLX3d/936pvmUf/pbA7HFrXLeJS8RekzR2WWlDOvHfzx1hpD6/HKq0/m4MTQvTpUD0EVlgO10jjScajvx6PnBWnxyp3FH3HyxovzEBWf9/trTLTIoRXHlZ26Hyef6zvNHXQ5SxuR6zq3r+3lo2JHjjdGJes8vLXOCxK1p+HIfB7PZmERU0sUi/5rhb5PeOpZzB3Nff8iarwtLf9lq8s/69pMbaMxoDo66j02OIqb8Ogl/e9VbIfifvxjm3Re107FcKF4JG+tkJdLddJ4XMHPC5BXY2OI9H55Tkep/Xj/bBxKGt8q68uIn9nfbocD/mnbov+AgafFrp7yVUexeajtGZTxcjwNKbbhUID98S8DxKcsso9/6sMWjbU+OsrHc1/Scq919pCAjmR0SWCFoiKi4M2vs2q4873iG694hbq6UZwHwFT32gMPrLYbb7zJPv7xTziGq7Cw04f4yNMfPBRuX8650zL6Uo14eSsuLnawEgXPispXMGsfnfHxev7Yv73R/UcX7/ZulmaCYbX2vhvlLVmuT+eFQexgUyH+Vtru/60dSORwtsUE5GH1Gtm2n07F3+NrBgJqrC3877alVUkncBkGMuveQXHK2mC97ex801lke0P6cN8EW3hpqE3L6WJCMEmdO8mHH9UhIRBOoNjJBq+u2/RkljWTIObcWw7YLOi3BnHF16GItrJ4tGA9PDP9faOL6ImUkD7cePcWY1nD8lRLMpGHK77ODn8yVmz8WpTnqn+O0oCrMLxgtBVk/ZB7e2LMcq6LxrJwaNSt6mHIpdS4bJcc/pYAPUSBj3KH6hpZqjCQWgIHhBVW2MLOP3ShLUq8ifTu6ywjBQp/MklWb0kGOx5oF5B2VbRXiViscsJX4Qb3ucjvKfoxauUQdR9vslzXoOTI8uOCh3hfchjudDhCj1ci4SHPxhVfwPd0DRNIQsbCsVZL3TeEMpk4BTYR3HqV68ZB7QPUpjDDOoErTLsYxRpLmKyiHWDoBHmoYiGXIlndXUV0fJudlU5Gwa7XbXzUPNfGL1WtxkJLHECwb+V6uurHWPui7JmH1lhtfY1def2lfKtPY9javNop2mlAeP5Z/BPSVb8OJrTWMVdkkDhiGDaIzoEax4Gr8trrvWD+IsCYXg585yJ7dj1W+CUI7TgykMniyxiT2ljXEWGpcz9lQ40bfeNN1jbqXs7i0QbkRjhpWZpdlDznK+E6rWsMtTrGXQgYxVWzmqwMyEwNGMMyAkx1nWN8GHHzH3oy17oaw8hU2WTzpna5pDqO0UPjnij3qt51HK/jdq5wFj5ZO2XFdPRpVNAxsTBOpHhozOQCDyJe0155Oc1aUfInTWs7LubaG+/6JEFBxgaKxUZwhneFYdkMAju9uRDYQUOExSX22/ZnsqylOsJSJnRYApvhLvrbmbmZky19VaQsxtVN2nFhaV3WPh6lBBKVXdWw6uwk+1u9U6zLGNNFWIrPSPVZBr0SSybQ5FBldY0Gm77agoYuZXn0jQFR7PXbPpTRTiwwNxx3vAq+9Uz1fztrZVNvHUolJjLK3uaNDpIxxcJt3UO5eMcaLHtRs3XTsY1siKuBSGWE+Ywuzf3lUGy+6cZ5K3AdWUZlrV6efi1elkTG6FTgYgQAyjgAlvrA3gMO70wLWHrMXgIK11lh++tgpLfhbVnsnhnOOM6MmE5swnK8LMv5xtkkqdlk01BeBD2R9019KWuwgs2mMVYx1sHwg5KCkhNKvxejLCmgVG54wTa6K2Lswk/utzLm/mEs1s3Ii4MvDVjpjiHLnBKIhZCxwth79l+DljqJBFKMQWGl5dqXLJrLu5UAQ9ZSjc04ZAyEDVaHoq7NYzSb9SToMNvKo6xsY4r1AQWr2ppqB99MsYMbk9y/0dmt1s7cdzh8PmIAi7jkiscg44O2+cauxquzRmu48DeNZWc1511SyKWwNtOeh9sP2ADJqgQpEHJvEm0hWehB/3xsL75zknfeu/Q9KcgzKYCCjmjj4H8kkSk00HIIVv0pN5VixS7AsPAx4GTj6FdYumCCKup40y7K+DzW3MUuYZhkZzRsRdFA1Z4jyDUXRpGe4UoSmq23cvpjZvwV0LMqyZhvLYzAy5IZMc09079safs5uG28XcETnUyaEb/cyVWNAf/ixoD6jW/bx5hTMKy8SoKIaIx4zD6CcciqLJYpWaP1nYKdgTBy1mIdkmEyxrikLfyue9UfZyV/jTEdghejxAXoen0iGVfnZ0/U2uBkG/0lb0WJNoPyXPFc9UGL5oU8CPwuBVsySn10VsrX3HoRHzLBttTtdLSB8tI4K7iUT9wMNa+l2O61fVa7u9PmL1xsWeMIWNx9GBlWY/WFxKKkrLJH/lZNMrc4vD9DtmPXZqusqrClS1Y4Jfy1l/ZYc2uzXXnhR12gey947eefex5FutPq62HOWXWOs1xff8P7HD66pKTY5s2bb+VYrQ8WHiQhVQ/fMmjpaRlWyO865+GujytY+KOng8jI88wDpXZwRz+wki5LJ99EXHyshQxBperge6epWfNMxbkpa2Ns0LFQtxPV41R/F5QyPXTCKOXxqa4/2fm3ZLk+nRcpt/tEEhe81Ww6wtl0DTcfQ7tzOu8ce01SwDxIcPy2xG/nIe/iPT0Ihh6U656QrdCYbUUJOLJDfLuv0SAdggu2q5cMWExUuSvlqo0YIsgLoRCGpBB01N9CJqorz17mr3TrZ1mDdBQR/V66hwA6lOpwFIL+4SDo2IJcgJ+OLrAQ3iTwrIr6hn6U6fYR6rAevBcdYOuquooc3rp3WApai1MuvVLWtYmFufiozw/BeiqcXgJY68ggtAiK8NRaTDTlJJQkQL3Du9k7p2t1jYogE0G8LnjENUc4HoJ2HMowrCcIyvInYfLg2lx4kS/+7H6s8UobSwQzgtAffrKneT1YOEy4FLWP7g3H5BIJ/io+NMXCAnzmsW6o01gej/oeLRL50UvcEYW7XHXzFjNV0/vZpZynnTLOqrIzrgPzB81Z+rRmO+fWgxYNPljYzgaln6MIs6vgSi3CJe1Q4fVWwaqyxC1wXkbPhDAoAB1Jl6/UQl3V1Et2rkIW3px6qO0GR4VYamQK3x3u5p36S0c91o+WvgYSIoAzB2cpZUJ1bYGZY/OLMfblT/3IJp2RaJ2T/2FLbhq2+Nzl1olmU835Bix+QIWh9QIbves31k5d2/h7eR1WXBbUQBSIJnZ9dXVD1oby4rlY0+bVWwVBbb1o2krmEeKo2XzsGgogUxH0RspMG7RSzSXRZAEtscyFdaPR+honUmzq+zYQBLeeGID1rt5yHYvnV4tkOLjKKPpO7aVMoJo7fdBztTKPspY32DnvL7Vd2xLt73/MY8yJMtC3MfWKN5/0rrG0Z7rukQfG2fd/NMW+9vMptr043vLGdTq+2Z5a3zhJReEqezrXDj+cZw2vjrO2NzLd80th2Sjr2uvqIxypxooWW1msi1G6a7tJw079HVYZZqDhId/88C+Z4YyzIIXe+QL3WmHm6VCjU1oGilCoBlm0fZvb4xWNgbreIvqxiPFyREYFs/KH9IXY9gfzgAa12QpYUJQZs4cK6vrKbp+So+9Q8Jk20KKCDKWtY2lntfkQgygeDu8ZiUtH6f9279pjUVHRjOcgxnE9cwDaNOg3D7WvJwh662gVY+gvzSF9n470sLk+eIg2NxxqK40jKdoxjA/xrctC2jcY4dpJSbE6+uMITEy2zv3Z1lYY78Y7ezc7zHVtotjk/upDQKEaZ1lsA0o98lOQjH3bB8iGdxcKqm+sql31PilPCqKWQq8iOkCyhvtw28xR1WU8fOfX31zhFNl6Nlld9eE2/cxqW/6F3RZCvMHh58YT6EvqdB46QAIrFc019bsPm6tNtE/hVpGc0Pjw8OQO6uHe5zvX2tuKJ269L9vnyPR3MsZPX/EUa9dfrs9879L3JHCf4E36eewR4DbZDa6/g5Af8WFJrk9U4sHqZ0Brp3dlRE1gfsU7+SFZ0jXQzjcN4N1Zz3isRZb30T/MPdo9ETmfGzV/tJ81brxn+o/PFughOyEnUMmLnWg50RNhBcp3czhYHg7eq0N92Ewf1MirxPNVvI211gY1iePX5/uk6Do6QvpPGya1l6dY61/NbxckqnWEn7WJ1vMjAyfynGT3s9rNo7X1YCdevfU+nfOMArpe79EY0hjRRkwzU2uKxpHmtoIdFauTAUWmaDTVRnpuA0q7NtmSVwlJIXb2zXH2wx/9yO78zSN29oUr7e/lP7DzP05bML+XLYMSl+jOtMxelNYoKPmW2Hf+69vQkX7Z5iwhsQxwjvbGaHv/FzIxXjVaKDE0sxdOs+99/3v2vvfdYKmpqVi3Y+zuu+9l7uAVyhlvt335K/R5sN1yy632ta9+zT72sY/ah27+sCWDU/ncFz972vFmnt5wxtJVNnfheLv2tnKLmFDCpqHtbdHuJQVNsHEh8/yHyjv+OZQgWumv70b5P0PF1zXUbE+0/5tdG/vH0UCsd+MD/y8844WO7xModdhRtcldlD18lY0LuPQdV81Tbn9W8mGL7Q+3obWT7bLP7LczosWfzMSMGHbuaq8IAiGqMk8B1WDf9wbWW/Cu7fDz9XeGuAyLKbPrbdyyKha8QHB/R1zYEjSKVv/BvIdHs1F6ysahjnX2TNVPncv3hZpfoxBstE9M/OcJv/Gp+vdhhVphc2I+M3qNYCEeFZ8EjixDnitOdVbd/cvYc/5uO7n23oceEUc7/Ak9QfVaV/e4PVX+N1s8btiaWGCLnxtnK99XYt0pR+NKzkj4PtaxGW7Cyw15duZ1dn7mjc5VKiuHFoWJ4T87qi46tzLxv9kYTDruNxf1foXgykKH2VPd5LaV0udP3+Tc7FgtVWRdlctzfqpc376/qf8cAwYKq67zp+I72WDSdzxVcYe98fgOC2mLsi986XMom+NOKND2tmywuw/9yLlIPSo+0XlFYhqufHq+feirCwh0usO9Uouz3OaHdoGdLpkHDAJYx+E3rYjovR9+4QP2i3/diaX2DOsKTLMV4FvXlGIh6Z1hqXHTrSlgu6UsLCKjJ9+LQrLp9qku0cWZ56GAnN2EkqVNn8+asWN/hMlaLV7rQCy94TA8TL2+cBQ2ImVAi+d6+lqR+W0sYi4AkiIaNi12q4GDfHbSI6OLgfpWSTfSI7PspvG/s29sucqmYMHLQ8C+8o88gjsH7ewPHSLYUhAX3+bGg6eMbW8HeQFSoviEc5bWsngTwLklyXr7lEYbBYS03VlTCSxdUGX794Gfbg+1yFSoB5+baPEXs/lhYyZlXglH5AKWpbUcWSGLpGjWxBE+e8SlvTzlFpubcMVJ5YfgJE8eAk4VSX9N/M+TXnuqk6/U/8Fe/WsJ2kGwrbrpkHUS9Ps6rvUMIEEqoUGR9on8f41uQvwtUN7GRNAkwTwks3T+jTfesFdeecXhqpNv2IN1mVTIsKzoXCEu4/7+BPv67L8dt2riNd7f/THHHCRl0JMTGgPehkeu/1kJF5NI5+MOanBp5jetfGuXvfDCCxaS1m6RxAuEEVOgIsiDKDOfvr3P7vjh4/bz33/bZl/ZabsbD9uG23vtn3+/17ZXf8heWQMHd92wjcsKtDPRCUuxDSxYGWQvrBu0QiBHS88PtsqtgzYvP8gaEuDnJuHW7kfGWybY/sSMDjKkBlvGeVK2A62vDv7xNRnWUhtp+RcdtoS8Tgeh8Yo33sbKCY/O83gNIyakVeN9MvNE9H4aT3qmmEOU7EkK3+4GM0EjTlbWVmF4IcX7JyeuNsFCMiKmYqX+irtlW9tvraz7JffzFq5TEJ6KB6vrHuiw726/Cc8EXoW4s+y89C86Wbog7ja3BryVovvUzzJsTAn/iz1Rdx0GHBYmv+LRMXpQCp1Smwgb7W2G/K8/HtxDVmsvC6mulfItzLOgch7cRrJbbe4f2+H/XLG7eJhrT67rvAcFUV962ZD9+0ueCC8Q1X99UN/NYu8s5V/Fy+yqn1Un1S+dtX8R8m5ndZDVlETYuEntjmGnlQD6Nc+kYi3Gn49c+/gX91pEZL/99CnmT+l51ssuYAD4x/vf/35LSkyx1lZedoqydfgr8IGPt8kBnz3VpaMGOX9DhZd1961Yq0/5ov9DF7ynynVp/5u2sfPvdl38H0/5ybIkDLHD9RgOTnnD/4sucAlmXDpQs99UfNKWxl5li2KPKNcNA4X2SsfPHc5qGefmx15wWl/nKdc/P/Qxi904xdJRij90aQttiOUPa0gMitybLNmNsh4ifyYw8crwme15dByMC+GOt1puy0iI5sPjey0GN2VsdruFkETl4iTcygQterhHLYKu8OzQoGPhNvI8yEKhzJf6V7/rZ6/s6b7e/RhM5Pnk8D+hNCG9MB0r4PH3hb5zCtZLjQaHPLLGOMUN4VWLkuRxWes6WellzfSn7PGu9d63phIllI2ALAOJPEMUULKiC+KRAxWfJvTeh8dbd3O4fftr37NtzY/ZGw332Kcn3o/lWvX2LfT91FNQJ3liVOc3Wr+FC/EgtFjB9umC+0e/T+cerfyO+/2a7B/ak/XX26TI62wSwSUqY5VrZS8cz2JD9WxrnY+iTcXf0yAuaWE+ZaEStlzZIT1BlA2Xs5TrTjIvtqL0fHfukbp4bS23+C4UFZUWVtGOAzA+7M6wzPfvxz0b7BYP775BeBX/a8cHSOQiS8oQGdkG7HUWSgn9LnUV1YvqJSX3S0ttzkdxk5PRUdZgBY5JuQ7aPWgPP5FuBwobgECko4Bk2A9/8F376b9fard8/T7bsO4lK96z1nYWt9jPf/tZsqbdbo/9nbTwt1xBRP4f3Xft+ttkl/DgKx/fZ+H5g065FrSgEVf79jsnWVDYoOVfUmLhLo25L+V3aUuA499W68lK+oHxt9tfit7vMqNJ9ZOiLZevxoyox/yVa/Wtz3qHpZGx2t3XZbtbn7YNTXcTVBdiz9xBQiPgUKtuPmQJaVw7YsFWH2k8aqOkIle6jpf+MsniSB7zwVvLnXJ95+3jrZJsaQXQys245JDj3pblUxyv3qLZuzvLumrI5rkIVz6LnZRr2TA1LnzjgfGU74OJaCGeFn6/PV/5Tzhhnzmqz0cH4sgPQ8P0lbN++uaYytq6O/i+59zPN+X+7oRBjGOf9UjJ7bb5yQMWUMOApATjQRiHK7o461W7asHNNjfxLNd+XvuIRUDu5weLf2u7txywacMrLTbWh8fes2ePtbQ0kzgCwEpKn112zi32YN/3UfY6bSJBgcI8K64hkncoDuCilLuPgvetPvxzYCrraZ9+x+msDb9iGfSzyzhIPyjeRMq1eNbb2dx8a/Y9tqX9Z/bSHR2WEjPBiuY8Mbop0/fofaDBbPfdfXbPb9faj1bfZCndy61+0lP25u+a7e677rX/uv0mS4rPsJsv/7od2FFrOw+/aGUHq+yzXz3XvvfDv1g93omv//Fs+9EXH7e//fnfbV//A/bs72Ocdf3cW/di1SamgHE8HnabKuadg3cg6JrfBCoCbERjO2wSwdVzfanXT6Vcf3fe/fZi1b9sbc2jo92l4SnZqbbwL4KSeTEYC5kPngovDnIIgWwSsrJl0ZE7kpgnUOuTSMr3t9D++2176x9JWPKGXZKymrklZVYWY9+4erj0t2y2X7L5oDvOS4IysnW33Xf4V8CbQl3bhhLwvLGi374x+05wwTvskbI/2LfpEwU6+kNHtzW+yrnfj45rMcX8dPcnLJ3+nBq3isyGn3QbJfWzxkcgLvwS6FsE3ZCXQfkR0tg4qNobMXSPj/dZeyXnVvDdSu0ey+RKONqWYg2+Ye08AKXIVBXJDh3awKkouHQ3z9ScksyTd0nyWcYWwUtUDjO/x6ZG92dr8VrYc4RpDAi2pKINj8bu+XyD5IQgJtvrR86NvG+DNowo17Kky6P1Sdaq9Q1gr1m7pLzruT555vs/FzyLIj6RtaIRuN0Dd+dYY30omYnrSbxV7nSCN8rIuzDlzzYhM9/lrmhsaLbq6trRdd+r8/H+xd+iF2kknOwyd6448G7Ydta5Rp07TMAsyAKNcU+/8B7gv/6d8qH/xy941zHX/t9L3L2jKso6SdbEWltLQ0cBU4x6y1CSt9K2DX2V8GJuJ8CHrf17ULyAMU8w1pFp73DPToc/r4ZJo3OoHmxQFtQ/RJRDbSUObq8unWTAK+5fy8I7ZGmRYbg8yeU3XAbdEBmSBlqxhqYdg0fyMXX4BvWOnW8ywQNt5jl1voyFyDxNQBEEHkToKLJdNGWHX023PSRM6YOdIQwcdS+BNWkFgaRLz7IJU8HNZY4jwCEP3PEky4s/27lG5c51wQhBIY6KS/+Otd7pd6foc73+PUKv52voxh74Q0Mexx02iKUkjMySV9iO5rUsMD0oaOngb2uJwAc6A35YbjtlbNN3KMOb0kbLjSZCI/3eIXe0XOMjkj8KISsBJsEovLQr/FOGYuYyOSKwYvi7XGaa2Y4r1GHw+KaMNmvammYzZ8y2cMwBEtZ5uDr9Bb4Ua+93fVc5fMTt/XUs2oNgDt83OpJ0rmtQFIIor+AGu+hvWb+joa3cWP88BPrbnLIQF7wS1zXaEqWuC7o7FFRhx11qbOotq48oxpTeXBYKMSLohCwpckPKghKq8/SxhHoYC9cwimQgcdqOmQWMY00/6cmh0OgdTMTCtJQFohB34yQbFzvJ6nZ12mA+7llgMFEwo+g+bZYiwLjvItBlChy9SdBISTCLAULu5iGgQQuSzyMVbo11YbmLAEveGlDCOGZxwGINoaD9+Id99vUvfQgqyLm2cXuRxcYl2DmrzrQ3XviXLTn3JvvXP++2aiJ1QvB9Tp/bZqXNW+EWH7AbL/o6GPjVrq/qdybZIJuFrFT4WmOHrE/fxrdvvT/XOhvDbdr1By0kepCNSKAvqx9jQcmSpHiqhAZFw897JanAm90mXdna5iefTz3z6Yd8xk++NXSRQKEfdzUY+JquEjZpJcCZ6pljZDPEhN4yCN0iKYmDoBBMJXV5W1m07X8tw6JgeIlL8eFTHIyKvhAVolIVi9atbHuSFe+Ks6tuIcsl9770MImJoLDMye208y4rs3b6yPENU28pAy5NN98cjUUztD3S+osTLWIisoE+1aKuMaDv0tiQG1ubA/YlNj3uRsa/KN7AtEeR4j0wnXF7ZBPrDUjRY/rmoQ9uoNILBaaszMnhuQ6fLzYlFY3Petz9jRz1Pb6jD2hXLEw0KrI8RucNWUsJJk7m+NQlodZYQdsXhlvhpgrbsW2nPf/ic/byy6/Yiy++aGvXrnVH9bZ2eG1DiQXB41FZSdBUDW7mHIuZhxWfIOm4qXUWEw9dIPQMuXEFKD8TUW4OuTkhRaMPGdffG2ct/SXWOVwM5jbfxQRUIxd9izoJj8JyYEtZCsSjyKfc03gT43xyQIpQHQT552a835qaiU95rdbOP/8C2zX4ipvT2rhIPqitlcy2nrF89UW32JauP1rh5mpLD5hhFcW1dsXlBFk/+jjGCe7dvs/KK8stO20S3r4my0jAWxPQYCuWnG/tDbD+tDfbZZefbdsOv2rFbybazOW1lpClcSP5CO8w40V96bL+cWQXEGBM1tSeziDYRZItMrkLqMwQUAu+UFA1xoAgCR7swAUJ83mp4dCpdexFCase7V/9oPMeQ4h3QrEB8n7pkKdGz5SFfzwHNN0WhzI9hFeVYeuOMM153qmRI+jMgSbe1bWb8dFss+OuGV0P5I3Yt2+fRfPQSGBvAXhnew5NsWdWv2oxbVmwDFXQj4NQ1fk2v5HkONBYEpxjGlA29Zc2uFsaXsJ7NJ4xWMKG+g07M80nVzX7O/phVGI8hrHuRPKs7Q2byPw7B9z+ZDvUUuysxto4aG6NQ8GUVVveDBkjFOTs5CWHxpS8oSDuTMygJJQlLsF3iGJRim4PzxGUo53v1+ZZc0+/a73RfBX+2ReXg4UYRV3n4kcgXIr3qOO8o9sb2RkLnqP+llLvy8jqe44MFmK1UZ2l/KuO6hOX8Il6do1cJx51FcWZ6JyYbnz47wTm70rSqy8BArcLXWKfe4+yCmudFwWplFS3Sefbyg7G2v1/mYDVOtDiM7ts4pllxGsBy+P9abbS0oG6tLMDaahvss7OrqM2nkcNrjG/+OiIj8iXk107QMCNdDxs6RY/PJN1PtQRIxxPmX6r2OuTvfe9OtcyCF84el1C8In1ydNrmbdZwyQWtIURHzrp3cX2d5di870uZX177MVmTGXvYfGUToeh7NttLzb53re39ymOp93P5yZ+CD7IIVeXUUuYVgTtiCHZLXmj2YrrH7Gi4btsbfvfbWvH80cNQA8rrcVFwu3gwQMWWJZiE1fUoJgHEkntUzyH0K6JKXOZq3pQWPY/nGtFW5MsBi7n/Ov3W+SZJZYAA8gKMFuLkr5oc2M/M/rvnJhPu2drkIeGHrFI+YT3Ecy16qLdroqUak0Wj5nCv5krugqd0BN1nSzOuubxsj/btqZX3X1nJn3CcfSK01iZo+qQboKnyN2r4q/MK5FE54iVV+ekcCcixMa6llRPQRlkpU6Ey1kuZ/8kCsIBdxNMFBjeb1u3boWPe56dk/aZt4X98r51AYkJFiRe635VG4p+SuWR0t/DGVvn8LD6+6rUT1vgwDzbOLIujscCMiHetwCoKC246uzf3vpZ53V453JZTBRoOCHR9w4FvXllJ9bwho4c965mvnVq7Aq7fuZnbZgFqn17ulPgRu9r3+0WP/2urJgF1Ef95RUp7VeN/zQ4wygbmtloEX2ZVnxvgr38S8ZIPYmA8j5vl5050X53xwt2YNOjx23DOel1KJ2QNWUG2t/+WGr3/SrAzjr7QpKnbGUxQVGDu7oXBUMEEQ8/n2N3/GSKPfCjafYkaa/bqrD+XnHIeVRU70bwrzqUPlzY27Hl7NRPQt12pvtzVsinbVrUp21enK/dH8Vq9lLt721H2+/t5Trf8WajD9KgMROGlqX2Pcg8UuKZGbBJTJjdZBsfy7Hn/zrRXv3nBNv4ZIbtey3VGvbSWFAC1uMR2PYCfONzYKCBmlAekzyyYGZBL5cYR+Kd+BHTP63czw5JHgXXz4zbJDL4XXYWSmtrhIV1jfh7OafF0hsPym64Ew+EN15mJp7h+qOy//fYjqjoaZZJMStcG+gQb7VXNHaerTrSHmqTnS3PjJ6fg2X6ivEft4s+UkQyoSCLxQP2hS98Ac/ED23V2assPRN+7vxyu/SKi+0zn/mMfeUrX7HLL7+cYCWs0Nfss0suucQ+9alP2de+9jW78sor7Zyc61lmc622q8cexiqe1TQXxpfPWUHgh2Al6LNQQPua05ITL1KvFyt/bptIqiQFvbER6sU2lFGs400oznHD+XZGxLVufgvr3NI9ZNFsIs7MCrD8EQ9VdXW1bXyqyWFJCwoKjlIeNH6CpVn7lQA2nXOvbbcq8Cnt9djlNCYyMESkpdqSq8humtlEgqg9NueMCvvX3Y/atOyVlje/xJ56YJNde+25fNcOa2/RA5HDkxrd2NJm2JNn/u9yGUbjeyzv/EqLHddhDa/ARX/PFNt95zQbJOHTWBiD4kESCJpVHx3u2HJaPT8u3je3dagoyE91mcwYw1Hl6heDXI1mrdDhruHfMN9e0gQL2tGw10qaREvoM+hs2bLFvv/979u//vUv2/zQITLJLrYDj+bY4488YynJqdZa1mO1T+QRJOlL8LSIF73ReId1DJWTuOszo/K6b7Dbya4BrOFSgv3nczgbQY3zTvD+5Z173ZyVYpoZeoEVRHzQiqmPKPI82JzqJQ9SKhsIzR19o5LLKKhzbNHa6B0K9Nfhwci0ZnqH7mvnd9HauefzTCX40TM1jx29JsNH1+t3eVL8i5TiGSPvl2Kta1RvHWIw0vf4F9VjbKC+d17vllIeOJTp5rCKv5xQLE4r48lTWIX3Vr3qQjFqQAGrNVXB86140rVRUF2kj0QE8kHvcUm1M2xiwIetgCMEDn8VT8fwdAp/6N17XJ13/Pjqgd22qefk+uRxYSEvNP3N9sI+IIzUlbG/wrLw7jf+7s7X7IWmu+xL2Xe84w8d+wBRqVyd8iXSKc941599vAfqfXLnhsDTaiPBYh24AFsR9J41xfPFCRsl15F2rPpZRa7DJKyahfdPx8oTaDddVmo7MxptZw2KVMAkuyblK6MYZ//3bzvwom16Y7cVXFIKX2uPEyzO1ufnvt66PQZscY4FgbPKu7DYLp/6C5J9ZLvHOOwfi1lkZCQ71k6LiIhwv3v3O8tCP0IPBdvDR439fu/v+tfbiXq4Su/ag+1r4Qz9hXPPDxIVfH7SHe5a79n6V+9qhaHg7rJPOOEQg4khAc5Y0QrqdwkxUe7p2dEIiGSEtjcZlUhC5/wnp4drk7DbUOPDKMv6K7aTSqjwPjb5u1YQN8f++Mc/umreeuutrg76Di0gJ3JP/fnAN/Aw9NlnpvzslGPrQOdq20/GStVFTAVRQVNsReKP3X3rG/9pmxofGE1jrIVFY0j1nMSRxz3Cy1fqm9F85X48XpHAlpVG+LvLcj5qy1Ivc3jGc5J/76zm/kVQnf/66dctCJ6q/HOrbQbYPOENZ8d+0rLJ0vXNrdfaXBZBD0Mo6ILozCTAN+KSVJHlJD06ypaQYTMvbgYehU5cso/ZxN5tFhH3cSbBeBvu2ciVWMXDz7Dexh/hJfmGPfP4f1tFbZS1QU925opZNm/BGbYfy/GGyj9YINx1dbvI4rgzGd7qOssmYY4YXCoKiQWojLQLLqi3SqLT96BgKhlI1si8EU9v8YhuqXqmRKbahyf82dVzV+uz9mrtHx3W/omq7zsYi1e04E5kwRN0QDR9McFZ9uUZtx/VVsJjC78qDKOKgnzLOPpIONJLbEIvVqAhzF7KUioIiDOassjq32A2MB/4SKlloBz+5p4J9vEv7YKRYggYCZuIEauWP+5+BWbKe+6Y5KAgU2885CgDL8r+0CjN4hem/RoQRKs9WvEtNz4mxwvi5avu67iqIwPn2tL4b59yPI694HDHJnuy6gejlIUneoDH7KGN9COPPGI7duxwitWv9l1m56Z/Hm/PUvv2lvfZN2b+DUWHDIuCjiEz/rDpmyRB2mZfXYhLff0XbcmS8whkrTPRQQo2Eo0J8DtbbiS7ayd86CRNIq19QcC9MBbUW/708fbva65yz4rHBBgLVCk3IRBL9LDVNBJcR9qJDMZBCixJE0hA9GZdqKUTYAH7PsaJHq4LsmxI8LNCQm3rQ1kW3B5tH/7why03N9f+c/u1R81vQRciEN21rwbYr776ov1t9yorAKJScTDU3gRC95Offstqm2+xbevPhh+4GtrGaLv6xrmwOdxna+6KtC9++j/s1ZbPWskL4+1Lt/6YTJpftPt+kUDQ4oBd9LGDTp4o0VETyo9nHPGXL/ISSXaLAnXjE1k2aU6j7SMZTQssJjNuPBJX4PWP7h2b4nxs30kRE3RB1/mnP9fv4naOxSN24whm3t8w4V+vXhRDnCr25z1guTE8TIs9132LNiu/+93vbMaMGWSOnem8FQ0kKZHsvOGGG5yHYs2aNa5Ky29NtkM9r1h2fICD+ISiyHkb2S1tv8DyusMuTPYpKVsbX7YHDv/GYbX/VfxT29uyzkFclP58W+NatxETbeBB9qLeBlVjYMRf6WSpUrnLcl+FXPPHOev5J8Jc65xkqONmP0VR+2Ujm/OYhyrbMWLIgi2ctH+fjH23zomP3OMkn5Hmu19QE08P0O+Odhb5JFniwc688eFhw5NgBFqe8AN3/96Of1hh58Pu3cLQy/OrlOz+pegQCWaeIYYkps/Gn3fY6mEMEr2gLOfvhf51vCY8YhT0nS0h2PzNrj/ZDfHvvv53qj78nzo/CgupxiW4pmU1knqTJQSNt7ywZbafiO3o6CobCGwDIeNzZY8tdQMHbXv3fZYDzdlbKWFBUaTNnkSChKMVgLfyjBNdm4yLNz00b9Tt+W4882TPOND/uGWWZ1jNiwW2IqfHeuO7meC4LGVpRDhplzsuBje/sFMIUUE2tAi7IDGUFR0te1KtuzbaFmGBTp9BpDVWM7FzmFIN4xLdCcl8EDjZWCLvX8Fqse7ZjdbaXmezCYbJyu1xrmkpYcLR9WDB0UK9mwQwB1/JsoSCZptyVZEtz/43W9fwMpaVcojmpzhFWoudlGsVf2iLS2+OsJQgFTfmWMuw1x4Sxt3dwFiam8FStjglXQurlGeVF2p+AwPAZqz1WHAGe9l79Njm6n1E179pB6BueqP6dZuZcIZta32M5BOv2dTQS3Chb0Ax7MX1x0ZkMNhR0PXgp+wfSScWjItdbk3VUUlkElkoZKXQ6RiwClFYfqvZwTi6PtxWssLuRghmhC+y5ak3g987AyqnAtxtkZDmb3PfOWfOnKMsWl5bjO33Ax0v4datsKK2Q6RBX37SodXYv5tMjrttdsxXgYgsJ0PZQlyj+F8phW27oAvb6xYCKawOyoNgFGRFbkJ9i1yTciHLMiJ3o0dBqH+lgAuSoD5Hl/Bln8OKWdm9g8QHFaT4vcRRW6l4bjb14cb1my0tfpydPf86S6VOOpJCp2E1IqEONFddtovFotcpsdrQpDE0BEtQ6mot2KpffEQ/WSm3Azd5nqA7Mkj2VVsD9avp2cLG8SUWzP3QsR20wtYXrXwAerC2Fw2Ujm0meDZ/Zh0ZGKFfgs+4vHsjmyhZ0qAYJOFGZ0uoZU9tsRho6oR46iUmIB3GhWDcyi4rGocMZ3KTH0LRlntcc+jCjK+SEnk5FveloxkI63oPQdW1GU9JKa7zQjZEPhPRRVwbGBBJ+xeb0gprI5EYHguc5BL7Z9FPoIFbhwt8na1IvRF3fyWsGS18I5Ck1F7LntZqU+a3WiLW+/ELGmweGTenkXgod0mdpS+stfH8mwe+uqksxsqKom35+Y1WCRtEA7jrKFg2xHwithfx2Kpt1ceC3TTxSxYwmJK9UNXxveGkTM+LnsWGajoenRzLIrlMOEpJOq7wva3rXL338v3abMyMu5UMm8vp65STjsWnq37iUgsLtuSVUJhu0iOmMH98m+2TFeFst3X8gn5rsv3repjvLbZs1gXIG7J9Qv2nsZMZPcFBa1S0Ye5qHIBWcy6ejtmWlDAHhTrCyZuEhAQnM2KiY5GLE21j5VosfgRUEetwRvbHnSwJDQkj3gBmiMAZlhs8x2YknWW5UPHlRq2wwJZUA+SHDCCIFu9F51CIzQn5JNR850JxOg2YwRbHfx1YHm9lT4Il1Sb9PMZLSoMVxC/FGr7apZ6ew1QMl9eL+mq8TZ8bjsfiEMwMZUDVkNXJw3bFxWkW0L/NEsqqrAAIxtnnZsK6EGGVA9uIBaDv5+OGjygCalRHwCpK9MABrKCFVrIunb+TewBJnJLaB0DSN4dVRBeodUDwBc1lzX1BN4KYBwsXtNu4jD5LgMVh16Yk6yqNsTw4RYOIqxhi0+ZlVPRntxDMaGwR7ERjy0tc5Fh5JEsYdw5awHoxEwOFHPuefBhrUGAfYxXUWem0J8QssYNb623v3r326KOPOlaJD3zgA5aVlcWmaYmdffbZ7khLS7Pw8HDXz6JaHGyC8nDp9STTOsOeq3iUTebr1jr0um1vhCaz+wAGlQ6UQWjkoha67KSdtgEqwVLk6wH6NsiuyvkSXoxs+pPU8tHTgEIsB7tez3rQOJokx1OupbjKSOF9s7x6gnvUomzmoYRLeXasWvyrtvcvkilaU/T3sUc981WKqNpN7S6Yojb1osScHU/Kd+pe2L7tqNwCkpP+RbEzk2OXkXb9A7areZ1jBomCQu7c9M84eeOVs8CGy9osGInkvmgU1ef6WRbwiYJLkghnP3E/oqXc17zDdjbsc4Yj9XkzbSC4x1nJX2WD2W87t7db/850G+gCMpg3YGdMvQIYyELLDVtkEyMWvif61/HkiGed1jn9LOt1ctBEixtjADqVHPp/0/lRWIiSv1T3FZEhrIjBnOhSLwcNxQPZKGPQo5mcoPQNN1rdsM89NTDcyQLfclrfHwf+qoBI9vei6LmRfm7Pd/MdhO05TKd/0aTLJIOhSkRfmMPJKsNXJgp1fF+EVTw9BehGsovm9ZRpTWDv5xCCXep2pJMFbMCmLq2xWjGqU/4f9t4DQK6q/h4/23vvvZf03hNCIKH3EhAQBAQBAUUsiKAoWEAQQQQR6S3UhNBDeu892U229953Z7bv/5w7+zaTJYSgYPn9v1eHzM68ee++e++793M/n/M5x5OTLdzaOJHvRCENl7reYoZCq1C8mjQ7GZUYe+kBJKZ0mYlZ+EMxK2iSsCjf8snhHEYe4KT5FWb1SPSfQ8nbchpjFcYAbmlpMROgFjN5JBSmsXaYlvfZ8kh8URvqNzqPFszY2FjExMQMGdb6jej22nsaOKG5sW4+nHiphEYDrqZnG42fzVTR2mgethby/DbRaPXuioS3lwe8JGnF7GWTiMdNRpusq8EHs5fX7OEMqmRFMykqhM7JTJOjeLxlfLfzeDvjawZjzf6Qp8PLJZaL/Qy2QxYbjIs/MbmdXbYTSt7Qte19DfBwJ6sDJ7cyGo8t3Q1Dr2O1jzuNFx+3MGJFZ5A+bIbBYFvFjQaep0sYw6ZhhKu4m8lWRX2n+7K8KDK4VSzKOi3QFj+zwemx7w3OXhs0YlPFNat7tXjBrTbTvwbGQyaMAFJnJfhMN/WK9Z7BZ4UuD7ZTckAmF5ZItlMYN3JhRllT1ERMmzCGv/CG5mUWZ8cGUZO+6lbNepFdzyib0eYj5SQXHy4QeokWqyWUioyEV+QeDEdNpR8pvbgJGqTW8+EOobYgAN303PmSVUOllzeg8wr/2MwFQ9RmggCJLkz3JgyqFh15rFVvKVAmUBmsvbfBvIRDV/0Pt24i7KTJgR9l/dJoJAS5ZxEqxXvjfYpSLMQr2FxTfVpCSeVi8jQn+GWySehpZ3VEwyYaS9P2g+1vKNkGV3W91+ZPr0AaUpkTG1FFae37f5NNHtgAbN8dji4ubmpjCZ+IlksbbMlgK7IiVpBkbqjHTq9BQ5G/uSdXV5u5D91bT7/N9J3GrvqlpdPHiFoUNGuBTkIgPe/Di8aqEnitUsPFWDkB1jjWvO1NT7TOObwokczuRJtpolIcAI3dhwxV3sh5Xti+fTtWvLYX+5iw2MHjR4fMMKpsSnyWYa3fJAYnYVz8FIQGnsENejAaG4Xp7DD/as4pLS4jewSlk7Vxps+5pr0PJbUF5FYnXItRwJHRkzAhfjLGxk9FBxVVkwn1MTLtA9FwIeWo5i472WOa25iU3ZaEkP4xlLQfa/ooItgXbTuJ+01pQvole+EWzY0Snw8xEnlwjtBGMZ4Gl4wgiz2pt78TecwFkQPTyKVzjunpz4Fb7w54c8r3KmTidykdTp3rec/FJjm6u6+VCb8OOJbavIYbRnkyx1AYSowwh5YlYOlfMtFS6WkilFZOjKUmaF1bY7NfeFlCBoXFTyPP+iVXF8HOvJgVT2WTrSWT/Nzh5vceHDzySgvmpmfRoqKz/lVdlLthQRQsfK8zZEFzLvd5TomzHJxORd9pXMsYVd7L8jf34sMPmeC5aRP8GLm6+IrzaOw7sBLqbys5Tf0eHR2N1NRUA90J9AllHsdJiPdlpGpZOXYtqeCmehPK6bls76ln+/WYv3vIAONB7lQxt+hvGc9e3GxpfCp3IMQz0owxzVeR1BwI9w4jhtoxR3kQs6/2M1zR/Ff3rrbQ8ylhEt23xYduzaMW9az+VVF/aH6xXmZ95mdiGeK+b2hjZGTveT5R47V2hnHDO55OmzEmEu3cDzrOMvp1fm2mojjX63lWPal0wWc3ztyT7sFrECqhdUz3oDFkpNZ5bW0QNOfLSURlc4TQ2VnZucnUu7/fl+s2c1U098qw5ku/UTu5DsSiPbQN4dRQUPHP4Iv6H+EeqUjwHvW12l920ij3Gtbuzxflvhwq2E1K1krmIjVyrFDNkcQGSd5fzSF7zJN/TR920zHlSND8+sq/zBbS6bEJzd7/QHTbs8jDMwxe7sdkPPb11fC/7ExKVHy15jdHhVOkEjSWu8paTuZnnlbNRDB6qZkEtnxROlrpjdPDdPUlhQijV+vj8kHYhjWXyRjZFYOa3VFIoLz0uAsOk4bL8WVlm+AQRx7R3uoAdObEYGKmDVlza+kNcXxnqYlZ4baTYhzeiCfuHwmPUVXwo2y5EpvElGB5pLUICsMoT0NNDUVDGC61IB7WMTqfsHWTJn3xJki/1fEyrOXl1nt5LixvuHP3vXHoXpT37DDHJIe604PngoKGATw4dakx7O1Um3rywBVcZCniQM+TFj4L8+2qxFh6KVUnLaraDMg7HkV8rDLHLe9LCz3+VbSIFMIO9yD7DDcVO+rdDBRkNoVPzk64zkG5FsHzc4Ha/Ww2RmdNwUUXXfSlsBDBLUSvFEQqvssSHzY0fVY5lprjiQ7dN0rvJGSmwBwu+ih57OXdsmgUZdRZoT59rsQchQjFimCJmDirjik8eueYJ8np7YgKWTL1avdHHnnE9NXChQuPikaI4eXJvEtwbeo/hoR+9FvhIbfVLzMeYsExLG5uKwSqESjRk0TWReFLwVdUb3lftDCriKVD3rkQLtL5b6dTEpxGdFCPoUH0Ika5ggk3ByiM0NPhjoU/PIQ2ruwlVMxzLmdS8U/sN50MrT9R6fhGxoWwlarLObF3c8FNwQuFN5jvLBo29VE2nbq6/q4q4HeTj1DxHat/CjqWYn/7cwZmo6iTBZGxFPTEZjGe55NHX9LnlsqpPEYqcX6ERNB4K9gVzEWQKma8l4P7gxCY3QiPND6zcrcPFot+y0GryAhQVSDs25Mwgewkrdy1aKG0vIkSzbgg/jfml1Xdz3Oj/d7QGAjznEDl3F8ddTsaq/PDnzLesaPLAGFDFxpay1APebB+8blmeHDfDUbq+qq0u8x3JjlKCcssv997HaM+mRhnP9tQ6dXW8fknnvP80xaaecKCh8ngWl7yK/QHluDM8Jcd9eb8INYQPz8/Y4SXlZUhIiIC71dfTkON1GF015U39+Nk7ysxb+zZuH/n1ZgU08ckVAdG9eEZH5L144/Irf3UnKOQnvGJEeeSbu97JgonLLY7ISLPF3wX/hUxKF8fg7lX78VOWxcuoepqGL3rf9h9g4EWyIgStGx1mWOcyRgSlnZ4mcK+jqThEiL7OYevTL64R97An+mZtLzR+p2eSz2fejb1HCiqVC6Fyg+TUVvCfINkG2ZcUfS5a2jsSClXc1ss6VPlVbb6PZEaAyW7g/HWJzEIDOG8xuclg7LziYyiSNRGojjDy3DIiNhCVBeN534bnSrLk/n3AKZPbcb8ufUIHIQROHuu6XA2dJZFja5Y8x5FxQqCcMYZZ2Du3Ll4gP2iKFkoce7fT3/X4YnkfOtMrfbyyy8jNzfXVE33pflaY0I7dRd64C/+wWHmYAxatsNuwJrL/NxDcV3qc5+/wWGfbK37lPPUUwZeISYRC6c+vB2cv3M+hWB7mkuFRbcKSUgMY4f6UvAzbVMtKj4lKgZyjrYUYCvpef/LwTuOUk3VOZ3Hx/C6LEx8iGuXBpOjbGlchK31i8z8LwihNvViBNHcYMFCpAIZzLo0shmX8TtLeVW/1/PuXPTdx+UvYN3mtfCqDMJAkw9Gn16C/lhuajlfjve6nKxdDOd8TUU20BTva4h4OOmoMxYU5mPF+g/g0uuOqecX4ZB7C84NeIQwrKAhW+RrqsK/dBqpeo/Ej7jlGfUvncf5x/+yca297wBlkF0GPPkvE47odT1W9vrXVuPjnGhP+yqsa34Lt8Y/+Y1dTphmJV94MEN/a+tHfH1AeieGr7nQSuTChRPN/ufHGy+0jcZCdng7PIhtu+SCQqwh1+SnS5MwZ3INzppbiU08tpHJWtveS6dnpw/ZJ1XALYZsBsTnlVOit5eeD5d2SuXafNFaHMKdKAV6KLYxYgoVzThJaXerBAjhs5yLG2dSHzItbHhyJCImVuHUk86nCt95ZGJwHCWDtaioyMA4rMUwPj7eLHRtbW3mexUtqFu3bsXUqVMNRlILouXdNp4PGsTyQulzhQf1mf7WQqewoXP5W/7lTG79NumRxmJR5e34buoL9FT40HPcDT8vf6r0/RHuXqUoyb0dLzb9Asmu43Bpxq3GI/52/n2oY2hW8rXruDkJJc4yM9QVFUz51sJrI15AE3gSP5Ph3cVzqhjoObPMG7oYYubEW9PmSiPGg3RznWZbItzhzuczmFDUhVhuipS0cmv2245FYPD+dd/ywKgtdrefb+iRvJldbRnXJ8dcjHkxC814eDbvl0Yq9taxD5u2sdpK59I56/pK8fecX5Aa7DUU9y5BbutbmB/4IvmU3clcsQcbm+5j2Np1yLj+lAGH6dwE9NAg20aWDpUwRkQCufHIIIZxSy3V4AY9+vJcWJsr4aPFAJLBrPqr0n9ufreu7nlDw9b5/jQTXRA2cjjUp5dCQMriFg+DVVYy+e9Q6xrckPYSVjTeTNxoo0mGUW0Ee1IykRZuZ+Na9R7M0TWnsYzrUBoOdiYA5n+QSDo3JqORAnLWJRSsofT75o9jTPQlILwTmTMZ6Rjky2rns6Ak1yQlp/Fc8uooHCvaSnmWtAG7Kf0Nww7SwgjJQzQMRTdmEw0bx8d1qS+a+rWSkeaVotvxvTHeyKGhJj5scfYOH6Mc1fQC0fPKG9RirLKPuMhpXPRU9LkwkYoY6LyFXHxFdyXMbDHrNJjuYI4VJWYQ+6rhAL22hQGIOvUwvdEOlopyuvitx1ZS59XcTChPo2P5CKTPqINrfJvhM9d93j7qT2SHSBRnjyMfgB6W3j4yMfEEi0p+RK9YJM6N/ZX5zjJwllSfb4xrf3fKrQ9OEOtqn8P+1mW4MU3J1MSRt+/Cp9V//lw7dBMWVMtN8J62xw31mnPRdyZ5me2t8dPc2oQnn3jKjPW7777bHGoZ4oayjV4qyRubtjMMR0PB0qEN8b6OK2iI2Aw7jap6evSdhD3NNkwSy+qvZrStyxjXSXQ3Z1HYypt5LR9yLzo22B0tWydi3uSFSEtzwBbd6MloJovHHx/8EzKmxeFwzMeYxORGMfX4cSc6NbyLCqaOML+ed5l34TQ65QmOd6DjqJIpiXTHplEwOxnNSfxXKq8ODImEffgv62r1oRQHZXDJI25h73UuvTc5F9WeWP98JoI55mcvLIUfN5cqGbxGvRJ0BzdniTxWNn4gjacGzlliiJDxveXDWMKmvMgH74p6RkU8vHuROKINpTkBGDuhGadRcr2ZietbGULSk9LHKFD9/jBU7g6F74gGhJKmtXNnDCOkjNgQe6tXOxVCI8n1HTkYLfJhcvf587kBjOklletfGa2Iwi/u/jVZQHoROaYRKbPacU7Ma4z62E2EbHnNn41xva/jaaqhrqECbg/863+JmCiKoHDe1rhT5FP0i8uWLUMY9QSmXlSCD59JR3x0IlLOb+fzs44S4S7YWDHAPhfd3s0cS4Otyn/cj0H7etSA5B/DjWtBN6o4Rwh3bRVDQci+c/YmW999mXGdwzlfG109778c/wYKbUuR0/4qLoxegufzfk0D/ICDspXjQoa3XrqOpNaleqk+/ZSbdZ1DL61FDXZPPsNHnoV4bgrj/XupRuug51P0Ra2g8wTzHBqf50W+QTrUnzFqU2y82m93eGOE/xVI9TnPGNfzIv7EOaMFSyt+gzNcHybn+Ec4uLUEvaSb9c9iNC+zCo2cN26OUd9qnj9y/eFtqqu/3fJ9nBH4G3q7CWT/ktLHPCRDrTh4TmsztWnzBuzfvxdjzmJeGB0M69jPZ/v+kdHS4OPmNn3Z9b7u7xmDou12NDXkv3qNr4GK7wjPoUFwMYTznyrd/Y4wVZrP+G+sCuZuB++xrCsXJZ0HTNJTQBN5XBuJrWT4O4wp3TFJHcgYTUOk2huzTq5AN/F3r72YjZPpdahkYtc0TlalHMA2hjW9+FDNZlJip699kGaOu+V1Keiml9rdTi8wjZLYUc0YxSS0YCovybNhFU3eg/aV0z07FMLKt1ONLrYd4Ywl9RFzmtdSSO9eLJOwuJC3tyM9Pd14MZXIKAykvM0yJp2NrsrKSuOJltFthf4ciwbhF4O4aoOv5OKoc+pznUMv5yLjJqiXKl49pB0jso7ip4bcPoh0X3oQD7es5mJfjs5uXzS4HOQE5W2M9GJiY2t6DjJM2ORQYuOsIvNCJHJVlCRWYoaw6WJI6WacvZOxTDcmMQX68fdSl2RMrYdhZ2XY9xlVy15M4YJmsL7cDHkRelNA6e3ISVXmrH194fDjrpop2VAiZjilUOu7igx+t6Btm/H2xXqPpWdvFA3bBk56/qxbHWmkCpmAs5244E6jUhfjkzLkCVc7aMMiY6O9qxVT4k9BfVMFISbeXBDbKdFdTGx2ITcY5BKmMSLqxEapGnIBN9RM9CAVU/lQ/S6DTfAfzby1PEbGpknypBdIo0LGgoxZUV2lBIwy8AaVrj5umgjxKNtDijV6D8eMHvM549oxOR69/BQZJc0STAu/nPfWRCx8AvssjZRphcZrrgVLOMcEbi5laMvo1IZPdFLCeBr6KTmsBsnL/chRHRZjR+nOcJPAJa91O2XP/cnzmzmxnhYz2Vs+jcWIsU3oYt9ISU2LjJJWhSHtowR3iu884r1LuAmJw8jgaYR6zCB+cy8Xpt1UOtxjFkExz7jTKIjwjiK0pISGN8cRw/eedATUEXPTwU1QKCEhNZT1rmXf2foLKYTB8DQbVGH0kEHPo8uAH/GiJ5v+UT3kyZbXU/ct7KX6Rn1g/h22yXXwTHOxDe1FMbmMNT8GRHcYuiwdK7y94cjmv3pe5XFzIZ69YUMivDop6NTkixAaPilhwezXasIU8vjKh72flGf9JVQ+LaEXi4mkhCoFEUpl7y/gi/fSRwxw7zaeO5RXrKSsexEa+Grq3s3zVNGrSjEJ/Z4hWjdSMab4Tz3qWXXxoJpe7wE+kzkYG3T5Ud+JjtNS35Wx7OPtY57fgoICzJo1y7y35g8HFeARd2BrTzWNss3cKDgMYeu4fhdirF2SmJjpGFd+XkGcB5sJQykhfGA7xy0x6RxfGiMDvGYX6TxDMQ/7XvVAaz3lnXfvRXZ2Nl599VUacZ9i3dr1cOOgjDlFMtNlNHoEo+inZ7LX9F05DRiF2i3olQwgOmHxzmP0fh8+nYIbqegvYQ5NkQ0RsQxhU01RhlMl5xru9Qz2v4nG9LsPdOHUU0/GW48W4PQFZ9JgKjD96sqOz1nhjnFjpjB6w+ec81wvN5P+yS2op4MlZ0MkDm6kBDujbGOzO8y40p5D5xXsSRSXIjDpYV0NjIF1jaMYyKSUZkzkc1FUEoiWJk80VvlwDiVvdqkfNq6KRPEBf9TmhhlxmqodkYTS+MIjpBOdhSFMaO9Fw44ojDy7CJmnlCM2qwNRnDPlpCmtIka60RO1TV74bD2fywA7PlpajQ0btsDWbsfp10URphLF3IQ0JpAOqi8bhhU5eFpQbttl6FS9tWEOSUOHSw03wIeYu8UNIW9Ma4Ow2tF050+cOgIV9axLmR1TZooOkvAdOh2kQhjg4cP1yZU85iWGUtSTyrG5rauozVDINa7LCMdsq/+MWPdCQhsLuV4U0tOfwsS/QuS2MCeJ7WblMQh/rflC7CqCzxlZebax1hBBPpzXTHmGBdswdKiDxcpxUURB5/IizeeooLkGxiFDTHN8Aw3ZSvt20hY2GyvYQHZ0DV5TrWOUVvlelKniqNeYo3q5Yx0jdoWjgtGTXkZemWNCOJCuKQicZmD9TvNqhv8C87yEe6YRPtZO4MVuvrw4185BKwVcwrxGm+jUutpFyPY/i+tvD4rtKxHSPB1rPuSzQ8fR2NnV6M2oZl8EIM5tChUIJ/HZO55h7ai/jVCdGLcxvNcja3kr8QnNA1yf+bw6Fz3r1tqhPtdme+2GZQiItSN9Vi8SYojFd2F0vDsBce7j2BeOzfl/SxFX99ddn6/Bc/3f0jz//npsbn0fm1qWYKwXvXFLspA1phnZp3ER5sJuMU8YnlmNIY7WXEodtxUGYT4V3EZnNGIDJ1NlBBsGAWMv6Xf0ZOwjzRcTHOdfn48ALvLW+awwYDJFM5zLcIUpXVue601POTzXsZPoEmJRqPunY/9OJGmw8TbLaLYgIDJklbjojLu2PNyhoaFmgpTxrd9YXmsLmqHfymNseaaGG+hDExY9wJan/NmSbyObk9Xc8JtMSPGF3AeYBLcV46JoNvPhlGepjhjMakJEwv1dzQKrzyWe0kJC0hZuSqqYaDY8CUeJTMGkJNRxtVxE2znDahOgsL7VjlfRc9BMMYcmNuMbSyJRTY7iSTcp5utoo+vSfs2QZxBeK/khbs96z7B6rK95kWE6N9yU/XvCAUYMNf+2BhL5D1K51ZBbmsuwuY5gItYkY4VNhTdVXdT2AQEB5vs/7j2DhrTj/kZHO9TrWohHtiABUmjsI/50D+1OhQitxBBnRhZ9lhbkysWdv6XBp3twhoWoso52GjBsIWkJI3DV5dec0GQiyq9DLWtMxr5zEdxCXjpBM+Thm0cEivCJKoJK5NLTqEQiq1gTl/qlv8cdO/6WjVOvzUFtcQAqD4ThR8SobiUXeS29tSVbYuDd4o+os0qN4aq6lzPqoOJHfOK1Kf/AL3ctxMSwebgg8Wbz+YeVv6c3cYt5L69VJI2xlJCjqmz+UEg0gHWW111FY0TXsCAB8hQX83ERdEDf+bom4MrkvxgIkKXMJm+mnlMxuagI6ygRi+EMAc737psbjm1bQjD6NOJoB73yVrjXclENQQGY2LytOIjXd0fl4RADARh3arVJeBs+3j9/h0eMVn0XzLYbyboKxjC8BHKhPRYspNvjBkLN6vAZx5EV+j7WdSwvuSI7v/vd73DvvfeaOUJzyLHKobY1WFb16HHPqXZW3yiHwCpZ7Me5HF+HCbHYX69E73B4bz4V+/P2YOy3YnDo9RazERfELSwqCB2hq1EQ0Ag/QsaCuanWPDE3UdLcjkbQfOmswDeGjrkADq/X/9yNp/+0luJJ3zfPYL1El9qikH7Scj6D9iG1WJ2ji32/9MEuPP/MK/jh3dfhhcc+wZN8lluZtKpxoE2FkkxtfQyRDBar76p3haKLEbS6fdpwDTCJtQNXfbfY3J+gRtqgWsVBCeeo9/gibdK5OYjzwrbDXkhLtCOSHs8EWvTPvZOAFuL6GyhuFRrbgZL9oVh4TSF21Hii4NM4M17DR5GP+0xGRwc3QNmcE8XgtINEz8bLzKTi4hWOEI0LjXEPdsIFCy7F2LFjzWeacyx8teYxtfmTBReb79x5Ts0Des5FYVnHbMgfZC/F7t278fbbb1N0KN6o/0l+W3DEv/71r2a9mTV3OvaEP2auL6hVdij74SDFpVJ/QsakEXiu6DojljU5bIGh8LPGhwxPQfTun/QWdjJJX7CQYxXNT1ZyoSJRevYFiXJeM7/Mcy1YiJ97IgWqHj/qEhK0kUKj2lbzxvCi72S0i+da17PmCes41WXiYIC3mHOW8ihUnBUanaEfuneJyCT4HWELsc6l724b8SidWjasb/gFspr+gCUfvoGUC7eR5rUP2zgMA11G4WS/O4fWwWM22Jd8WIhXUId1mIanv/BIjQGtcW8veRkesSW4ZNavj4riWmvBicxl/0wd/1t+8z9tXDf7kKLKtQoRHX844fYUbd7FEXci0XvkCf/myw4U3mgGSfST4jpRxUFVxIdEWDiz4NKQG3IGco5M4d8K8wn6oUGmEJCEMPReWFmxjLisHYHpC6oRm2Y3D64GoaSvT3QwDjeux8xqMh4bnWNB+NPwZFKUjGQL/iDjVg+DJl0Z0WZy5YVlXGvhlGfb+drWxkGLqGXkWbg66zzHqusn1Q9zM3HQ4Og+qL2Mk02XSb7TJKxztdNb9fs9lNZVmw1uUCyDUiwbp0f+A0uIF23lFl+UerdmLDZ1tejzVJddDUuxpvYZ83kUIwryEig8qGMmhV1IFojrcNe285k0NmCUtqpfG4nOyCYEzCAelMai+iCMhncgPSgWvVIbF7caxpAfmfkRllTeSwaTg5Qld0yY8jzKSBIebhW5XbuUAMi2k4EbT0MynoIWF8YsNW0twQV5jdVGguDovRaoje130WtRYHCawoDWE3BnZ6Z8InHpan8tZBa/rDz1HVzA1b5K/vEhY0IwYTIj5eIeLFqcjm1cA3/+85+/EBainzvwtqnE2zrgJLvbyKfbscxQ8f2cCmuBHlz9nEoPo0V/y/8WQ7tcvJ0w18ONa2tM6d8wtn3VZ4mU2aWE+RwyBNCbI8YTRyHTDe8v9/UxmHdFITzDe4yHXgvghgpFKsLwszH/MKqeCkWqqM+uTr+b7ZeCB/fegN9Oeocbos+wpPhvQxLMznUutH+Ifa3PQJuslRzupTyNFUKW11rPrYroGtMCHIaFyo7GxVTxfNFgrmX8DTeuVQ/RKR5RZZPH1IHtj6HHt5jeyr1kgDjn4mKUhDIZlmNY2EoV4WIj3TNwaeRPzPixOGA7OtqwatPL8A5vRtfo2qExb9Xp1eLb6HUvM2NBbaQkxwpGdFSXcdEDJqIg+XfRqbXSYLSxbR+Y8A5eLrmZUZgEnBP3ecy1c1t92XvVU2Nb1HxfZlwPP1dPfwtyOq8xHxex3psJ17BoydSGM4bBxYXF1XPvUhWDrvVhFIQ5zTBV6PlQWFxtqPEznTADKesJx17EjZJ1Tgs2Nbwe5jnih2uf6cbfH12LpYWn0nPP/IAynuedYNz088vxj1f+CpfSGML9vJA0pxHjRtrxxC9tePbvDuP6Oxf8Ai8ueho+qW1YeKk7Hru7Ed/9/Wg0M9Iw3EFnGRcysMs3h6EhhwnExCG70SHSSx5xH3rKBSn0p8JLOiOW55xTY8aE8LaC7MsxIEN8+Jxsp5EtnG/Zumg05Ibi/B/ux/o3U1BNSJI3YYpnfX8/RoYekaC3cjrUHmpbrxZflC1ldJG0hzNmzMAZC84bchCoj9XOmmN/v+davm9EWgiTVokB12cSNBMsqpIbGTlGmjpccan7PYamr6urE2Nu2EEolObJeTg18nZD5adE+H7CSO1n7cKvJy3Cfia3i4pP/SWojqJEFYMGp5VfYfWdIgQa4yrOuRei1pTHWkXnkcdaCcLHK19mXAsWoiicjHOtR5YK47Ho9uSttri6D9Y6jrWK4CASurHw1xrjQ2sMj7No+m4dSUyyRw/WNd5l1pHT4piDQOrTLyta47SWl5eXU9BppVm3J06cyCfC4SV2Nmq/Li9tI6k2D+EJzMCzQ9WzbAKtbXpv4fEt59ZQxMqoVv/3eK+/rH2/6vdfCAvRwpXn8jQOMyxsY6JZOAVh/tNFvIg9AzZDFaji2s8s276RZIeIOm7VPmh4kh7FHoa0Ekg7FocYL9L0OYU6nH+8ufU9YshIVzewDYmEAFilyedJePbHM1z3+ayXIGb9lpAur7LDB6lu36HM8DbiRAn54ELWSiO6h2F+GURVZvJhGI8TUD2T+WRYyljSgytogzxogYSX9FeHUOWrBlVcSJSgJ+ND4XUV54fki25axyg8VbwpAh2UVh4Ib0MjvYItxHRm+59N70otVtX8nZjcWYMTI5kOaMTJmNZLD8Gujj8x1L4ejQO72F7TzaUsr2lJN+VLCZ1wJ9vCx1UPM/N4nJE/1oN0LI7ohm7SN1X+HBXt9cQQtpGBhl6apjLTRmqXORELkW9bghL7B5xUKzEz4qdI851J2qWZ2Fi9wYT1vBhydHfNJ+SgzIT9lXlvZ2hbmFJ/hgtV9DDXdOYxlLzHGHCGlontJjzk+XE/ZqY2acHcgph1nWio22K8s7FvXSX8JlchPKLPeMzmR/+M3l9CdAijUOhQfaLs69aOLgx4VSPNfxoivUaxXntMxCGalJUZft/CqqoNpLXr4uTrwCxPDv2ZEQzJay7F5KCLTNtoMZGIxVtlj6KXYcGk0Ex8XP1Herfyea5uk4EuSIjuz535C7N9b+CNlnCTEI1ZEbcgzY/MHsQ1unuS+YCLiCZqNx7Xxn5VW8q7W8h7PSf+p8ZAtuSJP6p6yFDM5bdvJP7XzXjNxVF7rIlNUAuJN6yrWWIoEqu7t9HQIO0ZF6kw3wqyRWzGqsoN5rut9Z/Qo7+EHkLWh2PZqA6yzUWLaNQx2W/yvFnFup7a1JvwqbJ1cWSToEKdXzdVJXms4CSCWnCzaXftRfm6RMSPbSBbkYO5IM2XyYkUwyntJj846SQTfMdhZjipFYNncWE/QFGiVbxeFTfc5aS328t6UcrXXoq89g3EjW/A9voNVNjcQPjIPiaDNSGEi2W1svFZH9VbzAsSoBCH7WyOwQS/DH7XTtGZJ8yzUmXPpZjLHgPn0DNJjRGcSg93Ku+R5A7IU2iZ57HWCxkIDplmnpd5F5PHtaOBIXiF80eFdsGfuNdufqnrCurj6kbaTRTT8N+OPPsO8gPvRGn/PmRFZCB/Rz+05+wOPciw+wYqFm4w93WwsYjzS48Zu9rkNSvqQeNGkvDxHf7IXx+FgkI/elrdqf7nwIXOjLiM8IM4tt9Yo5b3VYtYVT4sf9ZQUe5r/QRr976PurwurFu/Dtv2bMSs6XNO6JTCby8tWWK8yP5uozEr8jvcHG8wdTRQI061ZG00ohry8smz11seADuNx7B0N5x3+qUUIcrFJxUvccNbTsPb1ajUBdJjLZiY4BjaQIs9YkrYJaRNO5dzyixsq9tgsNDC5qrIOBMjTv62Plx4BhUa616iEctNHufevC1dOGvqVfjknXVITUuliI4HYR12XH3ODKxcnofzz78IHy1/D5dfcAMixrZjzSuFOOPcS7Bq2S784Oo/Ekf+/hAkymoU9ZOgAj2EcvVRoTNqZDONVTKTEAaUNafGwfYwvhE2wjRKKKtewXkhJKGdEBdisNkWLYIXDAsONHEOEExJdKV1xFr3sx2C6KluLwtAS50Ppl9OyJAk1ok3UKJxK++tnLzrEnDSS4M2LqIXUYk21JX4ke2GiQbZW7G3cR2p8zZyvmVSrqcDvx9KOsdQ33AqCB/ivMw2J+zOxvZW8r28tKVLU9C7I5YCZ4fNJlE5MC3NbgaKEumdREq92Zg8ebIx/g4dOozA8TVMnqQVScDFtMjzCcHb4IBaaU4YNJYNdSWPkCGsxENFyRQZ0zNm0ZiqP+XjDyTX+rkJP6Ak+ybDDCODN5Jzks7hzKLk3B8aY3qm1TZ6mYgBDV59rjroGZ5IM0POFMP2wZcgHBqnVpK3pbSo7w2FHn8b6RuNs+JvgYSfBGXUeiCDelLwVYS0jCPUcK8xxvUbzRvaGEyNOJ3PZwxVYzOwtXYD0gLHGoifmcf5zOeSjnMH5zLNwVbZ1vIQc3A2YlvBGnz84gaT+3TSSSeZ9bzA9R/0WqczpurYZXydBq0YsfxJ0+xLnV6raIxst7/EOaoOoa4pQ5tAa3Nr2RFfd11OaNL5Fw6ykRFli/35o+zC453ui4E3nG1Ey9dAHF9b75HQ1r9Qt6/8085+Kp4pKWaw1NML0EZ8q1U8+zOo5jWK+MlmQwFIxO0xryEO75Yex+8yffhQH0eRSDLpVZRHbqBB4Vx6Ka/b53Ls8yd4TEZjO+EFbaSR652Mrm5m5/YE0+gPoVcnhGITQeju8TMJNM22YOKAgylCQVwhX66kO/SUdDX/VQZ3f20wk0fq4c8HTsad+Iv1UnHlE65jhnuF9WAOfxkDjYu2O8Vj8pdkoPCTFM4swUKMk0fUTg9HjjH4BOeQJ9WCKwh7bUQPyNeqV0NPLutcY162XuJgB1qJL97IhYyTNTddNZ2HiHF27E51HivpURCX1m7S7vB/XfRQNdjr6a0nTVo3eY9p6LVwdZCHQ3hcnbeWuOqqrh1msozyzKAhPJE0TDMNzRDNZBofdvb9ZuPNkMEiA6eqaxMn5XKK9VCOnBRb3aQvI0GXmdAddHHKAXAoVkZTktx9gHhv4kxHk+s2NXAcPZ2kRaKXyKUghsZ4KI2TEBoMswzez0jqcvJ07LYd7VtE6sAgUbd5UF2OXjLVXfXzQjbx0VzIWTcxELizj3SNcGaD63stIoLKWMk9hc37WVfyN9MTpLbQhrGPyRSdvWFM9AhBgE+AmbR9uuMo5BTHCTre0BZlBM6i4ZdF/Gkok6xCKX4SSOEiYcuJ/2vxZnuHcLNGyeWQmQZfbZVqGoWl5KwvZP2PGtOD/WX1m77LCppkcPklbTk04GuJC7UbHKPCm43d28llvZ3474Omz8o6DtBo32L6RIaxXjLyPXj/SgITP7bzRC7Pil7a8ICGZRoVDcupQkcUj2ljOzdaZjxQSKk/lujqoC7kb6VXj9/baCxE+MQhKTCJVF0bmVQayAUolklo2WyXbOLCK8hdvdu0S37rRj7vBWbRctz7NkJGNhraxzLbRi7KpIcUlEMYzUGspO5BL6PAxsUviTzwovNr6aom9nijGcviylb9ZAzKgJWnSRjZeP4um7ckL9kgtNw0s5Q2h2jeuKprYb/gknL2bz/WLE+BH/MppDCnsSwj0I20m1U927nRJL6fxrXoNwtpYHsFxuHU80cxwdkNnzzZjHWfkJKzeyMxwBtpUNmMoaVzG2VW/ttNTG7t+2lY8Woyig4GUuKZOO5dEejOD3YYkmxsyZ/H+ByBN32Vybm5u960pZ6z5i7qIMQW49xzz4VvNLMp5C04qojCkBihodQ/tR2TnmlYq67aUHZwjvR0jSWdYjbxxsSJS86d3ylJV6p5amu9l6xz14EIeESRPnPGbvJXe9AwFOb3sGPccAeml/jENU+KcUjRK+UqRHJDrXC6mVMGjSyLhs1UV9cbhM4YSjwe05jP/IypE0gh1ohz5l+MW275Pu782e34y5MPc36eyvrQYzt4r1Exkchp/oTy582EIWQaT66JwvDlTutL48BQ8fG9N1/C96qOnZzkB6jHHTu9HufcmkuDuBGJZ5YhgAxPmZcUkCu7D4VbI7FjQ5jhkj9E3nRRk3qYtcBxcdVXY0DeXD9eyI348i5S+HWR/jQ6Ve58R+J8Uz1zZ9hOLXT4VDAX6NDaKM7BSqRlW3GstpX7IZR87qr3gLudzpVNzGHYxFwFPk/KW+D8XdNSwcRFJr/T+NMmoJuQNSnmSjDNfSAU217Ihq2G8MHTq3H//ffjyqsXwsfXG/2dvpw7Q/jceps1QmuPkt41H4R5h/AZ3cr6t5i5S8aqNj/qH0N9OYhVVh9rXtFL85GKMW7Zluo7Pb9mk0yDUmOpi/WynFJWArKazForrU2wrqONiYxl62Vo7TTuBseE6qRr6jx66Vqqj9pAmze99JlFnarvJFse7uNv7knzSQDzVXp7Q81xSeSxj/MZa86htUoOJEXDLCNbYjux3mwL3ptyyfTMFHMOq6AMfZmNGgmDc1JbD+kt+WrkOp1PWFxx/QEmoA4YVpewsDDzrLci30T5LLvhRBx0JzofuPX7cdOfbuwvvbppgNq66BgkD3wzHY6KkMs2sCKv5lFj555oFP5E6/FNH9dJJ4vyxiqY6D28dA8QC8/X8PJfDQsR3GKO722I9Rj/hW3X0luL56p+bjCSsZhPiP+3vul2/qfOL2N9ecfvcFnQs0MDywqfaKDp/WtVN6D9k1EYsfAwRiUOKroNQkZ00RCKaVg0bM6VsNQInT/TOd97dBSyZlYhKexkLHuvxFxDFGyZmZnmUOcwqVUHa/Bb5+phIsnf8i875j17krf6e+mvH/O7zr4O/HrXlbhn/Euc8AMhfFoTjS9NZBMHN7nCtIoFQOE7fWfxsAoWMjb4DJxMGWuVLS2/Y0LZVoOVk3iKkkyGaJJ4DisMqDChRZOkkJ0UubRobqUTRt9lhwET6H0Y47MYW1p/TaO/GQ2rTjLJNvfcc4+5ltrh2fxfoqBln2kfK6SshE5hBIWjs+jZyhiaDWCfWGHAMX4dzOL3w5JCMjwQq+3MjqDJZe9eR+KVsNeiDZMX+7XCBeY6Ut2aFfyA+c3y6tewuuodE0342aSneR+OSI1zUZhWxnqx7QDeqX0UP0x42tCTBQU5KI6cJ1CdU1CZfS0fo+eDOUOwkMJCx+Qn41/nEz+t7t+Sl34w/zsmEdSXGVb1TLCLJGZVQi0juxbig547mIhHTl4mCFYT61lnc2ViDcPYoQ6IUzjhEIFcXTZWk/WGi6nqoMiCJtqoADd6wd2Q1umHNZ9FYs5lh+gRluqcVlV59YJwQfCfOGZuh+eGVMy5qBz2cJupmxY7hYpvyXgL5V2rsbvlr6ZZDhGTjoFI/HT03/HXwxfTqHG49oQZ3tL8AI2E7YaK71tEg0kQZwf9BffNcCS3aVOgMaJi4bEtKj4j0jOIrdbY0oZQ0A+9lwdKZQwN43F8vcJ6CXtpLejDw8ZiGQlmWyawHbd9EIHlmyJxNiEiiKP4D69BG8cUhY3Npk54ssHrW1RqM8LcseKFEeRvboenf4+5nktKI8LDGJtrpOG1IR59VJHstTvcsiMnNCLjlGLklHqh4L1sjLsmHxclvXXUs/+5wTXsAyucq4/1fn/zJrxW8BD+MMUxxvUSZac4kDWWbrzxxqEz9HBR+qjuqiF1Pn0hfOjlqT/iWBqHZwuv4RzyGhMdt3DcP2b6S/Cxwrb1hvpRUScTNRkM7e96jpsesoWEnZuP20eTBo7Gjcab5hdFT2TkSNVvbhwv5BRxVpKtK8W+Tw17ykBILGy9nm9nWMi49MvJKvQmoy5MKKXC74UXXIHVFS+iaWcA6mhYtnW0MEF9GgJiSvDibw7iOWKub/7pdXj9r5/gj6tPx7LfdeMfr/8RP7rt53ju+WeJw74R8xL5fHN8KKIjKIalvCfsvqBlFiWjoWGjx1NQAouGzY8iWuVMhi3YEUYlU+Z0EDYSldKKk2Y30XvPiCSPFdxPYyuChtho3vN67lreeWgkxp5ShYzJTVj3IRMcyRKi4undD6+gTrTXKnFgcMCpX50oX5Um5B7ZiqjTC7m5dzMquduqCZNpdDBETYlnEj4dKhoLWnsOk3q2iMmSHTspnEOHwbXXXmvmGM1521seRU3XdpwV8crnhpn6TfPu9ddfj4N+dyOWWgDjA28z/SNPs6Kvm/jMOpcbRzn+kjH82uHPj1xF9ORt1hjQnK9/nXMvtMnROqKi/BSxsRyrOGPyxY5ksQc5w0L0u3o9t4NRBI0lCxZi6O4YFIrxSUe6t4O29dS4yzA/5ltmrIqKTwP0zdKfGKiJNQZ0zsuSHmF01IEU0LGWorNsnHlhjxre+w3N9xjIiKCMmouyim/BjoMrGe1g8n56My49+RdHDFgpR39DxYKFmD4h+0zD/kgTgcn+1n4E9k0ic+XNX6un/Bu6jS897Tt1D9PxkWOgQbLhnMvKjoe4AbLhjID7jvr8f964dlDjdWNx6y3IoITzBO//TuNaxOl9FC5xp59TxYFTc6ggykv4/p6X4FsYgVQyJoyeQzVDTpJmwVUsbLA4cxw7ewSPhenTxLfjb1RPG12Fs06+GCMDzsCbb75pcL+irbr88stN8tGxQjTDd5Xy2L1S/H0+8Ok4LeaOofqoDtb9DB+d6hcZ5h6k4ZKRsLj6AhNeU7a0El92Vh5RqZvqyKEx3mJhX29MZyIEPRyi+7pv17eQSrqoMHpwvsy4NgqNbF55A2WMOBvX3yPt2v7mD5l8+DI9Iz44O/5njBek4sXnXzVwjbvuusvUwRhwhurMIcn+Ye3lhvrOvYtiPqR2a+p0Y2KZO2KDKFVMnKKuF0BKP+E7e4gtNIYqLcAEznpTwi7FlPBLce/2hQyjDsC7PRgLCBeRkZ7b8zFVtj7l5G/DzODf0iubxRnc3Sxen1W9ijXV7xpj9CcTnjqmcS1jX1GGwMAA+JD6pKPFbgxk9akWNWcDW2NMVFG6s78+9jez8GmTdejQIaxxV/ImBV04QZc2OTBwgV2puCj9lzg0cCUN0X4an564gX3yUuFNNDqaidt0xwu7W0wkRWFHeenU9m58DoVvTKEBKBWxELpkXIg1Fu2d+labCm0AFJ2QMEVnnRdylyRjykIqtXkQJsLFUJhaN0Z6vhv3MD3FXVif8ykOby/Ghd8/TM+MNlJhTCx6AsvrbmACVCeyQ3oZah0gRaM8lw7jWuO12LYM+9ueM3RZ8tp09FVhef0PkM4FUHXVa1SIw5+ql7MXU89TSDOTMvk518ghn6tsNf1eBrkU1CSZnMzFW0uXxps8h5aCnsbSBo5xqziSvRxeLxlVM/nHo88kM8I1QM5firNw3Mv7qPYXvZ81Fs0GmH9YdqI8WfVN7mgkK8SEcDfkVzMikh8ITyaxdVf7kaaLBzNMnziKsJdoGwUk6hhdEuvKAArfz0LCzHpcPfk1vFJImksqM54Z85Phj+4X/q1n45WS75NtpZ7Pcg/uH/82HnzwQTMOLTjY/PnzMWfOEViI5oE+9qMbYXgWm4AMDY9BKjAJt9w7/jV6cr0MdO9w57Xsi256u/tIK+fYeKt91XbijG7IYxRwO8HYNDJlyAnnrWv/YscFSKP9qI2u2mo3jTLLdLxvAjmEGTavoqpobbsXDUZHNEbfn0YjXAatjKy8+mjcMOoFx/0rubZrNz4pfJJewQpCVAIxPfxOJkVOoCf3MJbk/5a5KwG4dMR9eO3A3bh9ykt4fMcCRkUzcXraVdhe+Rzmp9xDj+53CaWiZ5fjxfKEyisrL7bGgd6bFy9ZxnrovQy7HOJ1FzIc0kIvvH5bVOSF/iJGHmko1TFZ0SoRiY6dXyg3ulO5kWro8aQqqCf2bHcY02Mmko+aOPCAaFrh3Ajv/CQWds5hfoSZhI+vQ+0BJqtzbXLx4UW9SEHJdm3x7TLPqIE/sOHlBNH41bMtJiKa1WbDE85549yoRVRs/AC7duxBQkKCMZQPtGzGO8V/geb10QE3INR9LJQbcE3KMxz/gztS1k3H7Hq2BqdeVY72kBZuXF0ZeaOMPfvH8ayEYF7oU3i24DucvxxWsIzrPU2sB5+RHU7Pl9Uear9grwjcMfovxrkTTky4jOuzIxfRkfEgn61dZjM1m/1uomscL8srHDCOzsEIse41xfds0tx9G/ftvBxzeB/yLH9WfATypevcN3ER3iv/DVlLDhoje7hxLYNZ/RVBnP61qc+z3kuxs2mx8UQPN66tMaD2be1kPpSgOizKaTkllnWIugB/J51tPNcVf65HkeyvRTkO41pJ/C0rKNpT4WvYY3wml6I5rI0S6RdhYuACvNV4Cxb4/xKBbtFD42Z9y9vMp1n5L9EWf9x6D5eseq4fPYgnTmfjyyNI7+uFcZOJx59XguJG0sVWeuC2xKfMdf/XvNXOE6HWz5aBCqxof+BzxrXsTxUxyDiXr4GK76jzfa1/COMS7T6SoSSO9i8oDmo8d+J7mhDBhKBgt0FL7Wutyb9+Mi2S4qlVsbyKMnpyajZg4/JtcKcVPevcMsSSu7SLD6TChgrhWWEp/UY0bHoIFaLS98KaySMiGWwtFlqcNWGLvkkYzuodEXCNaEdqYjZlhkcaiW+Jxaxfv968hL0NDw8fMsRUt2PJfqt9D1NcQ1RIaX5zTXuX2/JoEOQSWpF8zMax+sVaULtI69PQaTNyt/L8xnnPYziQ1IVedSYkrrrT/KTE8cmcWMgqQpeU8KCN3VxhqUjVy52hJjjdpwwbtU2tJkT+zsPVj9Kyc+ntSGVY0MMo22liU+g71GMUB30qMbMzKQ1eQM/RbuLfTkZITyYef/hpY8yOJ3A2kAoL/hQtKLWvYOitjOHqEuK7S42SpBfBdN6UUGzt96a3m0uL+oIbo1omjimJLpNQilDPVIZKk+iFyKYxnELsYSL7ypveEypi9m6mx5YGm18UTkq7nEYfJYBdDxGnWGww5xnep9FjGjU0+XSTmcDHw49ej2RkB08xGOjhRR5gGeldBG8dat7ASXeEgZ5Ymzbn5JXtdcuN8RLoEYbNmzebfh8zZowRD+rzbifLQAvDvm00HOcZqWH/XipZRkyk95cKlu0R6GzyoxyzC2V7JSsdQozzNCa+xlKkJ4EGzWiqlCUjOTgL7uRttffXcvInJRdjnH7sMNHMid1FxrQHN1th7OxeebG5ePQRPx5M47ueVGKRKS1mgQsk5CeM3vQ0zwVmnHkGuqKstIxUaTw2ttOIAknRLJ88uzRn2d8uRuHQz208Irwy+QmjEV2lpMg6xM1pMeeOcCbKlpi27hrYY3DgMoI13oTddBgQg/LxNEz1Xs+WFlq9pyYMKLTKPnT8LcNH2EzRowmyYNTveKw+S/adT9qwBn7eZTbFjJQbXK8lVa0+1LMrKrBItod3Wx82HQ6n2AxhG/T6JMXaQBZJc25H+JkUk6yrritjQy95zttFORnYjvHZbSYZ1yuJkDjSGgZPKUcqlR4nzK1AYHIzoonr3rciAQNtvmSQaEddfgh8iLvu86ExTsM0gJLSlGhhQmzqcSc457G0q3kxnzlSae6Kxtr3dpgxe91115nkwlNOOcXML0dt/EVAOIzicQXlx93pfXYjrl6eZnHFaxOu/t5Y9wrnL4c6p7yy8jTKEynvoDC48VFZSJwYTQ5rHxRtIZ3ohETkd+ziZmqr8W7LaNVxShTX3Kn5ItaPio5uezhfNvFcvWZMWuF9nV99pXoUGKqzV3Cw9RViv1/D/oaVzFPhiTQOmE9xsHk1NtW+jp21y/ibTkYwWtjf77FTiYfufplbAyaSEkJS3rGa8wWhcF3vk7vYBQcYKRHMQGPHSnbVZk7RuoyA+QbzXGdvMonuipwYKXReUwlwhs5R44aUbWGEeESkt5MHvhZz59cgJqsFRftC0M3IUT1x1bspVlSYRzo+Qj48POjM4fNYS3x/ycEgFO8LxqhZVEEk/CzjFNKyRdgM1MqXvNuCgiRGEW/NBMWYCCoscqD5i5uQ/1cdNcbTg0aQsnEc1UBJC8ecpQivFBp4qfQ2z8InH39q2ECuuuoqs9mu7yxGLmlMfUgxF0+lwDB6Ydt66wjVmHIUNePukjWoO9CJ08/PpHe7lI4XQgUph2ixewyIStUeRm7mbQZgo/5U5FA85GpPFdXN2iBbmynRRQbQMK/n72L94pmUPJXzsI2wsb3MaWnmXOWArIn+Um2bS2NdJxH9nZE35znDPEcyWXMKlnOsGiYhHqikW62/0VzzsoMmE/o3kwaz8jzIDc7xI0eLnlHVQ95uB4SRxq5nLyaHXGW8m6LAi+A65cVE9OaeIkbUDpj7tZ5vzU2dbANph7jy+RgXOp+OF+ZNudQxl2grn1t+R7hal7DyfEaUmG+iOuSybqv2RUR2M2KZQ9TIhTHBk2uRZzrhlPWIdR/N+z0CFewkjEF5Uv8KbbENjawP2bFc69C2PxpVRYG4dG4pMjk2NR/294XCvWcsqf8m/usG1H/4DKJfVh9pbY4bhqRwUI46IoXO5b/auNZNHM+wdr4RHfvfalgPb3QLjiHD7tO178IzrhpnXVoF/2BSzClUJSwnH1TLuNbxtftCUU6lrorDAbCVBlB4IwCtfHWQyqyZ2eDV+QGopdRyHxN+yskd3Eg5aVsdeU5j2pCdNoYGH2WU6dkUrZ4SHUSHtG7dOvPviBEjhlg/VNdjJTxUdtO49go3k6nKyqo3sLZ6MRfGS05o2Ed7TSV/aS6xyaXGoLkq9UF6g9wQ6LvVwDwkN9xHTPhF8Q/g7bK7TH2S/SbTkJtKz8B+ep1EIUWDmsdpETKS25xktfj4u4fjQqrXpZKvt4sk+bktTATjRDg17EYmIJ5vPlcpahP8YBeuT3sYu7cdMEI6t912G1b3/954VOKJgVvTdCc2VG/Bnsbt5FjdZpKiNKnLoDZ0S4YfVKwLDtGPSUw+OSXqWowImkpu6WlMVJvOiXcKknwmEeOcg48rXsAYQlF0vI9rGNJ9TsLTBXdxQqrkpNmP/TVMfgw/g3g+Yk15zzJWIrzizTl0ThnZxyo6TnCLmq48LKt5mB6Ki81hMrotoQ4do83SE7l3Gk5ocV5bxrX6XBLUszIuQKmNqqItpfQs/YEL0TR42Ml1K5gIje1EJvK5NYYh1+OPKGjs5sI6HlODbsX4KMJLGPSbkXQaMik9Lr7pXnsXKvt2U1SJPOO0cqRUKHEZCXuEiDXDvYcef/LzMplXUAzBgMakkrmVVGEjJzXSc9dHkRBuNuh+9Os5zeFFpyEdFhCNretLkUaFu/CwDm70tjHCIT5wLoRcZMSQMSfiOrb/TCwuv5fY+K3EhRcbA6u+l+OrfysXmD2GjUVFE78SlhR2loGtBVbe6HYZ0Hwvvu7D/J7RfFB/BGF8beb3MnIFH+Fh5traDOQSjqLxqGd1fuSfsKxsMw43N5jvpegmPKVeVtF40mY4gN+9tzgOtk53lPCZ9ZVBw9fbr2QRz0teZ3oWtRFo5hhzLhqDYhlREmsjX0bcgolq8SmMCtCDFEbaLV2vnFRoeZ+QG/ewMO1s03HccJIb2UbP0laswoWJP6Yh54UdrY8wyfny4z7DzvCxPS3vo8dOARImm4qp49vf/rbBdmrcWXPHlyVMybhW+FzeTxlHMq4l8qLy4qFFQ5tn/S3IlxJl9dJ5T4q4GjPCL6Tn3o3S8nkIH+dJ0YynTbhWm3T1kaHgHDS+dA6NgZGhzUwMc2ymLOlx/Xu45Qi/sSKFHvzMihZa84t+I6NXfysCYxXRA2YGO4yykfxXmyydQ3WVcIi8okqAW1bq8Frrc8tw1LG76De4MOFPnN+amDi433yfzN+JdzteBp2eZ41RbjiVy2EXhz/vTzLYeUxe9vbrw+ipxGZPbUDAuFpETalF7JQ6RE2qQeW2KGL1u+k4qER7I3UMyExSlhuA/D0h6KjzRlBGq0mq1wZuJAf45Aji8HlNvaaxzr2suzD8gnyozIi4HJNCLifL1iRuwmfQ0J7O3Jgppk/y8/PNOqKIheacJvKTVzAfRveT5MfjfDKQ4jf1KMNa53z/1WVM7O7HhQvuNgntnb09R7WRpNFXlG9FWqgiao72E894tdqY7ZfENlek0zKqrX5RxDSnZStGRxHGFjAb4wJuxl9yfsT+aTZ9P5NeaxVt2vTMi9lIEQ8zJjkMJRoV4aVcjgkUHFrEHAnHmBD1n8qk8FOYMHmDeb+5luQHzE1RkXFtpMt5TkHJUhhgkJdc59QzpiRirUV6Heh4lhGNtWb8W2NC59CxMrCt5MjvpP0JrQO7caD9BfOdxreeiVKSIiQF80BymFeu50Ck2Fw4k8PHnFSOqMA+k+wZxw1CJPOXYul4cDasdZ0wj7h/ybDWOWLouPKlEFw9Z5S2fdF0ngzggvQy5DB5W30STOq/UR43/k97rK0xZZ5FRryHG9bO3w9//19tXB+v4sf6rgorKL7+WyTg/K/603/78ZqEOjvt2LtjL1Ko1mjjBC2D2kwgXJhlcMqosxa2g2+koZ+whAEbFQdJ+C9ZdSMkwFdNvePvTio61lGQw9bCZBa+96C3Y+GcHyI7xmFcWrhqnVNsEYKHCCe5evVqwz8qzK2zgppzo6T5nj9kWOtzGb0nalhXdK3FqoYfGJaC8xN+imlhlzt4YF1TEeVxuZl4chpLKArTaCTKp4QtNIa1VfKo4tXIRFN5K76d+C6P/5b5jc4z4JZHL1EbUn3PMYd3DORRjGWnYdJI9z+ZxhNDyIOlhyItnt67sJwbg1kjzsLBHUVmgb79rEeNYa3yWeUbxLw9QP7k24j5vgTvlbxpvGEhzLoTJZMnw25WdvjPRy/mIjPahKWFE+xweYusFK9ThfENzGcor6ZrL426A4Zrt6RZSU3RmBl7FlXyXjMTsS9dpNocrK9ehjU1b9CjvYgbgsuH+lxhb2e8q3N/6JoyaALcIzElZOEgPMNB3j+8dLi/wQl9IhMxjxjX48aNM+H8Z0ov5yJ7kPfYQwaId9Dk8iZcfJnlPTDJyFUvKX0Kn3W8QKliD9yS+Q8mJfnh9bIfYDRVwTSO5KkSbvvX269ETsd6E13Q/bZzNVJIWwtFKhdsGdoyKEQFpgVS2fY6LocUCJ4MZbeUBCGSWMEUYvTCu6/jLTggKsbAJmXhzurPUFfGDdCIFhxscCz48jaKXk6YxWS/OUzVDcEnpe9jJLGOSiZyZoNQHyoMLMrEOBrZgndIFU9JSupPPW/6Toa1SvYenoOGM520aEwkkwTDtXoutRAm0jCWUV7F79SPMuyE7fyMC3GtrcH8Xoaj8a7x3GoTFQfm2vFehlcjYTF+5BPuopqkHz3K23aF4yQq5O1dH83NEHnoI+2mXvqd6qX20/U1R8h4lBBSDN3qwv2rnE6jwYPt1cmJw4cKJAfXxnNz5YpRxOhOnMCwO5llDq2Kx0CwnawrU9FHCsdt9eSs5ZgbXg40bcajB241xkVR1xvEGy5Ghu8l3AheBLfSFPPcXHPNNVTE/TuW1z5Ow+tiLGu4FtuaXsTq6kXHPKd1DT0bHQNVpF8s+ZxxrevJeFDS6xkpjvC/2lIblcvTGWYmS8Km+hUIaBhpNseJFDcpbs7Bzye+wxB5EY2kCsyPp/HJ/nJAthz0aVYfl9BAUptKoElGlfpI0QEGV44yclRXYWYdfPOEEBFlcToxryk8VwTHj5hLzKaJ/SujXVhqjQclxOl62lxpA6dxo2vIcNMYUdlPW8y1LxN3jXVgN+N9Rpv20uvD4p3YW9/giHTxNyWEwojjXteuojEsL7c2XJoXRLOYwWtv5/cVxF1LybSV37m3+JBDm8JY4yhtProJE2Y0wpsJxDXlvvCkJ7WtkdAYKv3q3rTGCOu/kvjdNp67m8mRZbypPo6jeJ9puDDuceR2vMFnYyrFo+LILy+o22mcL3zMs6n5RrRvmgOmTJmC54uvMyQEVyQ9ZuaycC9Cn0xSuOOZ3d2wBo8d/CE63BahbCMT7jgvtI14wvxGz3Mn6yDqSkEI5XBR/12Z+AbGB11l2sdaK0rbyjn2HfW3+tmisgulcNQvx7+Kw/a3EOyejiivSWYcZ7M/pYaq/v+kgP3A+VyvUZGOCIkMY8EydJ4kJkTKuNZY3V6bQ9YaWtyDpaQ9x5xPr6Yuh2Gtot9ZL+kcyFNea2dkluN3+AY2yWcBNxyT6Fz6zNRHkVZtCq9OWkKmKcdYsJ7LPpd99BAfxF7WVWNJ7VLL/lZkI4xUpdU5wRRT8kZURDcmT603CaslNL5l/Mq4JurnuOXF6ruxqe01FPYvxWd1S2kw+9PjffxolnXCxp4q7GvfiuCENjI7NaKeieiiwdQ99ffGIBxTzKHH23Dnk8YvHy8gDmcev6L/5Lc1WIl9eODfbhf+W4zrDxv/ZsI0AW5HsGJfpZ16DG/J81zwydk4+JAe6/cMlDNzNYO0MINb069ykW/w2H1d7zKsnEse2xHYaP8bJxtylpJCbv+BfejyKkISvS/jg25iaHMDoQVzke63kLCJWealjGH9u21tPiad649zz5zHUOgIjJ6USWxTJiZPz0TW+Ezzt15jJmeZ11h+N3XGCMSHjRnK1LVwuBbOWh6nmTNnGtqeVatWoaSkBCNHjjTHyytqMNU08IbLFltGj7OQyRc13+7Wv3Lx6sCWarKOUNFQNHmihEvxU4jwSCgl2DOci0UKyrrf4WQoL4d8iI4i47qJuEeVqWFHy3ZLqMGHQh9bGt411H3F7XmcDHeanXNJaz3DtsWEbUzE60UPo7Z7H++tyRgrSX6nYEzWLHPfwgErrKl22dr4Bmn65tMQizIbjWiyDGQz/JfsNwtbCOE5OepyjA89k6wDswyEwpo4AtwTiEmfxYz5FHok9pFW7HLWK5AZ4aOxqWYTZodfhTHBJxH3FoaizjfoUZ/Dv79FwYr1THK5hhzcCwhtmckQauKQUflFGx1d87XCP3Lxy6ThRpzdoCLWsTBtxjgVBaXHSBq4AUOea22uhM9eVfsuJkScTZn1S+h9m816zWAodQoiApNNcmRUYCyyQsYzTL6JlHhVpFHcz9BsA70p1ShjRvih1k3YXLMOCcHFRtVQi78UCGUYhFKqXZOswq+eNPKSCOmoojdMRocJ+9NY0IISQGxw3bZoREeRjtClkmJChUj1Hj8UJRC0aHPXO+gtILUkE/WyMm2EXgxikRXVoaEkmscKWzHmRV+C5BAymHATJIo9GUASpwijISrMvoxsy3NdzgVcn8ubpVC8jG1tdvS+l7+p4vHK+yKLmFGdlFErT6KSuATtaOK9WZn+8m5qXEXzRYSR8WQLt6rzC7qla8qQFwWbPI/ebJRwSnEvfZ9MIAsqsH1bJOwM719xfSkqimm4MMcgMI4Jsmw71VlGhIxrFTEUqF+jaViLakznCpPRzs+M9PPBMGxcnEYDjXkAlMQ+medv9e5CByMHrfRg2oqDkbO5EBXkEozoHYudhz5EfUMDEqIzDI5eBpPGVSIjHWLP0bhMpgfQzyXWjLVXXnsZLsHdmDvtVBr2jGYx8c+tMxBLnt2Ls+ZczWd7FvJ2VeKdNS+hKGALcx02mte+pg186V8ytthz0FFA2srCMEa0D6K0bwuf843w9Co10AltSGTIdihCsKsPETQkW3mf+dyk1rRR8bKwCp6kxTu8pZJsP6E4+eR5qOjexE14OeKJ5ZFxqz6SV7m42WG4yPjVBkmwEeV+WJA7B4OKxuMgFSS/1zHyYusYsTiEsh/lvRRkR5+pP+W11mZJkUYDLVGEi92gcWCo2PjHJBp0Gv8aB+p//U4RlAgyhDT1FqLPlawvZF8qIYvNXrZRY1c+5z5Cd/hb1VtQExnmMjiDGf0RI5Gup6K+1jU0NgVlMBAS3ogrccadHLxNh0JMG8SF9CGdNHhhVAzWeKklm8y42VSV5e8M1ejgplH3omchi2OggNzyTb12UloWmGij5usI0uiV97zNnUoV4Qybia3eiC5uirdv345LL73URDCCPWI5bsbxuuGfW6s1dnzcyS5hi8Gmt8hxTXz16GmJiE3JM+2qPtBYV/vJg59M41H9f7CRTEBU9iwhS5DWji4X0vdRLMXaQFvRId1HNH8XSIasnKZi0nQuNEqIu5o/4lrAcTUIK1R/yojWGJNhriKvtAx6taPaxDKu9V1++2pCvGrMmLEEjnQOK5HecQbHd7oH/T7Yr5yblTyOnS6T+5Pg/fkNrJ0sOoc7PjMedG3+VJ8xgZ8/zt0liFSVY7C6ks/H4LMhkSxR/Q5wnvMm3r6F0ezWNtJtJrawvr2ooHHd40IoWG8OSnu28tnfgdr+baT33M55ezs3HjvoDNlu2NOKelYwWtbBeZ6OcI65FB9GuocZ18OZRiw7zINQk1C3VOwhLCvOcw6icQaCBqYgDJMpVTeaGWahx7XZ1G457bsYvaGwns83Y1y7UWU30OXfbxcesWCsEfIN/FtpJ1USeYP/2SL8URsOO+K3xyneiGSnOnZK/02lqbcUTZR4VanvOUwjxeHdOnhwPw1rdxpy8aQ3mmEo97xcONnQSLNeMZ4zhzzGbgPR9D7OwYiQuTT4TkJG0Enkqj3JvLde8X6jueOeyQxvYt24c+11aTMJRc64SV3bMoz170UXXYSrr77ahPb+8Ic/YP/+/cYjqd/Y6V1v722m4XmE8P2LvKnHanNRBHWTMUA78xp7OZOHDpiXzudcEukpyAwax4ScAwYX10GqN716iaV3Id7W8hbrN7qfzr4m8womzj7Cc6w5p4q8HzZOkC6kQayxVzJMm28+P9C03sjkatGK8aWcNJPeAmj9aHPx/vvvGy+uVSw4hf4eTahBiv9kcquPoJEaQhGgSYbzWC9rk6Hj1V8hbjMZ+pvEhTTYnCrIK8rIpHd3BxMLn8HrJtAz1GKweH4UxfEdyDLhzRjfNEMNqHM6F0sBz/pM9ysKPLVLcesBk8irYvWHVR991tXfyknbEcdU3SSR61yUoEHOAMoLhJCrewQ9UzT2aUgl+s7mfWQNbaji/TMYpZhujito5wRNo0gQD/FFF7Svp3G93rRtKGW7Awc9qFJok7ePfnczpmVgi/M7hM+vqPos6jgdJ2yzncljUVMYyt4XzuekEMWdu1jVQfCiDBa+3ALdEU310zLmEfj2kvqRRoK8TUqu0tgqYFJwYfteLsojuelx5CFY9HoyiCUpLSy1POkykuVhFF5fL3lJlb8gg9jiD7Zxoaknq0cxLaZKKtjZKT9vtzE5bxBOooXQotHTIi/jWh5N0fiJK1vjVYu+kYQnK0MPjZUOnkOfBwmKwnsPCO2hp7oGa9dTnMS/F+OnNJFHnzzF9ELFJLXxPbHq8o5abTA4W3uSNs2PbS3BKWHO9ZKB2Km65gZh07IELDyjAnfclYc48hY3MmSse1OSVMwMMq9MycX5l5+D+IQkuHZTfprUWYcOFuCxx/5sEhQffvhhLH7tfRSsrcOhlVX48IUdlGNPNJvu9p4WPivE6zJXwsYx5kdIll9XLNrb27FjUw5hBTPxyYtb8eyz/8Al865GIAWrcot2YP/uA8jdmY+8VdU4sLaQIkJ+aN8Sh+6CEOSur+ameL3hN46kYRzEBGELSqO+7Khisl7IPyhCIqo9GbE9cB1Vi5/eczPir95rxoqu39vny3EbZPpQBmyUHxd+0ryJDrWtUzSVIWZekHfR0GgOTkEG086zWEa3g9bPAeXQHl9GrAw3jRl9rt+ZyNNgdMSSUdemTGNC/5pTs98iFF2gsSioR/DgOJGUe4RvGznk15MFaT0TTtejgq9y23rmd7SZvtR1xG/dxQHrz76u5/jx43klBqZiKNoG66S/jew2X5oLjBFIJVDfrAbkb4zCO0+norudORD87QDZRwg7hxtp+kTnpzlD+Q/KiRBNoBw/gTyHntsGUu+V2NYNTRsiF4nzD2F+Rh6qmex5YP8eLFq0yDhkEpMSaQi3cK6cgihSEVrFmpPMWsLxorzEQ+sqSCvphYmnJOPMU0/js+dY2A03vtqU/2ozoj7U+wNNm2gsrzcMMnq5udYjjG2qNlB7W3AOGbyK7Ph6dJo5KcQ926wHeZyjNHf39DEfR3MRP9NvNT/oeLW15hBnxirnuTLAk5rGXrT0WeSF1m+U3Kk5Q5s3ReFUZPiqvjq3+rOfJHjebsw78Qwxa5Xm7rYex7rlmMfbTDsrcTOAx2isDi86vr8/kEbqSDPudG4f7rhFMam1THDRgx8lcIxTS6OVCfcMgdfRaaFx09DNjTpZtmr7d6C64QCpR7ejnvodlaT7LO7axg3UNnO5AArghXkGMXeGRrzRrxjccXyuNp//wNPFn7lumYZa2JV5TL59U40NplcAKfpOpPT0+JASmLuib6j4uPxn7ML/araQb6it/+On1QTY3NyEjz7+AD/84R30IHobb9HS2gtNhnKm38VDdbQMJ1EWzb8sFbNHXG0M3+GGl/UDUfd8O+VJGnE12NT0a/PxGGZspzL7eXixzm15tFUHSdXu2bMH6enpJkFFzBm/2nWZUecL8mRsdLBY1/8yfKUOP8zklk+r/oQzyEww3IA8Vmc8mXfpEL+56KnkmdFCJ3zdrRnvooQsG3tanzY/nR58rwn7WaWh90NOKM9grO+So06tdrEgNt9PfxfP5d9nOHJvzXrUqMuJ5UCG9hN5F+KCuPvpjRs5BJE53PE2d9evwFmK9kQG0ZZGshTULzL0Ym+W/YSezrwhRS6LXsk6j0QCbsz67XFPK+iJRdl0PFlqnWRF/S30HsVgWtC95pyW58FSaBx/RhpeJOOBwpcnWv6w73ouJg3I4DCwVMaO91utOYLnqMjAGMe145Nyh4dIC5qKcNEyToNp+bYszkT2efTcUe5+istjnzt1k/eT2LqmlmFOd0w7l1hSGgnygpeQLURFi488UNM4ZuTl1WJpFS3cSkyS11kJsUpG1HuNLXmO4lk/FfFWS+xSYf7q8k68cF8ILrnkUsMeU8HEucxMYqNH1nFzVo+ZDCc7q9zp92KecBb4kAe/pdSGbUvTUV3Zgj89dQpibO/TXcM2IKjbFjOAN15MQAMhIuecW41JTGp89WV6iIN7MOfiUp7fxeB4ZZRH09gwss2O2zVqryrWuE5r8MYzr2fgO5GlyLimE0004pa8GYfk0Hb0ja0xHk9BdbZQBfQ70b+DDZVYb3sClwQ8bQzn+vo6E8XpJfa1vb3DbDiLi4tQ00Re8GaqioZFozmyAF37/RAQZ0Nbqzs3CY5Enz4u6rt27cIvfvELvLP4Zdx4260or83H+tUb0MAQgTbowUHBOPPk8/HBwVeY7NRBGr1eRI7wRO+uGLgGEYwQ1IN5pzA5ncl4OVt5k00DmMY94eHSAUyY8gDe2XIPojNcETvSnZG8Xkyc7koFREKuXs9GOIWWbr31VvS6NWMZmWQWxIkd/yy49dz4uXEkthKriOFB8ueKKAhPL0iHMw2b84+dqRUt+lMZ0pIs1ziw6PY0xmUYWjLmghv5sO39+JIMvY5XEUTFWYb7DI5bFY3J9wod7+W9TeJLCorOsti6vulPx/7aeHvlVBCERPXUmMh5OwXtTHKTHyN9Uj0mknu6Mt8Pm5YkGko/d0KPXBndcKFBraRI87cMdG5eB6gY6T+9Ap7Rjg36KVHfx6igBUPNUcHN9asvvYnO6jDccccd8KKL/L6d38Ivxr5AI37woXdqPNXnmYJvo3JRMq/Vj7SzShCa1vY5p4+O0/OsqI8MVYsRRNjl1MHAtyI/8rCriJpV+RIHmhxzkiBa+p3WCue+1Hz5Yt79zMfZYX6nflebpXNOUtsqAVGbEqvMiT6f4i/XDv2t5PY/H7jdUP7qucsahALtJipE+SNDdJ183mXs69pSaAz0SMf3sx82sEFRiIpaUuew5NLVp8dbVzRWxV4iWkqrnz0HCc5Lmai6eYlj0MRMq4R3SCe84lo4pwrzTGcGYXfeXV6wH4hCCR0XGYTUzSEGfzu1CzQ3apwPp5Vz6rITelvRs8vMIf/qeU7oYv9jB32txvWyxhdQ1pWD62Me/B9rhq+/ujldH+Jg10e4OPCvxzg5w+XNjfiYxrXf2fWUzC43eDDxVw43rivokf2g6rcoez4VMy9KxWljj29ci7pHNHb9nFHJyWCu7UpKO4upxLkyCuctWbLkC29emN5vXXU5nm/6maEAcrcY8vmLk8JvQFbA3C/EaDuftI+ukl/uuoTctj85SlVq+IU7KfCysuFWsmRwphssoqeK1IRF5pAM78fxXNF3jUphoGc36ZVe532RCs4JXrKv5UOsI6ezm6svzo65iyIjY82ZRNU1I+psnB57FbG5XtjYfB8jCM04LeIJ/OY3vzHJOEr0vHfXRbgu437CQI4Y15Q9YXuSRpEJDV+lCEco1hMP8oE7G9ei8JMHRFjSOXFMbOIkHMwow8UJxzaui0n19GL+A/jFuGeJ632NGO33KfH9+X7bWP8Suaw/MVW8hOdSiFYUaCoO43oAv3vkbiTHZ+PyhVfxrnqodHb8exI/dm7bKnOOMB87oShTMTn4h8abvLr2aXquV5uJf0H433gux6Iq+kSryPAS1lQJYVr44rloKinV2izJuNa5BEdIagxlgq4fpl6QR5EjH0xy+RPp/Y54UT5uegoVTXvhtS0Tt991iFR4rpRMpgjHYEhLBtLMKNarWkmuDkNZkswqWoxnRzsSgpSAqJB4CRdl8enqd6rn+grHwqjwruHCpQX+9wdT8au/zMCG8g9QsDwA1152K7bZfkMDut94kU6JdRhOZC9DA9tBoXl5w8VooGtrE1V4yAa/vQtQWlqKv/3jZ/CqvxWbeYyS1HStD5bTe7sxkgZkM049s4aGeASNdFeknlJiBELUPvKSCWO7jGPH0aEKnTuwrBLhsZcH47N3EnHmiBqclNqMR/clo6zEhxtxChpNqOfiW+4QZOHGooQGu7xTsR6jMdXnO/SQO4DgMrCdN+2W11HsPR7c/NRUNiK/MI9Y7SYUFVLWO7MGKWRwSUvqh0/lb/DLX95jEqb/+Mc/YnPnUrhS2CjTl2HnwmLMmD4TH7z/AXneR2DX3p2wtdlw8WUXot2nCIsefxnnn0NDmPCujz/8O5UkyQNv88T3rrsLRXlN2H1wHdspFSOm9OPdVw5g/Lfd8MHTa/H3P3yEdwsvQG6JN5o+SMePf/xjhIRQAIpRqU/rrmRS8ekY5f954/qxQxcYz7NF26eNiwwyhe9LOSbMk8L/CDqgou80hmUcKdFQxpXGizZk6hdtImVcy/+qz2X4BvM82uB9yvnriip+QcPQhUb8qxzvR8RfHNexiiU4JLiBjENhai2mmJJm6gNwMyeYh4poHkXDpudKBpuOM3RurEBC4AAOkeKytZzY2Qm18GCia8z4FiMuIupI3WA122z79hDzO2/KnXeHtKO7MoCebd4vjbT2g2QvIl/6jTddj5jYaHxY9gLhPOswifOV6pZEmEia/Ww894+X8P3vf9/Qe9p7OwycqLprM3a1/sXUc1zgLYjzmm3mn+racvz1L0/j5ptvRmRMiFE+rbDvx9XJgko6xrLGYN9gSMFOHYLnC24259HmXLAFFbWx4FLaeISzT7gnQgE3EKKwbOBzrSRBQcXum/gq79XhVtYcLOGiAcNVCfyGc5TlhRZ2Wzz58iLLqNec5Gxcv0QnhFRdA7zJVsTrJvK6UnHV9Wr4kpFqGdfWGNA5z4u/jxsbL7yQfz/Gx9hM1EF5H2UcGzKuVU9BkR6YuITwkLeZ1Pmuqdvs0N8SPphi3u9sv8BsoPTcWvcewshOBKXqP/sgms8k50mKDsVzw1/ePsAosQMup+LX5Yldb2VjxphGwk3asHR3LLhvwpRvU3CGG1dt2r/MKH6l6j70MyqUnWHHVHzelmHKvKE6HZ4wOViF/+l/DnetgCC9KnP8foBItyMRmRO5sa8Vcy1PoBIdUrwdBs3/i0VqPKWkZwtxSzzu7XUTZ6zpNt5jwueOq+spxd6ibXAl5ixtbCJDW2GEDcQz3FZEiMM4QwOkItaDcuJ3y2170bEnEqPGklIvgjKmnIC+iDPSjYa0rivKH2NU8yUSwGOVLVu2GIVGMWZI0enkk082BqYMzcgJVKer7ME6ep7CehOQlZ3GcHu8wQQLa5zgO8ZQ5Z2I51r46abuWt4nQ5KujUzCS6QAyBqGd+1MnuCugqW9bx86+g9xMvLh/ZYaKkFNfkpoElbR3yMAkR4XMunvNU6somBjchy9/IVkEhHcI9KH7gAWcRzLIGnvP0z8MDHO9N6q6PqpAWPZzmmUTF5JeM5uTrY2qq/5o7qoFgf35WL0jF50tJPWL2QCF98jITq1n9rxqxYZ/eqPnNaVxHvv5DTUYYwvQ8nFRVnhZkEIZOj5ECYyMujUY15C2e82hhBHh8ym4ebYPImdY3jp7GtlX7szzHyY2O9IQ3kX6kWL0qls2rwBQYFhGDuaGeSDDA36Wp6OXQ2rmDRVNPQSzaCdz7Qb+TtD2Pe2fjLauNET6nuyua+uPtEq+lPGN4Xwl5kmm1qfq631W71ES2ijNLW7a7/BFJqkXS7gwqga7z3bgkJ7xtAZmdGFQibzRaW0oY7x4xS3s4/aFAon2MIVwbPZH9NmUZlMFGbCb3PhEZOMFVbWv8ybNKIaZKoyhpRC4gqjimlA3m4lBQkjq2ONqiHrozC8DCmFi1VPF8b713zKe+eJygsK0d8WiOzks7Bq9VqU7fbCiHE+eO9pyre7jkDN3iYs/jgRWyl6Y7d1oLG1D6tfd2fy3yR0NZBSsI/h9GbOj2SFefltKps29jGB04392g3/aDuVKMOZoOyB1hZ3bNgSjtlnFKOHLCAqMia0qOsl00BjX5F0P/4nlP3WUhbIeibiqvmlGD2CXmpisRevjiETgxJcib2klzKeqq9KFpPh1mLajAmTTDfK8HHAmzSnmH/NmDAmguPFZ8mNlF3apHl4eCE1JR0ekZRxT/4IyRGTER8cRarCRLZNFhOjV1LF8BYsW7YMea6bafyMgn9PFLZu3oJ9+/Zj9+7dOPXUU1BdUcsIQAaiYqIpBHIHmnZ3cyPQhwMHCDeo7SbXcgx+8tOfoqzveZR7fozSHBtOP+ly2PxX4b0lG3H7tx7EZ2sW4/z538Xq8pfRTlq/gfxYJnYfwugxHfDpqyDsYwvC3aiASfhQQ38RczaKCMEoQlEr3xPfrbFo0fbJW6uXCenzlnXnameL7k1/a5woT8AygHWQdAfUF3qeFUXR+ZToKutGUCMS2qCc39mbCTvgsR2cxwgZH8LYKhKhuc3qT23KLA52XV9jVtAPQafkWRWWX2NBkRZBrfRbvURJ6tg6OzzWbvX+qKSqY0h8O5IXUBE0ptNBcqT7ELaD5wgiP/wAmaTC+KyFpnLgk1kkILkdgVJ0DKNxvTsCboSKRI0gRt+j1vDkC7oAJpCLxSOUjEZ566maS779s846y5zbldR5ioL2cl7v4/MbQFrccM8xnNscdK//eOY5k8A4fYE38tuqaGTuYYS1g1LglzjGGF+avw6bBPZyPqclZBDaZe5Z9yn6PGHW1Uemv/ivGAOZDwyiXYzHXx5ZzSka5wvkSDFj1zF3i6JP2gl6aY6K5fwUJdpUvqo6Wmlck6+d5xsVfAo344E0auvMXFhIbHIXHT9WYrKO0UZG84eF0VbbW7Sbgoqor9wQwQ1tLRVld5nNmUX7qblFY0n9oHPFBURyo7+XDCCkDvXo4VxLCMtALdeoInKsc41mf6vPVTyafdDJTVNpThA3nv6YflY5gjLrDAxECa2qk+oRwMYpXUmpeXKcX0EGmQCyCK3cE4HLzyYHNvUBNP9JydSPVKXNfWVGYdDfNQJF3Yw0dVGNc6Cc7VqGuqYDaFqeDHc/GzLDj0QuZH/kcz7u4JoTMrjGNlBBu5aqzsFUovx3Fzuq0YQ98MPx7bKvUi+7ax46SeHpS0rJWNcZ8HFx2ConWo5tdZ3or4cdN8Z/LuYFX/lP/vp/42cd/Q3Yan/uSysbR6N6mu91xzxuy/51OLS1kNK603FG4tU4L/GHRplqeNlc/xp2NDl2TioR5Kz8OosSUGw2m+FHlviJ4CYW+8OGlmdw8hX0cFJspq24D/te68Ekz6swP+o2Csn8wGCJj5dwN7yelyTfzl1zAfa1PWu+2tP6FHG7K4cOa+z9CA19b2FC0O3YWumKohbHV/JEWApY+juUk5YwiVZZX/0ePq14aehvsX4siL7dcH8KY2sVXX9M8CzHtdueIO9qmUmwfKvocbjN32hEI574/Rrsf7UeLz35Bj766COD4/w6yvLqx7mo1JjFUvcjQ9KaqGUcWolVX3StCO94qP4qY0JmDb0ffnxGwBxz7yqfVr6MDbVLhx0i2WVi44igHl76+/tMWzi/dMyIwFPMOfWydfsZj7NVRgbN53i43fQZuV+OamvV13ppM3C8EkhPTBo9e+GkoEtg6LKUEtdqJyennvn5ADcLA3GN8PLrwbYNNCsH3X7WGNECtK/RIQ4zkp6uDC5cM1itCfQyyduo79bQO72Nri7Dbcsir5D6QK9jFXeulEmh52HFK964/sofY+uW7Zg4l2H1ulgE2LOwb7c7xo88HR5F3ICRa7qsrBrrl4dTWnok7rjtZzjvxlSMnSYPoQSjBjCb6n7X3kI562XcIGOOqZPKRVcXo4ksQBtWRRCf7gIf8g87b1y1wFaxTcbw3pL4DIhtRIuznZjlzSsSMYGcx+EzO9FGh1drMv1JNKRnz6/G7T/PNXzH5Tmh5voyVHRebWyUEGUS4AbFrES/qGOMB9Q0vsPAtrzZ7mSM0ftmZp8VUCBiitd3kNB/HUWHrh5quhkzZpGZZDLaVwSik7yi5eXlFF1yxZVXXkWvsiO5yY04VBnzlVWVsNN9l3ugFTfddBYTWoPMdwlJ4Vi/hqwZZTnYt578z+2F5vh9tZu5YSS7DI1mS0750PIYNFNUpbunm1hq5lS4PQ6v7scwnWMp3W0vvHseZ5L046Qye5xMJo7xrbnBYoXR2BEGV85SjQG1q/WddVN6PnWcisRmNHZ0rAwZzU3qFxVFS+T91t+F/Lxs8ASv8LgPaSBvHDy/DHR5vNWXeqXQ8DL9OVj0vaVIqY2jri04mCIP1ljV9zI2nX9nnhFRdHY5KD196bF2zgvRZ/Vk17Ew4ml8LuIGoa46n17CEneWcYARkx00Px87+p+ncubjTAqOIoOSw4usaEs/WX727duHM844Yyh/x+oTsRJpTtAr1CPb/EbfSUQqgg1U0fsE3ix8jMb1YfOdxc2v94Im6np6ratzrBXORfevZ0F9onZuY10UfDOCYSzyBrd+wbPsfB7NTecmOOY11TPQI8mMAbWzvvOl08CaC200Pq3ER53DGgPW+WQ0a053fqkt11e/ZZhzLAVfGdSqv/pcic+Cumje29XyOGlqt/CZcpyxtocMPZ2Pm8+N82AQrtJwOAhbX0/FZiZB798dhBFjWhA9iiJRhNmoX5Xk3UxsvibODvLn9zH6c/lsuuSriMemj8nNm1h6wresOUDXki2j1yH7MuQX5GH9/vexctFuKhi/RBKJ5zAhuwFTLj2M4DTlPmk+OAIxXNP8Bva0rxhq1sKeDdhuO7IWf67zvsEPWgZyTX2/ziI8fzb7Ry9nOtUTvcbXalyf6EWdj9uE69Ew4MBB/S+UELekLw2lHHUfDEP19ZMup6cAj5Zdh6LifDTs68Q1V1yHyZMnmB24mDmsicn6rbBW8yLvMHhdSWkPPcjH8Vp/1fZLSkoyKoDCVlq4TcuDdWvGYmSRUSNrZAZCLtnLLH4PJjw9huXLl5vLmEQY/nY4bttiIhleF92PV98MzAh0SMEuCHsR4wO+P3RYotfPkOjxB4NNmxzXgylRZxjctO7f1jmVfKc15rtzw99ClOv3jPSrShY3k8lhVUYm1rkIxxbpNeHorhicHM6LXIz61nGU83Xg33SvP/7RXTj99LONdK+YQ3bu3GmSO7du3WomfGsjIePiWFEDXV8e42MV4e8U/pMCoSR5dU/WS/X8XtqSL4SEfNU+tY7XxK1F8ESLvDrCXzu/9NuVtU/iqbzLhk6zv3Gj6b/jlb02St33ruIi2GH6patfQOGji8LRapdfT3wNd2TTC8l2EP60M70OZXmB8CuPwF/Lb8anDc9yraClwufo7LCbcFXkQ+hKZRLg8iiseiMRc0M9jGrbRcnAqYRoKCRvlgAZzzmOa+7g+rJWofnBolC6hZ+dzFD9HCfnvryQznhyUYzFjjmIc69MxIZtS433NZm8wHEjKrFrtSuuunoi+vyqcM/GDpx90QziT69GXy91Sz2CaaikUIxoManP9hmYlqsSxshy8GER2QfICR7mHW7qq9IV3IVv//wAxkxo5lwwgI9eykJ3p2N69mn1RV9lEOm2fOj19UUjKUx2fJyEVkoNH9gRSn5xF5wS1sAjLf8lkz15jsPkNW5178f5l5Vj/8oEuLUNAst5pBKiyK6MPxV/F48UX89N7zrjtXYkGjuMcOt8Jhmtx2bmr3YmY+k+9N2brdejkAl5ei9WofT0DDMvxMcn4oqLrkVnqQs/SzOG+lNP/dXkcag9pSoqekVVt5kbvUmXxeLhx9+GC5X5omLCMe48QlDa8rD7pQQEdExHgs9ZhnZy5z8y4GmPISWpO+zkXte13CvC4HYghsODW0b/buwn5EUy9LcdBB4jdEIY51ms7nz284UpMfjtxHf5HNKrx827/lURhjeB7aFS0uFq1DL1nXOCsL5T/seEKAf14/AiXHUSreKQpr4hI8R5cyQvuDWuZvIcMwjx0PeCNUinxsJe67uTY13MuCgnl7X6wfl6wnHrO81/H+UDr/M+NZeMiUg2xyUFkwM9vA1Rs6sZkQvEtr+MQteBECNhrt8l+w8wOc9xb4InyNurou9jKcDlWeGP5pUppGu0oZ/ebEFMND+ODj7NcN+rLAj9B/JXhhgBsokTKTbFOdEZTpTHpEM993rltq42v9EcGjuzDMWcdFcVcwNMYawZPVfhDM/fmvXHEi+z2kzwDNEvar7US3OnMz6dzl/Tr+o1efGH5z4494+VoP5F0V7r2Eif+KEcFG2whMvWS5hnYbPV/yryVqtOw4va3+KsVl/LcJ7IOUmfC08/hWuV+kB1FZZcKsU6TnPf99mHmnv1vegVBQGziliX9LkbcxHY1BT66cSZJ1Uik0mrDTSmFaWWrkMXaUrUfn3cNOcySfqykyi+xbZumC5cuCc3N25IS2xHIetuRWV0TxpTpcXlWLGC4kh7yMXNjfqN43tN3cJsf8Ck0Mcxy+OZoXXPei6+G/tHrse3DtVzis81uCT4qc83zJd8ojn+yQqHU+ifLdEuJ2MGKf2+zuLXfTqi6QzUM1YjIMJXLF8rLOQrXtsc7otYEuilfWU86z9zrW/qNx81UMSAcAlvKgUOL/0CsbH0uTahrmo/8rY04tTzxmF05vRBfJljMtYrt30Rw2StDAUdoGFUSvL6OnpqqhmOGGEo48RNLEzj8WAhX+Ue5a1es2YNZsyYYRa9Y0E86I+jElkCTpt9Ab1hA1i7di3DtweQlZVluLEtw9MyOq3kyOH1iCJsI8E/S4AVrK95j+1RSaOrnZhXhzdeXtZt9R9xEa00IdBA8pMmEK+pIiq+Th47N5IeBkJKfOhVECvE7pa3SHd0mF4Mhic54R2Lr/eL2kNqk1JWTPOfZbwW8t5Lvrcj4Hl6T1sxdqYbucMpF7z1ECbMofJhr4MDXIv88HbSpB3mnWjk4VuZ3f1e2dNGRKGycyPqejbSS16KsYHfJuzjdMI5ZnEx//pCV8e6v60Ni4xhHekTSwjH3KMOsURkRMV3IpAeP2ayxxMCFEqp7GCG/zICp3/pPXgTO1vDEHyxfSVxfQ6QsELf2v2P5CIl77fYK+SpmRp+8VDYdkPdIqqWcfWIbEPjSqm/eSIomewSrYVM8tVYYBY8w83bycc6amQbjUoPLHsngd4xLtzxDEXTYheeWlSAfTQAXYO54PCR1Doo75JC9uL0VdRAf5OJzgBmRQPmy/rpO4l/jKMhJhOzrL6XVG/BmLggAvaQzcjb7IPYiCykUZClC+XYs84b11x3Dao630NDLRPv8t3Q2LYGlZSfPu3SMGxaU4QVn+bC1hEMn/5otLQ044ILZqKEY/3AOh+cdtEIhqL3mvZRXwgSEJ/WTsPRCyWUNCclB3oq/LD2swTYmvjZgXDk0kt7kLR9zTSwy0sCkJRmw7lkBvFN7qPyouM8r1BWvaHei+wBnphF3ux+UpN5EGKya1k8RiR3oMu727BDSHQlmL8xnmrXFrIK5GJf6w7kMdzb1teAGI5nq9DMM8IT4aSc9CEPbgypulK9JyPCgwavi695fmbOnG0MsB5CTgL8A0iZmG0iYZkZWZhJj3ZamiBtHjSsufEICSN0op/PTAKK/DZh5IwoRETR213ji66AfHgnFWLEyCwEucVyM9FJb2ERbBnkr5/ijrL9VLHt7ORGpRFhs/LR2t6GpFnVmEkvXQgNkSrOH/JgynEh3PMkGmqUCEC/WwCf47PxWdVb5p4VPpcRJ2OpkV4/GRxisFFim6BlKnq23Tmuwog/0Ef6VNhZjSUxgWifoehHaXs/n3N6CHlsCb2IXvxCsQmqQkuN3ni/xJutcSXjtocn20/cay+P1280HgV5qGKwLL+ZY6mJhjoxTd4M72sjKjxwGsdzDPssi/Xeo6AaPxftW31XBT2cBTymx0CkDG1fDPMjKC5TvYcqeV69iMtsHXIQiI1FkJZEtkE474P5wSgkjGjN2wmoOBREtVqqoZ6TT/aIDGoTXE/VzDexddkhvPf2R2g+mED4kh2HDx3GvHnz6IJ9k1GrQEI0IofmEy8azjE+WSZ5Pdo7m23hWBc//GwFeqnBYOOmsD6X7EM5NaSgJDVcWRkmTZpk6qfxq7lmwIVCTIwSy8suFhD1le7V3B83x4JusZvhwz4QRErPtDYL6rsAMl/IKx2peZb3aK2vXzTffVr9COFCh9nOntz0nIVFRY8QkrGPOTFNZs4ShM9AytjmFdwISWlyfuyVho41r5nQCXurgaGM5byhSIbWIhV5wrXdtZKltWkroME6OeQnpGidRdhcKueOvXD3qDDrouhcFxctQiGPOcy5UZBIwUvEpiJ2l50rKNTC840/pwDtoS2kJiR0sm86xa7Oxs7mHUbwTPOs7WAMk2D7MXdyE9w4bju4QVr3QRQyCP+JpnjQ+lrRlDrmm/EeNxFaNpl2RSD643Yi62SG9mIIsKh1wXiv7xn4qzQpvsni7x6MBIr2hA7CS77Ja/0z5w5j7lIMVUk9vgKLiq7zH/dci7LFy4Ur7v9wKe/KJf5Uj/rniwxhLTBVJcQErUtD3MxSBCeTHs/NfhSFmrXzb+4uNvRH4ubtJm7YNpBPPJTD83cixtBXaUYtiCriuf6i82tXnE4D1KXfjZ7d001GvnB2f/rTn4xX1wyiwUlRhrZewz0EvcTrpQeONjLeduJ0AzyDiZM+yGx3h+GlUm0vMZLq3m7BnJBIlUepcatoe8Jpg9RKo/n7VobsfM35hEcXFtniJv4q954aMJpCGtPNOZ09L21964nX3kCRi41MFNlHvGo/NqzfggHyleq+rPuzwum6d/VxjNdogznuYkJpYds+UsOto5S6g2JLE3Oi/wRkcjKWZO43XXw5WQV7BTNMzUF0jNLPRMZeszR9edHmJ530aiopVBbLCpx13KRUHRfkNovGczP7Z9PnLmBJjgvH3t2rvnYYMaYMBHMiD6ZREmCwmQOk63J3byU+P5ebK9J4sdam3Qe4EATZEDmlDLMuO4QVayKwnUawLCYtPu2M19vIgtBNg4ZUyGZxNJR4/FeLpcLuJtTPJhD3sTDvwnSapEvjxRxkDiC58TV/SOD5uok/dMHMb3Xh1tuuYM2ZpEoavLGT4smw4EWBlWKccn07vnfnfFz/nUfw0BNzEJdBhcvTduDBB/6Ke3/yKBb+cA7u+0sS60+xhQQv3PREMnGUnQZLqbroJYOrg5jYcxaWw4dcxRX0PEb49+O2awpw03dKcMtP8pnIeRg/ujcXt//sEH7yq1wsWFgN37Q+Gv9HuJZLmRQ6isbUtd8vNM0qVonosU2YdDKTJT9JRvk7Y9C+gy4rckyHk00gpM+Nyb3E2lPJsLBrK7lwt6Kqm25Rp6J5IJNy0B7EsEqzQO8TPKaQ+5oWxWDRs9FG7Cr1G82z0tFByj6bnZE55m+0tBoGktbWNvOd3utc6VT8c2e/FzYUIo8b0hq/Hdi31BNb/h6H5S/WYt1nOSgrrUK913L4cAPlTrn3hsx3EX7+QdRFvoB+6gRkLahEUCKx1rQspGYoY1j5GubeBd/gvzJqrSIDqJuWj4FOcDwYznUeZ6dxLNXVTv7bRTJx0Tw65lxSKLLPZUC58m9rLMl4t/Dwzb0e5BRmSJ+uxS52qigf+3l+GTuCCEi22/JG2nhuAxHguKvgvxTTNMfR72i85gX0vhfSA+7J3BIZ7xbXthm/vKYc50q8VSKujM5DLetoWHfQ+KTRznvzIVWjDPLmch9SR1IFl4Z2nzacsvRYvPhsaYMgBdJYXsCfG62cnaGYPrcWP7l/LyZNq4d9axxV3f3p/Bhn5lkv4viVaBgcGI79+w6YOX/0hHSTK9Pr0jy0Ntl6lffhYfj9tW4EetBFP1h6yEjiyrrNO6cCM28tRepcx7pz2mmnsT2Iee4lzSNzPPRbb7dAA6UK8wk2L39GgjQ/iEbR4hRnQMoYsLpXg3VnUXv4c73NCBrD/tT5mmmQNw7N24rMdJBO0rwGr3e4dR2PU6irz3y+n4mbtZ2Fg/Lljg1VL9e/jp5gGvIUW6PipOB5ojj1do01n+ml/hEU0fQZ66XcEhn7+lyc+Nr4a5x5u4wmF/hoJk2nmWPL7evQSgeMihKhS1upssy2NyI/nR6oOBCMj57KRC8jWZELClHu1otC8sq38jXQHUv6u+yhzaILoSANhNVdMLcabtxE9bPZzFxHes946gm0MQJop2fb0Prx2gNd2Yhxm8Sk05GIjmeOBlHL1R0BlHoPNM/3vyNRUZza/80S6ZrrfKgR8VXL18oW8lUv/v+H4xXSlvG1Zu175K/Nx0nX5JsdtiZRhdssL7QWpvfrLhqiWlPY6QejHuOv27C49FeofnmEgSwIyqEQ7NdRtLj8+te/NpObvNeOTO0jYc3h17A8ADJG33iDioLkw87IyCCe8sqhhCj9ZrhxbVHxhXvM5n0fpDLZV8NGvVzwOy4gW4cUzqx6KRy6tOJ+JivtwOUZXDR6lnylZmnoKsVrJbcfBbvp8rjgqPq//3Yc9u6khPSYWtxy2iNGWMW6R+s+9e8vdl6EW0Y8ZCTGVQRhUXtpQiws8MHVM39NL13aV6rf13mwMxWfG6napp0TTpq+X3ydlzjqXJ9VP8aQ8Kqhz2SQyAuj8KbBq/YF4oyIl455/eqGYjz99N8QeP5+JLrNwGSfq/FW642Y4X0zEjwnm3Z9q/kmGlNMrKJ3L6jVH/s+S8bNP8hHLC2pOrJoOBdRdcm7qOdOxaJa0zMmDL82spdx/Chcq+NkjFqwIy3WYjmxQvOGAi2nD9vWu+L0M25BZ9wWGug7j3kfzvCS4VACnV8GkrzHw7/TNcS08eZT6Zi7oJYeyFpu3h2bEMEP/Fk/H9ZTfbqLt2ptkxQ276Wne/fiZJx1y2E0MxGn21hUjt+KOziI/ZDW4IEdB4JQX0s2gTxxvrtgwrhqJJxaToYTV8OKEeM2EbP8jsC2TnSglJJXd5P96ROGzukeLMiV5p7HKm5ACMMN7jQq7DuSCAFxQ+y0asRNaUAZ709KiUoIE6uHVayxHU0vnVhh9LdU4qxRoPaU9zCAnjGP7qcM3aYgbZrvUpT5ytLDdhILhhXuFz54doo7IQdUu6XRquPnpxyJWqmtp9JuFA+3yna6GeWs0NjMpKdwaz2jKL10qpAWbTiFXwFB1IoaxpHTWyFn8VgH0uOuejfYHBzFSjSfFk8eeKadyshSEW2bNoGi+VOxqPgsaFHpYVIYbicmnmODjk649BHDXpkE/ynFaG9rxdQFHoR/yOM+QO+wC7a9Es7okS9GXFKO13+XhAmnl2H8Sb1447fEWWlDQRq+iZeW4ILo91BYWIjnn38ev/rVr8waUd1DRpD2PxlIgzMW93d7v8ONRbOJnDnThaqPP6y5kvA4RmYZJfhB9lJznvvvvx8jRoxADudyF5eOIXyyIgqh3qE4PfzotUKQtEzu5wR7M4w+TkV9IrEgZ3GXAHnpWReL7q6+sxIP73Ngx7UBE+OKVZSEqt8LCmIV9Z2YR/wYMb0i6fGjLzjsL835VtHzHc766Rrqt+HFmYpP30l1OMvvMgOluSzpEW4QqZi7934cWpxifurp34OshQexj9G0ULdsXBL+E/P5+pa3sb31E3xrJP/g2Du0OYprjgduO6MGNrIRyclwmBCnxX8cgW/dcQC7GrtpvDtYiuRMUD2vjfk99SIcmyAL5nncG/2/L0+oBb6Scb0VtyLN5RqEUYHnf6mo3lpQlSV/UeAT/9aqi4pNxuiiN1+B15SD8E6g94aTpXbgv5v8Hp7O/blhWLkm/V5jkGX6XY403/OMN7aush7vvrsYDVRPk0EtyiNhFeUJ/zL82IncpOr10EMPkR4rG+eff/6QMuOxEhV1fcszbRnZh/Jz8OorrzA054cFl0/Czr6XcFPG61hc/CT2NK4zVfjx6L9xZ77L8FyfFv0jYv4YqRhG//b3giuxIOqHRoDAKiX2FUxCes7QYXWTLYNmquEp3sGolcKEmhQ1efdSUEbQG0fy4hFPrc55VgwpBAep+I7VHvJiiF3Ek7R9KrovGdcqveQsevvlBBzO8YNfAL1W3dzVc6FXOwgOk5iYiKlTp6LIYztWMcwc5NPBSfEhhkEdxvU7JRch77N4tFMNTau8vz8ZLk6dgHUeLxlp3n93cTauo2IisXDhxZzAnVaWf7JCoj1bVn89Tg17coiK7ze7rzQCN6IvtCSfLeNaXibxXPfTuL4+7djGdQclhR9+6FEEnkNREl9S/9G4FrOMKBStzH/2CIqZ2b7T/hpxphRe+SydGz0b5p7aaIyqZkoAi/JP+MVlXEBkmOmZmh3nYAVR6FV/a5EWS4S82DKupjMsLJaBDrcrsIuusVp6F4W30yIrb58Rt6BxF+p5P1Uqu/Fq7gMcizTwHUEgsxBbPNdVPN/JMZdgbvRF+LjuCsNTLdnyVXRS3TPuNeP1lNmrNnn60N3M0i82hoD+TiN21n44FDs+icEpVxXBL7bD4GPd+KUMukB6AFX6hYemUaDvdD+H306VAw6ZC/PN36L7G0+DNJwLarHqx9eIYNIEsm5+NOKyeExrhzseeTkV0+ZVoiqi8V8yrplhYqi5FMU5keJsXOu9Ij8ESxAS0IKX838Hn53pCJxMaFxSO2aSE/wQHYyCSEyKonHLdiqml3k7+1m/dSO2wptY89n8Lrj5yAaLgn5o52PZRLfvO/neuC3Wjv3siL2kmcgIcTgqFEHQJkzeZnmvy+rakBkpy5kGO4nYw926MSaS7Es0EnWtQ82CYzggNTJ2m8gEkxIZTHEYF3xW1kcGmW54EWpXQXq0bxHvb4vli2NPeNc88rZ5cM5U/58V/RYOtryOAttinBP1OiM2bsiv34n3SW2YEiKoCqMZspRZruZ9ydOuVALRRor/WoI0FrXf1o97MCL6bsP41NzShJdeeRa1NaR6pVfbjXPjuXf6wt+HG0HOew2VpHIjvasXIyRn3XwYLz8QhjNPuwiHK95HXQk9sXHN6G8IwITrcum99EXhTn/UborAA7/5HSWyb+YYzCDN3k347e7vDgq3OLiYC5uJ1R5MnHU2rrV2vFDyHRPBmxd5i6HYXFL6JHa9W0SojhvuvONnjGCQ2YN9+HT+FSZpPs1/+ufgop2MEL9d/CiFYbYNzS1q/zRGbtYyEHpG7I/5bCTgsQM/wC9JxVfV8ilWrVhORp1MnHvuuUhNS+Xz6QCa69lTH/x61xXG2BTURM+MnmHRpFp81fq7m55rJWaLHlEbVG3w1hMzrY23WGIcY6jDQFakdCmavhieU3hmXSPd4ZMxZQX7TtdRlEHGvIq9x5MvMTB1YBx/WPMZOeXLqH/BdSgiqxG2tCpcFvtnJu7SWcfEYvcBxegID7K/jYOdH2Mec4cSGV3YsyYKnYSQXZlRTR59jrmoAWw+5IOdHyTgwu8dIJc7k5157SSXixGDeQZq48n7EizFtIkj2WKoaKxX9+7HRtvf/u2201EV+R/84yvBQlpJPt7N5Lv/tRKGiYh2nUhavIn/9qq7crKU8mFAQABGZU+mkuJpDCmdionhp5q6pAaOoajAiCHvjYwHYdQ+WPwRvXd/h4tXN8bPTcF5N09Fr3fLV2LoGH6zOfQkdnPxsooeJC/GFmuaC8wGYHhSpfPvc5vX0kjeb46xYCAZGWkYfV0ODUc/LH1uA1xzRhrMpbBko0KmmxdBE8SSRXLCiTGvY/EqN9k7qM62hzvsDUOX9HOLohEzjdRKHehgbK2fFH3JvqeY0Kky7eVt1P1IMrmUv5Vhrb8L2leRhYTJdJykDrfsxO7GVebzo+6lbbVRyFKoW4a1lfBiZN7752HF2lg8+MssFBeRK/uCQlz6PTsu+EEM7rrrLixYsMDg3g8fPoy//e1vOEDFiNGhMwx9kw9DmS22Wjz9/J+w6x8j0VUbgOTpPrjkRmLawoKx4r116P8wzWTZ/zNF91HY4bg/q7Qy5CkKveOV4YlZNoZAc9s2fenvhp8zr20DE8ZWHfU7tV1zpygGjxgzMf4dNFp7iWd1KAfqZTCl3OA6U405J786vxcrRTDFVLzrAunJcuQjyFgTitVaAPR3EKm+kj0JQaEBEje+FruY3CclSBXBAHQtFXmfJVSjBdOiwFKdxJ2rkK0xxmmgCS5g76sm3niLkUIPY0Jsqv8pGBF0iqm7lbVP2D0hAPfi45L7+VvCTxTaH8RZ6rqCnYhiUdfnkjy0eVMYNpCQqPGhpxiIlBfHnsZfVdcWbhg7OKaDkc1raeMtYQq/zAbEEiO5+vUkeNKI9CfkQYuhG8P6uhe9tBbKmBF1paIkLVU+yJ5RTwPUgBq4GRFDDL2iakfTfKTuY13FdCHO205uFrqC+nDBpWVY/1kcFLpXaSXe9SAVE4+3ia/DRsJJZK4fKXrev8iwbu2to+TyxqOOd/Z66r3aRbkrAR5hyIxg+89iUubGRPQUBLNNXI0hIylywTM6bR74dHEC+hnyTuFmI5Z8zZGE67gIHsR20Uv37kHPvFQXO9l4SYHcRdEw6ufn+kwy5bXEZTQRvyrDSK0mI0vsEHJi2Gl1t7JzGWA3bakFUy9Dy8d/Bc0Q97TqLgO9tVO8v5yjSD3p78b5hHVookFG1XlzPRX9KyXJOK95Zj4M9fQwkBF3eqldpaBIGet0YXLdJSc9lfC1ecxzOBXFtgDsp3FeS++2kf5mRXR+4cr16qSHXSJA6xsuxq7u6zD1CkIQQwKRnjyatIx9KN3fg/2buXHhPdtIFwlvSnQT4udCpiT/MFJ8eniirjgEve7VCA7rQge9UYc3Ku+gixL0qmCfWSfaezo53sX772vmeDEQtXTbjHHZxYFlFC45xjRftfRUm3uWU0LPQ3s3lVgpY767cTXnhSCEpwUSh83N3QOP46+P/Y3zryMUUMqE1pymnUN4aX2mNpZ8eqr/OIzlM5RF6tJMshn5u2eZDbDYb9S53nRWKUrm7rYFz/95F8pyyH3u0okXX3yREL8N2LtjPx8Azf0+Zq2dEHYK/w1z4LXZ7/qtnl+tMakypFklH+Z1uLt1OOa6/nDyUE8za0xrl+MzvTQHyGBWn8jANlLl7KNo/l22JQhP/yELh7cGG/XYWJ5bGyNdR8+xH3Ub/L0oUc+/ObINBCckogvfuiUHE+YNICVIkCw/U183guStOT3UPYm5DzPN/VezX4uKmY8UYjPCQG7sCy/2RTVVWxPSWh3Up3Q6RGEm/AeouEqGp8reXUbx+HjFizC9/4TtdNxK/Q98+ZUSGre1L0U0w4X/CR7Df6UtQzEBka4TIHq8f39xxcaN65DADPqzJl9DLNgMpDE5y+IpTg0YQ2/uSIc3pGOR4bku2tNhEg1Hn00e6Ek7Ue17iNzMO5isE8tQouPYr1pkBCwqucNkfXu5OuJUekC371vJBaEW08bTOGSoUuHPY3mu3yu/jx6URoOjswpFndHv8RbOnXM/H2Yv7NmQb8KH8yedgzFhM83EKy5lf/cwGhTnMrRGEOwxyoeli5jEeRgNvYcxIeQ8c4QveZ9lXOs7hfk8XMPIqPEAVpHeKIay1GMZxVpVuYU811tQRwqucSHnmPurpqHSTONIyUm5zbk40LyFyXVbjkp2XFR6B0UQJtITSaEEtqW1sRAt4T/+tgc5u/rgldaIwNMKiPFkGI5iFGMDbzSLrWA548ePx/Tp05GSkoINqzehv9wPl59yG5Z9uBJvv7EYLaQGSaIAyGnnTcdpo2/B1q6f4+wZN2HqhJNRUVaJDRs2GLy6POASX7DqoP6w+tbCdDv3te6vjrynjb1bGEa83LST6KxeKfgDE2wcfx+rWJsm3ae4zVs9ilEU9Cm2k9rseL8bfq6llb/GHhryO+q2DP1OkZl1te9gQugFxrOj4uG9yBjUxgCUUcuXRWdmyQ0PcLxMCL5gCOJkwZEMHtfeQmneD9F+iMwRYwLg3jPKtL3Du+LwrOg4cbTGe07Etvb3uCp2oeVwGBdnimgkdxpvrhLERFWm8LmS0Sx8rQxgvc8IdngsZSgVNzvuNtC7Cr4+WwxEZKT/LcQCnsfFfBpW1ywy9yCDXEaYFuKddY7fyOBV4pXuTclxMtil+ref36fx+U4hvl/PtkL6oR7JmB1+NBxndQNVWj1tlA5Pw8nhdzvGPOsv4Yg505m4tDsMu1dFoXRbOOr2h5nFspGLaA+hI+1kCnFhwiL3Bmiv8UYDE8VmXliGXFLlKSTuT6NTnr0u/kvqbXNeJZPK0BG6zJvfHeaPQ8O5gSVA/dCWSHik1LPNmnGgbTdmBJ3/heNqL+4j5jrxhLlli+x78Unjs8c9p+Niwk17se0nsU3GI4RS8EW7KVxDXLAvnRU+dm/sWRGDj+jda23xQua4FooYESLEyFYooRZ6diTqM1TYD2XsNyqA06nBTRTvu5j0ZXnNLuRTdjUUZu1MZMykp7iRxrESw9zpfdeYa+XB7SSajqJ6YZwVnuCJ9xIuLCNfkQxBTmo42AaYrNlKQHATDZh0QkNC+RCU0nPdz8gB7UfDha2SV99DwysVpwyOAx+PfdyMHuQm4ArDnDHAa44Mn0vYwyz42TOQ4jcVY6NOxRula5m4Ruls9qGYNDSe5BmtkLHMc5fm9dPbfgrK3JfDj5sMf88WbNpSiVNnLDTP/YxZU9BSlE5vqCNhc3LmDWSWkBaCF5rJaRzpOQnrN6zHhAkjcP4Z1BTYVYHTT76IUKNU2Fr64ZlZhVkjz8GmuqXEg5MjnTkkWsdK2woZCSk0nusiPkdKOtScrblKORvhXsnmvnc2LWYicCVa+rfg05ItmB5xJuaPOh+rO19lsvd0YuvLDaPM4b5PkN+aj4LWHDL5XOAYEU5zY2JAFpI8xqA1zwtzsy/hpmIAa1aRm7naG0kh2di7MQftVbXYvZ6fNbnj9BsPoSaxBJE9E7Bt0y4cOnQI69evNyQBra2tuGj6Nchp3kNe7SpGCxx0hLFs3wSOp1kcM8p7puPazBmCc8R5n4pRATdCieOKUunZt16CJYnCTf9qM62YaDw3rE8yMhTo04NLTq1FKyNdSXQ8NBUEYaCdAkgl/vDoIH/1vgh4kVuwdAU1BRq9Me2iQgz42RHcdwpSXC8bYmRx9i4HUXdAhu+alqWc87gFbPCCjevRhPg2Q73XzWd66UdxGE/ITwOVV4uJ55/j/SuSJDAMwrKs/T6kes5hfw7D2Dg9Pj7MDP/P2E5fOPX8T3zxlWAh/xN39F9WSXElv/vum/jhHT8yHl5BEaSyt7LyzSHan0r7QbxTdrcJPY8MuBr7PmHGeH4+zr+tnMmMjkQHSbTOjrgWE2nE/LPG9d3bL8RPxjxNvJ3jwVJ59913UVRUhNo5axAX7I5UGv7nxN39uVbMsV8PP7csJHr+dOg7QSr+lnc5rkt9nvgtLvrV1XjmGQdlz9VXX20o7Syp9p9uORdXpv0UY0KPGOel9uVU8nriK8mK37PzYhovDLtyAhONkBY2JWcsynPARApplO1rfcbUcUbwr46i43M2XK2bsD7btGkTPvnkE2PwXnrppcbolbfF2bOm3+h4CQs8kXOnOUV/syfcmajqwqQwGbGTZ47AlnX78L3v3YTk5GRz/M+2nodbsv/Iuqab89XV1WHx4sUoKaEEML3gF1xwgcGuW4wr/yzuTbywu5vePwrrqDpaC5POLzpFYa6nnxthMNfCMJ6f+D3CIc78widHyma/2nWZCcPKuyuhBlEYmvunkSbozvVpL3BDFGw+29NxvgmJCm+YRyNVanLy5llFv5e3N4qLl2BE8lapbmJiES1ldVMp3qr9AQlgE9FI1gz3hEY0Z5TiXIaT030mmTa12kgbwT+VXocsGk3u5aHoPByJ628rIOuIi4F0qAgyoSSo4RhN6zslGe1m6F5YS3mfBB8TLdZzefcRg7zbhH4tGi5hnku5wJLC2SicCbMob5deFrY2xDMTJ4U8dBRloc4nlU55di9J+MPn2np1449MCHx2yG/NdwfbX0Jex7sOSjYaaK0NpNKqIRaZIhJ6b2/1oJeZYWRyGvdzQ2ES60jV1UeP3J2/PIAytq/aSIt+9WA7yBAUtEX3oLC1mCwkAa3iz2MIYcf9z6UhMrwTEfSa72MyqTDI80OuwRgKMv27irXZNYIkHA/72tdiRdNLcKsJQVJvINxIK5aa1IHt5PqNHcVEzdmN5p6CuNHwHLxv1ZXQUypAHqFpk6c3le2ZS8hIM8mSm2hY69mIoaETSGyq6OgOUtwnjO7GQHo6V9Mjrjo4GFB6DKOSmD5CiJHW9co4DmToqnx0qAOjfM/GWO8L8XjFzRgbyyRnuiijffoNhZw8mYISqBQxsy2YSXuzAn+Pe3dfgkRCgGSYnh32tuHWV500D6ko2Vx1UK7HopIfGUeC+lVjTYwf2ujp/HtrOE7W9+Dmmb9FQdgvERngysRTYr+f98KCcx/Es88+i188eAY+Xv0UvJovRV3zO8jLiUUlBX1+/OM78ep75Pu3R6G+uQJ//tvtcKt9CHf8kswhof6oq27GZQsvx9rgv+M3k9/EswXX0vM6EmdE//iYQ2Jv03q8XvCw+W5hyg/pGT7ZvP+47tsUL2kb4gwXTHBEsOO7Xz74Y8JvfHHnLfeaeWBr04NMBndEMlMIdwjzWEAD7xZUVVWZdeWJJ6juyIiw5mjB8zZudERETCK0ds+K2pAPP2lMKK4/966hOUPjqZNMMzpeDg7h5H9KwaKlFb8hDaMjd+Juzm0cYujg8yIpe1HoKWKynk545VHI6JZCo9r9IDduFq/2E6P4Y0LJMLjpRhLnPdZ9O+kNV3wUiRpGlU6ZXo+4qC6s3ByKihoHdCogrgNtzJXwiyQlYWg7PBMo3EU6RT0HlwWdWH7SGy1U0uT8HNTnie2vjML9Z+SgJwV44q00ZI9uQW9WOefpAeQyF8BgyuWf45zxZQqNx+zg//vwhFrgK3muT+iM/3fQUAvIC/zuhhdoQPUjdWwD4RFj+MAwGaRrP9XCDmBWpMPb2KZwaesKYzBGeJFuzz3b8On6jbZzMiVLAifbPHqiEn3H0UDLxrLqP9GTkjkUbj6RJpfXL8I7jotpKrGoZfio/HlCGaYbQ0/e5rPnXoRxESeTU3bcURne1rm9XKNpXI/lDpczzWDROUWbFCJFJhpPwoPPmjXLbAxWrlxpFiR5eht7c1Hfu4IL0iwuTASCsewkQX4p1beqbQ2YGPLFXlcdW9/7Hon1PyIucRNlXC9ivWcyHDiTylozsaO2Brvrm4xHzp00fqINSvE5k7zGm5Dhf7KBogzVl+1ohdMso1n3rw3BwYMHMX/+fFx44YXG4NUEr/Jp1SMG0y1VSsubLAMpyiuJWMktGB09BdMmz0RG9ChknOmG7ojDqNjdA3/fIHhGV9Jj+SbGBl3CsG8GDbJ6vF/6DBOV5tM7NMF4wLWxWb16teHVjoiIgIR9LFynvLnLql6hd/oQFxjN3McvuS27kN9y2HiHor2y6B1zTN5HNhXcpG38FCEB0Zg+9kyGriPoVSJdH2FJolezjNbh/6qfwzl2etz2GTxtMw2x8+N/ROq6NnqH6Ymhl7Clu5qwoS3sq400qMtMaFRrnBgwytqVne6IthjDmn0l6MD5CbcxChZPWM8hika8RgXKmaaNFe2I8k9DfsBKeGcRM5pLjw5Dof0RZUwSK2b0bDSK3F4g9Z7U+OKxpe19E4L1Cbehbkccpo9oolQxxwMXSIVgg2mEiDZNxoj+Vt3kcZJHV3XUbyP4Xl5phWklrOHrWUlhh8MmBG5BW8RIIE+4YBUSspAHWPh/hXcliy2oxQj/K5DgfTKflWjzvOme9Ir2SeLzH2FyAII8oj/Xkb6ETrkNhGBH4/to7t/ENjlgKL68iG2QqmQnIQYI7kRiVjsiKLQTQzrAk06uRfjkOiTNJAVdUit8yJXdUedNmjTCkcY1m2sItiDIgcWoI2+avPWV9HbqmVERpECQEcE4W6jaF9DqhS2r4nDSjEbktPQh1Wc8ojxpKfwbymbb3+lVI3WhE4NUC+VYqnc2IKKd4em0FrTUeqMkLwgZpC08a04d4ROsGPvWu4YGFY0futJNKabx0k7sSwAx5TZuOlwpLCPO4FweozEdxN1FBg3bMHp5HUqJojITGwjhchQPauUGrVvcwRS2sTbaYtoQLE3jQJSS6nOVKrKudBNeUedajSC/Mo4rVwMpceP5xgbcaf6u7y4zHmZygBBTThGWhhIE+JYMYW9nRnwLxX3vEu9fQHI70pbyWWhx342S3qW8zgaEe0wlc8/JzCOYxX7ZaMauurCSRr7wwT1V/ciOnIeygsMM+HdgGzHYYYETCPFIxMEDuUib2EQl2gKOv6koyOvClTcsQDmTD0TxunntXsyeTSpFet1bWg+SHaQQu3bG4MqrLyUsrxmxUdRECNtAFqRK46kOJC3jyKCZxxwRtv5S5iNsJG76TkYeNLc4OsTfPYZe3+lI9ptJ7/Um0j82oX2ggHPVFKxcvtI8vz4ZOYxYzsDO+g2kJGQ7sn2nhtzO6IInXnztTaz7dDNWrFzBBM02fPvb3zbGdm5uLsaMGYMqz1wE+PXDN6AP04gVnz71CozPmsG2icCO1j8ZatQKsuHsaNqFCZEnGeN64cKF2Nn7EkguSM+03VBxNrBR8/h85HCcSP1Sbaxn3opwmWgXn5lmznuWhLo2t638vJ4bODsN71zNO7xtQQ+f/HsqI0TctPH53H0wGHsPkXKSXO3jRjZjJPvEe2oJfNLr4Z5Wi8bAZm4Ku+E9EIVpTHI8HkpAz4orwUQBnGsOdC0lvJQbON57H73hq/YysZH4tDayxYw/rYSRLIeCo3LPFgTfyI3KRLKBTDbz7/+Vb6YFvhLm+pupwv+7Z1322ScUkOhA9FTSzlFuW9tFGU4+bl4MPfEJdCoWTZIMG3kttGutszEpi8aIJnF5+qxjyhheVSLfVy3jQhn+Yei+g7RH+a3CKRMPFh1tjOBRgTNojJJeyGfkMU8rjJkfZZ6di+S9M/xn0+PAsBaNUdVd93fDDTcY2j55B5566il02OuYOc37JpbWKg1MkmjqIebPGCotJvnti0oTNyI1XRtQ170HYykBPip4Dmnt5nBimMNEtHgmYAXx3EE01tca+qVgbgI6u4PYXg78qFUs49jy5L799tvGAyKcoigGBfXQe92DNkYybktte+gFpVtzsKhfhAsdGTbJhP2ifRMxJXYexk8dTZnbnaiw72Nmd7/x4oteSXWawBCvP/GFwrur3R3JV25GhOG6667DD37wA6qp+eKFF17AX/7yF5SUFxvKQS3ope2HmGhVMHR99buN93is4jJA5ToSdR1qXUvAjoACjuIcRlQCojutj0A3Stry/CNCJ3JTF2gMVf19rJewmJO4aEf6RhBfqkQsbdQmGqhO/4ArF6VgFNm2oaBjvaEfLNwQhfceHo3qenpXjRfJUQe9RHPmycU2kJGOkSHzuHB1EcZTY9rFYN7Z9hpPGf5z0EQ1sbb+XvhNpeubXumKtTRiyD8rqd4Wl1zYBxz9YhmMNnpz2WUIdO2FLxdleWn1kiEUOei1lYFsKXfqvYxPGdxKDrMo02Qo1/esZX81DbWhDFChsQwNGF/aIAgOEhsQRJo17yFFvQjP8YR2jTe/0/M2MlgG0Vjzd6LfBMR6jxrqP6sv1Z+BhAn4cAOr8aZx3tpTZxZwPfsdNPIEN9Hfqoc+k9HYzEQwGYAtNIhcw7sQNKYR488vRi0xEDVFHMccnzIEde/6V7ED1V20YDqHDAZDEaa/eW9twmQT/jCVMAsPwkhS6BT4JxBoxxybJ/phdd9BYsFtZhxamzzxGLtQSMfe6IfmkhDyjLfitp/m4Ttnk0WENHKaSZWLwbznIeqULnqln3kpGU89kokn/pqBDR84jIheWmtqQ7n65fWNkGHN/pdnsosTrGAWumkxhKjNhO0WH7c2h458AQe2WuNABpXaWH/r3zp7KRU315I+kdEEzo32Po1/Yqu9FXZPMsaY/vZghEfMFBrzGj+au+xdpFXjdes6c+hQOWieRzvzQur5d5ltDZ+DdYil3kBa4GQz5w4MBHFz5G3OKQiGErxDeN0HH/wdPn2lGW/9JRRTx5+F8y++CVu2f8IIogfytgdiH/msNfc0Ntfikd+8bmARei71WVBQAPyCymmcs+09ON9zHnvyz8+jsY6eVH4fTK503V9fP1lRBo4krGpe0xgWjV0n53J3FxvHOZP4OO49Ce+xc71RkdGc5OuYu0O8g0jjV8C5bT227dzIZHEljA9g5zry4xcXM3o0YIS3Bgx+fQyNRI73MjtSxrZRLZBUjzxffVONSfLX3H3RRRfBbUolRl9UjJO/XUDsMjdOIVOZ0Jto5vLart2o7NqMoo612NuwBv6UTZT66oGcfYQW6lmn8iv7XmMin22aT6NanNR65mr43koY1vxq6/Y2XOpau7TxtlSDc1nfYp6jhvNHMZuHmi3YtpfUovqs0od0lI7QhQc3aJfOKcOlZxVjwoxq42nvJzjazgEmmrz+PuZi9EcS+jL9uI+NnpWOPrnKFYUKYFuLjZ6RqVOLMHZUIz5bHUm1Uxs3CISNcd7VmFXDJbhPYa7KdCR5TjvRx/IbPU4RcGle/L9W/g8W8g31aElJMbZu2wy3M9dwx+hKz1Umbsr+wxDdnfNli9sPkjXkbswg8Wi231VU+jrHUBSFXUYvDaVXleSgYsFC9P6fgYYMv1WdQ5RTUiJUaMyopn3FImNIRqiK5XHVe03GNTU1+Pvf/25Cu1dccYXB0zmX7fXL8U7xEwZiMCXoZ5yQZxzz6qLiEw/2T0Y/fdzaicbIOaz/RQdr8n6FLCcy5s466yzjQVZ9LVpEC3Lg/K8zFKGeAilvlN5p+mBK6ELMjLwKd207H6MiGa4lHrDso3Hm3qd/OwrbG980MI3h/eUMUbGMX4U5BdPRbz0j7Lj9mnuHwsPWvayvewG7mhwKj19U1A7fTnmSoi+xR/WLIEm/+u3P0Wc/etPxFbv8hA6X4fFNGGYxpGWzJ1fi4oCn6OF2sOa82fpdPiPkFG4MQMfeWPzwsgL00jJqI+ZQRSwQWlgECRiu5KZFU8aR4EXOCnD6XQ7Du1pcLSo+LbwySIW7lLFbz/MK7qHoRG77a+ZaJ4U+BMk/W2VF1SIsr1g0BAGrsufi7bK7TP9tbngV2xreMoeKrivGZ9QQLGRj/Uv0Yr9rviO5hDHeNA8IDiDvvxb24Rh9tUU6PbG576QYeMhNPyow91ZGWInuTcaK6q1zSAxDMAmxpVhFfXZ6HFX/FsWRh59CMBPLDOxlQdh3MJpG0b+rOG8Gdc3CrnXYWPU6ulZn4fSLKzB5XDtCuBuo53Ql2jmxwqiMYP2V1aF22LQ7BIuXR9MQlLHigqvvPgjbYPREbZHMcH12EPNc5MUeTEZUO+l9K428Znr5LBo2GxvROQ/FgmWIik+G0Tvc++rYNrKMKDFS7w/WamOXju9nO+ARK6vexGcVr5lxYG3e5ZCwIDDWfKDv6joPYH3Tz83vrM+l8LeJwh7cDnOM/M5892nFy1hd9c4QRMuXzotxYaeiszGZSXxUwQyuwfJlJTSsqhETmUYHTTs9vQ0YPWKigaRJXdFmb0NsWg92VX2IsRNGYm/ORvQcmIr518Rj7ceFjGTOpPOlG2Gj6lHpuZSwiB5cTxigDzcIVj8tr/kLc1tWoJrtOpnjJ53GKZE6uJVtI/xxsI8/bkx75XPDR97kis516CGcp/SjFELryO3c6GbaJP0qHzorNuPOSSCMkpsibnz2vJCFmNB047x5ewmlt3fuw9XXXI3M9Cxz7scPOfIDnKF8o4POxNyIG8xnH1T9ljCv7eaYqja25YZk9Nf5IZIc6ZhDnncn+867hqxc7b70pDfAjTR4VtFzu7Z6MT4uf9F8NIpjYEganRuBauZHRBCqpNKyKwJle0K4rvbijBlVyEpu5SaKG13a2F7EL5GlkRqpjnlH0UBteAXD+lbkvYj0SDRebz2TJ1o+afsVOl3KDXxPMJOiD/m8nFeJzcwjiSXkycZrH6wbwB0Jzx7lcDnR839Tx22xPUu+9z1kI3n8m7rEf+S8/2dcf03NbhmZ1oP9yZbXGF4qwPevrMLSIqp8Mcx3afzvzcSql3BfJkmLT08VvRNvFN9lqJdkXGf6XYx77rkHP7vnJ/zuID6tfZCY3TfQx6QbefU0+chglVErHKD+1WfCj2mXrs9qyAZR1f8oMj1eMF4gHa/r6r11bf1OE/zPf/5z3HbbbYiNjR3if/1XmsV5cdTi8NdnHkVVaQOSsuPwvW9/39yzrt1LWXhRtolJQjRrlhLUp/XfYSb9HIwOuN5UY1Mzjeuu7Saz/szwl82kc6yyq/0Cg4UV08PF0Y5FTNfSvaseJbZPsOTtz9BQ4If45Chccek1xlPtzJLyUd2VmBZ8DzF+R3vpna8nI7Wb1HAqe5s+ZKLOe4gIsDFRiYuJewbC9k8z3pc77vwBOikb/XLJzViYTC5RwWdYVCcZZAW293BWxKtDp9bnT+dfiYTWU3FwFXHGTc0GViMMuIXB7O7rNGIqKxu/Z3C9vq4O2Itzm0t2XEwUVvKfvncs0gN46FEa16FUoFwQxySwnxiJck3gmsM9mNQy3LBxvu9FZT+kJ62enpAuTOViX8g1pIHrUmIQ1QJbbUasxcLCi3ZOXuGXch1nUDKQEoVKiHeNYqZjsEcgpng8yCQwJnd5MMOfHnH1w5LyJ5HftpV0VFTcDG+n92gAG6uJU+9gch4x2MHJzSjwrcPNsX9FQecurG56HWNiOtjXist64fCSbPz+7Fz0Mq2gLWkwZj+4ARTbQx/bocLmanC3KYGkueIiN0Dp98X5xNJzkYtksqwwsKVN/UxuI9bVIx7fTX+AioN+RhWwn1hc18F26urqxsMHbiIEhXhxeuvq7G74XtZDxtv2XN6v8KsJr8FOFgV3usrdiCvXOGxzKcTqup/iopj3iKQii73N4RX8oPpXPIcvLk78vTnOCObQe6yo0uLKewwTzRlRP8Uf9nPMEh/sSe+8nuVwH/LSE7ZQ2+YIEaTRsNv5fDaiUluYVFulszh5XR19oQV8MKBgGDCOGHaEeZE+pODjRIy7+BA3DF24IOivjDTQQqKR+p8q/WynXrql3y36Obo2pOHCedWY4cdoFz2AuzkVfEZj5U4Zn3wkW8gWczaNiwfeSkBDYSChBh0Y6PBCVHg3kklnGEGhFNnYSnaVYW7oGDkuNVb1voQGlsWDLiNZnwm3foCYZpVobtBEx6Y2HE/DSt5t/UbDzzxh/M85Ua9icdlvGJnLp3y4t3nGeyik1cfonPcgRMK5LddUv4M11e8ao0gvT0KAeugNVphfddSGzggfsdNCPUca41rzVD0pORrt3WbdGGAUo4uQoIFaf+RupvolPfdW8Q7upsQ6DXlxpVOkKIJezfZqaiNPr6Rh2WLufx2xxSp9jA60fJaFU65hkuL+QFRSsTHkokMG+qWNptrjZ9QpCPQ4kpwu4zq3ZQVi2C7JrLPik9q+f1bBR5K/cxnwJ/XkK3ip+CYDO5wXdbO51meENx5mlE3lurR/0HMcgN07D+Ddxe/CdzaNRAohBe6Jps5AKGJosCaROWfzkiSEf6uQMK5wVLwZj1bydwdEeOGeO++nOmrtUI6PxvRzRd9h4rEb6+1l1kd/7y5uKNmZLHFBzMmgdVvKTZjr7li4kt2oN4psXG2+VP2sROtKMtRQ4VTtNW1hsYGblO6n15qwrNigHkLBSA+raBx7XRvYam4QchcnobXMnxSMHK+MLPXRW+wd1IUF1xzi3Oi47mA+tsmDECxLbim1qdiK1FYaV1dE3UsYVvJXftwUlWR8xczni5tvR4TdD1lpHYRIDuC0gHvgzyRGXcuxNvz3lP/XjOsqLKN+7/v4n8Vc53RsMjhR0en8NxTLi2QZJ/tythOa0IbODg+GaX3RWeuOivI65BbuRmHpHpRV7MXegr2oKq8ng0QZaqsq0F3rA1s1xR0qugxuOTONEuMhhDe4dDMsRmYO1wo+jEUMaxbQQCgmm5Dd0NztqFvJUKMHlZ8cbihjvPbbaLh0IMBlqlmEtUhrEdckY4VcrXYT5jcujlnHTBSx5Mx3NazmJO/FrGeuJl+h6HeSv5VEuVX807pR5LoWDXtdsW7dWib6pRhcsxS43Ek9uLdxIxeiUsIvCIcYKOb8Q+lfev+CPFLNKRSelzRtla2ISWnRxKiX8Phi8pkePQExFY4hxGQm1iUTrtHFCY40ewxh6n7f3/wmPnxpO7pIc5U13w/nnHYxQvyihtpCgjLCgBd1rEOyzzziA7lyfkExuGDWR686QlZqu3ca1bZgKl3FMOzfV+2F0tJSzJ41h9hNHzISlHHRIYyCSEgLHtE90GIW41iv6aQh3M57quWCFW2OzYqdjNNnO7Dfou1T/1RWVpqkRx8m/ei6TVTyjPEhZ7hTO7f0FhDXuZeMFPKcHm0M1XZRvMi2l0psBQz3BmDMKLLnkKVG9fMcfGl8qK0sL34e26Kpt4zRkwpCQlKxsf5dJnC1w5U4jBgpttHgcpfCG6EEEjkRy4IXY/ji+tXfLfTklRJvrZCkEhoHjNonoSAMeUvO3ss9moZ2OhXqWlFIOER8QDrboZGGhCu9jIVG9reei04jqfa08ASwfh0lzLCPb0S4Zzhx+Pmo4wY2kNAAMZOEBvahu5Jh9uY+RNOYcgll/UokH82Np5Q0uRkYYOi8iYwQDd1uxD9TTZT47gaGTYu4qAkf7skkMC9aMuJSFtSAxJM0qGIYDE4kVMKH6pCk7/LwofHCc7p7k/bsNSbY9rINtMzSk0UqPXfuFnPbPkQQx5CXpzd8XUJNmx5o2EJJqFpifQMRTdxrP71xgX7BbDcvejxr2G4ct5QBNvAlwgr8vAMMlV+TvZrKkSnccI7Gxsa32D40rllHUYV5EzDeL1VU/kbYcS9qbZduisTYs4h75XESJNHmVXRx8rzLkyj2FB2rCov2j9FxU/fedk/UrItDZDYV7cIoh84NzST/ix1UK/+hUkqmnw4uVX2uNQydk+EluQIrlkfCO7gXyUwMq+K9HaYhNZc3kEMjlPmIGMsloSy+HU35QfD2IpVenQ/GEIM+lXLgFTxWxpAMaBk0ommUcan20efiQJd3X3zkwtPH+o5HmGc2+zCZOHUaWawDEQUGa61nXo+Z2jec57BgN4EUHCls28Uwv+AQPUxkjDbjyI/jIbeVFHRkTfIgXMIq7YRTqAeq7Xl0NvTwWek1LCSqkwwwvSwDzHUggrCKU7Gt8WUa/f0GphLZNgvbFxEyU+5L5hgafhNq6QUmqSANSxeN55BOBCS0IWZKNSLHVyGEyaqhI+rR69VFVpQQ5jBMoJNg0Lq200FTFIb6Km/S8gVws+CK8TNGcT5ONqwf0T7JxFpzTWHUyCoS+Krg3GwgMqyrYDdK9FSis1h1dI5oPxrDVKvVxrOzh5oJrsUmWbilp8FBReceT5aVKniEdiF3N73t+QFo3sNnnHzcKh1MLp17ejL2bupE6KRywjG8MD/re9h3YA/tXzdMmzKDG3TCKfhM9vb1UBp8B2lZN7M+vewr0sMyuTGEm2BDm6jngXOGYF1g2wTTo9xeFATXBq5ZfAbsh0KNgRrCDaqbP9euDdEG519Olh57sS+CxTtNFpK6ggAU7wzHgVXRKOExorEMirJh6qmVCJ5QQcwznWFMTvQMY8Iix5RyNKyXnkFhuAUvU5sp4trBz1IJnUn2GUsKv69uAMs5JSpfV84Zbf21iA2L4hwUTxx9AvHVk6iETeYlfv/fVqRA7QV/xHqM+2+r2j9Vnz6XdvoiyEd+00233PdPneE//KNXau4zevQhx0gO+k9VzZnlYcumLeiq90Q18Y8dVf6kBvKg97aef3OCL65HcUEjqor5vrwSlaV16ORk1sas4lriykqKy4wXetq0aYgMjiN930w8sudWhmo3w9tnKym1NmNz3VZ6NRqR6T8XT+TeSVxpDJNHsoekvD3dQo1hbeF75dGW4STlL53bkltXWwkbLUMuLS1tiIXh8YM/5OKdhDjftK/UnPpdHA0xTcJWqbSVwiNyFWIm1qG11B8bV+8h/qwFWVmD4Tz+RiHAcr7asdmE1oMZUrVKqEcWMamZpIB6nwbxFoOdK+jYPERHZx0X5DadHufpxmDt8biDLBTjObGE4rnnnsOBbYcYd29G+DkFuH78E8QohhvPtkUBl9O2EmtqnzZeqsyAU46Z1HmshmjpO0CJ+n3GIDop7HYmr80z8Bexj8jAFuQkLYCUhDSsLUy6zhNAoQPVU+XT6kfIQHIYI8jZKtq3EE9KD0tSnYwlUs4URaISXEXPWF9fj8zMTOJ3Zxvssryc2jjpXgrsS0if9uLn2kXXEMRgU8MrXDjCEReSiQWTLztmvzp7rl8v+SHxiJtNFv2UsEuxonKpwY1LcEEeaoM35Ht5pbVAyEhT8aDbSmIZ+c2OvxsH8YlN9O58L+sx9nM+je4CLoDbMCX8Ym5o9uGd0r/gtAR67alwKWrKDbVLjGHeQMNadZIR6MWF185EHRk9NYEbGFYtMxhZ0e6JN1bJiJU5IUhssyExhGljNMB8lnGpCeIq2ssIyWHKhCfQUKdXSUb7uJB+7KmlgUYVPkEBRKGn8dDJjYH6StjIXmJJi2xb4VvJTRO/k6CTmBtUJ73P71lK456JchRrCeOmIiPgdONlbOr9mJvejVzMGSZ2yzD9+ew+MhI0F2KK23fN74Wz13XECBEykEpe56lDfSnMvp4RQYTivEcjO2qawfEX9L5vNjH6/fjwPjRyRVYEzJdJePKilm+LhI0ezIgZNczZcMhhq5/ECqLERnlDK+k1U5/JuJABJIOxr80TjR+nwi2mFb3pVYxOiFHDxdDmOc9rX2ky+BoO/qz9dyRg2Aa7x07M8v41DhJn2hedh4ObE5E+ips09nEe72dOA8lleK/8B9MYAv9sK/MB6K0dP6aZUAgfnH0lk2yp3JnDMSmjRlhlwWQ0jtPoP1Cyq7zEOYQzaCMnw1vjeUboLRgZSMgXaUVXVC4ybaXfmDGvYcWXojSjgvmeBreiZlWcn5q62sz3mk9snNO8CaMI9xwDPVPpATMMPalVIn0SzPk/IAWjrivvt6gcVSzjWu/zeHP9fRGYRI0EBzWkPNauqPwoAeGzeWNjctET3kJObSbmZTcQz1sL9xE1CEpnMj2NPI8ACjHRq2qecV5D+TzefVnIdL0ZqxqXmvv1IgTCp4v44DI2iicjooQX3XDeLwihcegWOOhVjxjWqtfexq183otMewpuJFl3RQYEZ1KekESBaqnoGEHvcGNXPdZVEi7ptZlt1WC+FyRqTwNzNjjXaL65evqvkc+oVGdvGwYo5w1uGAYo+HNwu0OQLSbZjkgK/EyKvRp7du9FdGSMYQzRPKj1TQJESyruNe2njY+e69nx3ISwn7S5VDRHY1qf65k92EZDqDCcFIjcAE0rg++4CoRPrKTnvBGt4Y2GhSMisQ1d9GK7cPPqldSM/a9ko4bGdWCUHemTajCO6qbeY5jMyo2L3cdOqke2XVg7etnmmmuGXmwbvdfm3ZnCTwxFoo+9KvrX/5RhPfxREz1fCPU9vHsd+h7/Dhnzf/ZxD6Uz7P8Vw1pt4E12emmr/B8s5J8dEfzdgc73sb9riaGz0YSlB98yTv7+zJNwZch53LU5xASSb5ITv7PhooX65tS3h4xfC7dsvKJOMA5LUldUdskM/8UFuWJ+dC821hGbp4RHTmAqs4iLnBJ58RAMwvJSC397EjFn40LONhAQQUKs7/Q7Xe/Pf/6zMeQEP1A5Fs/1P9tMzxRcbby2UmDUeTX5yVBc+v57CJpTbiYqq8ibNoNwgDE+b7FeR3bYH1b8jpneWzGN30lZTpjXInohRSl0bty93GDFMuToCDXKiEgPcdxX28FrsOz93WYzoYQXUeNZUBxnXJ7zvam9hKWVR2sMoQWWbO6x7l/HKktfnqwyKuBFEvcb7eugYRMDi4z6m266yUQEFpXcyUQlgjNZLIllvRcGU5sjTxdv3Jj126EQveXhVptpXGlzpE2QDGz9fcYZZ5gETC0S1kbpeCJAVujf6uvLLju2cf1l/by/eRNeK3joc1R8ohJTYqFVJgTcThrEqXim4CpClI4k46rPdG/C+84kJPwd7nm0qKsNb896Dx9VPkQP4QFcm/LckJdfdVdbR5DDuOyjJIMnHH3dLuNhlOEul6Ew18GkUGvfHQ1X8q9dchVj0lzWI4itFHew5ZXfwMXcijLpmdtR1YNu8vwmBLtxnDKhjCdtpZBHeRv5j3nurk47ZqT6Iq7sHoNRVV20wYmKijJCQuI6L+h6lzCf13Fe5GJz+8pjaGpqwqv112Fu3LWYFX2V2QSJX1cbLz0D2ngpEiEIl95LzEOqn8p7kJFQXl5uEl5VbxnVup4++6DnjqH665wRPoSHEFYjgZUkwlkOvJyJQAqCzFlYiq2E04jf3sJVW1R8quOWKke76btS8j03vJ8Gr1Qm0EVV4/rYhxgVcrDWWPSQXzYu/h3fuzGSofp0kF1pTfGDqFmfhIsXRmJExg8R2HmhqcJOyrq/v5r81+wnn0mlBnbUsy4TsymfPm92Hd4jrvoqjkHdfiHHguTH5yU68OzC5qvIwy9jW/Snap9I70TMC3PgQS28rZGbdiqzBH+SvcyA1yvcsEwTZITjWpCRsb5Lho6UCq82gvJUflpkYfYXEYKzaOgYJdbpGJViOrVL+PyoaF6KIwXejVm/M8+DWXNoENa8nYnu+fuZs5KGSyJ+YvpV0DnB1x4t/a6BWMV4jMJIlx8dmSsYsVGx1i1HP/MDit+8tv9n6NiYgqBxNagPa8KDp7x99M06/SUqzzQiREz78b41D8hbLRVWi5pSG5DtfBwFqRkZdDIWRP/Q1H940SZQScWiu1O9al7LRnhMJ669sRhvvBKHTh+q8ZaPxjXXXEOPci9eKPwufMpCUExmmzvvpIOJz4sivh98uBRVgWwPiimp6JkVleZIeaMH73k9QwFbyZPeyI1XPzco7dU+iKIQVfS0cmwsGcDkwNNwctjleKRY0ERRf7I/N41A/6gq+OTTS13rR4EneqVnFJhImBrd5DKwDcq5FtyZ/ByjpmpQx0b4kZJrMT3oXDKAnPe1rq9f2DH/98V/vAX+Zz3X//GWYwW8XPwR7p4+RGdjeSa1OO7atQMBQb1oqiBXajC9fQwtzwm/HpEDVwscTQAA//RJREFUoxj2mUqWhpMYjkw1i6oWecljazGTkIkMQAu6UVtbazxY6xoWCz3JhZeLqTc94i12E/Jt44Pt59pJydYm7K2lAEorvWyddHtwwpBR+XHZ6wjsSmainUMFUi8t1jIAdE0V0cDJeBs9erT5zYmUrfXLsKXuE/KUTv3c4c7Je6Id86VRX971CaKZnaz7ioyMxLq1a+HVzQU8to7Y0n7jERKtkRaG/LYaKhFSIIbeaUng7qKUerWtghLjjoVPhq/wvbNpnHUQMtLUW44RAecbj1CS3wzS5M3Atk+CsX7lIUN5d+WVVxrjxFk23vLGyXhZVk1MOL1N9b2bmfxVTHGDhfQOnU4vMmmcqID1RaXAvsiE07VQKoQ+g1RaaYQ9iIZNlHorVqwwxlK+73tUl5yCKJ8MsonsN55NeV/1sg1U09s5jSqA9Loz+qCJOK9tPemi3iHn+DRjlOkz1V2bg5kzZxouXBnZEobQ+QXpWV77GPY3bcK+pi2GYvGLyubNm41aqKirLEy6ZchbGw7nv4e/9yY0Qnzd6WSXaaR3rpZMML2EhwgiIviHffDV0tNKGMoBwwjTQXiIFs7EYHn3XDAm+CxkMbS9sWobTon+Pus7m9SKM4gnTaSnN5SMNaPpvedqOLgw6t9PK97AaBovLhROcQm1oSuEzASCm3Bda6LXR3ny8tJGxHaiaCulg0l9kZ7eQeotJpnR0Kjhc1PPxa5zUGFUxkQVVT3C/BiQdOniv+4Gr98hjj4KlbTyd1Ka6+WzHB/igZ1V5fAP8uPmKdnw62ohF9OC+lm0mg09+5HufakZ35UtxVjT/AZVHKuZYJfKMTkKi8ufwJ769Vx48xHUE2u833rJCNdvND6bm5tNn2gTrHOrnzU/7O4g/7F7JTw7Iin1vZxjZS4mBZ+HbbUbcUrcd4kNDWPUghSFfm4oWReFVMqYh1NURaISelY03rRRkAkgT6E4kUUlKFhDLOnoukupLFoUiDkLylHN+x3jd7rBZVpJvCcyH/x7jnGwEUkypzF4KaannIxPP2zipiUPu2ta8OEnsShkpHDkKYR4ET5ipwe3y52S4HG9qCwMxoSpTYjg/YcIBsP5Q1DyTUyWS6FRpM3eHiYhyojSpk2e7dnhP6KAywxCvSZTbTEWn9X8mZA3b0wMO51z1iYmnV0Kz4GJVBvci4k8RznnsH0cPgU0qEcKgsO5TOiPj4qrCd/o5/OfQGaaWIq1zCDUhOF/nntdzWL2/35SAjYb6IcSb61/ywSrkFHHftJYlNMglEIkJR3F3DQUm899mbTbVkL130jSvRI/fbijjCqOOw10LIC0qSGEXiVSaCnEZTQ9ao5onYpUPZ3715GMzovzesGhwWioKEF3E+FPUe04NfWSL+zekq5FZHA6nQwmZ3D+3GboLeUkEZJI/4qJRzSH+lsbYcFL5AUP8Yw1omTtvYo1OIqOV0QgnZ7xPS9mGViLX0ozOgirCEwnRSQTD6NGJMDVdy/n/W2kYa3A5VNuQd7eWqxauXqIu9rXzwf2Mo7raj94p0mJ1wEb0+6fwTNwCkMt544mCjGVkxqvh1SNSefmcYKisinzmqb73oh4RsX9KJ4SyvVLYkbpZEdqLu5EKj3Ttio/dFORyGN6AVJ9T0Oa11y28VRSQk42DFXt/RUY43XOkHNA9xZMSFAc+e/93BxRry8rzYQJrm5+DQOUqxf1qw+9of9qqe+uwNqWN4xWwPGKVFR3tH1i7vv/yj/fAq4Dru3EJDF8QTD8v1J0nl4G9bsGBrf/w07Wx/P3fsF3/8p1v+i3up/uAbm1vrkidaRj0eXIELrq2jhceFkV2hhea9kWy4UsiHyxM+FH6riAziTyFk82k5sWV4WXrSJD2tDA0WBWklZ9Yx0ltesJYwhhuN0fzcwqKSOhZjv5lzyIMfPzDCEWlZOgRzvKe5mE1LyDFEUOg9x46Pr8eI4mNLbXGSNeC7eup5flmVKynBZzy6t9rBbrIUa2u7/NvFRqSTuV37r7Sxs3PWAmuaZDUd65ZnAyJ60V723arGmwN9EL+HY2JzdPs7jJY6OM6ZyWtUx02cgs6h0M4Sq8Siwt5319p9C3hNLkUUqll6QHBZSrLiKU4yTzSvA5CUtfK8HubeXGE3/uuecaY9K6V8ugVMWtxNDcltU06Fcz4XG1MT5SAjIoOTyJGNeTjnl/4r1WO8g4EXayty+AuL8AGvU0oL0c3k0ZTJMmTTIqYAdzDpJLN9F4nbyZmKZFURLL2iAcJgYzmQwjKf6iaKMUMfushdR/JR27zHttdlRnS8jClQI651043yS8yiB76623SL/1IHILDjCkusv0/4mUPiaTdpHuTzRZPRSJsRbaL/v3/2PvKwD0qq6t17i7u2ckE3clgUDQ4E4pxUopVqj+pV7aUqGFUqClUKSFBBI8kBDi7jqTybi7u8+/1vnmTiYhTuDBez3ldjLz3Xu/e4/us/faa8mjOdpvFqWmZ5GXOcQsRrqmgxs9/VtKd6KGK249yOfZaBJ+7BlO9SQVWDix3iqB5EwOdx1l8K3ppFYc5XeOaTsVUUEmkcPcMuqFQe0gzlv168k6jYroQlcj6SRl+JLqzIkbXBke+l3f3cZZaOwl+di31R8NjUz0k6eZ9dhKaE0Dr9emUs8r73ELDWmHvnbDce1CjJywosJdCzuqop+WN74ce0nHxbD7QDkNqw4enQzZD7oU1ZcGPeItnTRwyg5gV/VKCnLQg93YYuAfmfXbzfhsdakxbapIkTZO8kZbXL0y2jV3tHc3KE3KeLJ9gjxRMZBB3ut95jPKmxD6NAKeLYnoJvdve1kQnDpimd/BzcJuuhCZDOfMxD1BBlyI+bTRyQ3CEwYxnzLahH0tWxqHra/Ho2B9GLqYG1JzgHzihJdoXFiRNNXD8M3yqfStz+ucIQiUIh9sd39uMq666gbEx8eTY9ge58+vxT1fL0KzH+fPXlpQ/Z6m37Q5d6KVtI59fLcYjj1tMgxN4SCMyYGy0jqvvcvLjOWOHuJ9O71Mn4zmfBLiPNG8kuYjbuHI1z9O7MI0uFO5CUklBzP7DY3rBhpwRfTaGv5rGuc81dA+7mUeSnVnkblHgCN5px1m0MCeTarG2eRzXsPzC4dw3+pv8vTKuBe8QtASqw0Fa/BwbjRzlbjbvfh9fZWe6K13M1G8UO8WlPRsQyHZRlooXy/v9UjvmTQUSX1nb3O1W+Pbyq0YbujpfHtuLCMdJuKK62s4h/XBfk0C3v/wPezdv/eIZlXCreZAwcL8OZ79HMeY+VDvq+fV86loThflpc6zJ+aXYAzz90i3ccznsSVFqi2so5XQyO3vRPO7BzDmtgNwove8kNEn1YVxPLSuJ757DWq7NnPeGiCcaiK++/AP8NBDD5nxMiI5EVffeiErg+sojetOSXOytNGYruXGhwRA6OJzOvILiymLPpUJrhMvL8CAL6XM2W7tdEolu0/lPB5n6kL/TiUvd7rPLIwaMR51u4KQOrsa9hRsqmaOlOo1hrR2kQ6T4d9PSJ99AjcTcpQ5DEUVNZZGuE5GkBM3BoObm+GV2W3sL375sNLFnKkCOmIIQCEHN3d9Z6F0MM8nt3ML7aJWk1x7vFLXW44iOgy+LEXRN+Xo6OdXqdgty50ysJkxsiD7CZjpfu8ZP3slmR0O0kZs7PTEld5Pfuo+2XiOyTzZmIAnzvg7TufCtW1/5g6yFpd4PXY6l531c3+feyt810/AuMsGiPt6BOt7bucOnmF+wgBuDnzRLLRa6DXo5EnWAiuGiCezFuDG6L8gu5C0TF1P4e6YRdhY+zIOdiwz1xQSDzIyZAbuTP6lgVmMHj3aTD7yflmwEk2kMixfz/wzdlGk5tHU/xhPm8LZKhY13nvvvWcS52SMpqSkHLMOltfcTiPHtgk4EVTiWBeXda3DjsYnzHVtPfXM4r7dMDPIe+K4LNW4Neyd+uCe0gCPkTWkdLKjKtZ8LIi8G4/uvtqo78mzXUb6LYXefJiMohC3Sqzzo9xcTBjywj711FNGGEcKkapHbSYsXLUFBzj6GYeHKAXZOI/O6livOHor/nzMumhkQuna+kfMZyme1yPZ48ZjnidjQNzVghHE3VRLQ80R10Y/biijhOtU0pRoCOcG/pmexXb849CPhyjbjtcRK3peoqzwO4TOMJLB9rbUHgUtiIqKguAefn7MgDeeqMPS7jLO1S/+9Kc/GU/37AU0rJoeMyHYOcH30JvMBek0i1gCDpIlQGV4OFh1mEAvs4xWq0S5zcF478PhYC2mYl24JPg1etmOn7xj0TUKPvNRxe9xYHMOQvgedfHFiHWajYluX8efS243i7frIJIoin2kmdjsyr0hCCbP66jzmMPg3j1UHzJSVR/CshvWGva/gsYeM67c7XqI7+/FujKbhS1RkWh/J/r8mBBGDJASkRTt0CK8qaQLD48kW0zTEmytex33Jb2Np/Z9B5Wd2QjzdUIZmU6mel2Ki+JuNf0wLy/P5DWoP+geFkxL4kF6Dj2TNrhru25DSNclxLfegF9l3mSM8PSQyZhj/3VjQOhciQ8p+qDPsmo24sPq36DzE0anaBClXlNgYEphhLn4UFEwmN7N4TSDavOBfaFoI7NBF7HWFrPETXdl45+lrbgz/A8cUzbD56taHElL191NdgjuYP+x5DHEkuVh6jkN3MTaFmjBNYS/FtXg7SN+xg3duFN61Z2U8N5U87KhUizo+gk39vs/dZ2gJoG06UzS6GCZHHA9pgTcaOAQ10X/3oiAqQhWMSqIm0weKhL3qaUhKXYSzQ1NjKCI81nzXhWjYxKxGR9ix0jPAPZVOmDl6zRsiTsPOzcPTR395GS2O2PVPSvyqp/VHt9FKTUatr8y0szPqdPjcdNFdwwlxCs5cXvj42b+EE5cUJBJpOHbyUhAMj3s1yTZ1A1VLBXXOxNe5YaGjgjOW6IuVe6GIlqaB/q6HLDnxWQD0bBK3IgWTL62mImPh2k9xTakok2I5pwFIYuJq7axbmlTuKXxMWoibEfO0kh6mr1hR2im3wUFSIixGZNuTPA8J8wOeRRaeuPVSFx8/z7Cf5jgzHqXY0VOG5tqoXbLnzbm/v2fp+Dm30OnGLNoRpXj/NTbEeKUQgjIyb3Rx+tgUlcc6XI50l0XnFIfPNOTGpGJg/iTabOxrjcg2eX8M73VF3pdBw3r58oexL0RTxvGsK9Ksdu1Z+vAB00/oSpg4mcyrvvt6C0ZDGm50BNwdJFYxAADeo44/SzYM6lMEZNrgEgJ7n+yVDYU4aM9i7iY2uOOed8jeb0Tauvq4UNvcWl+5RC3shZ6eWAWH3iWOO71GB/dhekev0MtdYz7iRtMjE5BbkE2EpPj8avdt2AOvoFp6XPh7eaLvXv3miQ33UMQD000FgREi3Ez6b78AnxQycTJQy5/oERwIMLabjTXyHOWkZEBwQUuv/xys3hbxpm1y9Zk22OiDrbJRl6j0ykNvetQ1PUExnq8Q29fPWVwbzf4PMNJ3WyPQGLYnNpjUc0/OgW3Iz16GgLHuGB982I8kv4Mdrc8QbzyLjNJy3BTVM1Qr7GEeLibsNm+cjt4rRtnPPA33HCDMWJ2tz3B5JZazPT5nTl3OA+3fq/vKsWS0h8ZD+QY30sxOfAGExZWGL2trxSbGx7DRUGvHvGq75WR8qkniwtDGy4O/jf2NnxI3un3cRcXDpXOgXzkd/4MaW6vmsn+l7/8pUlqnH/xeTYv9ICz2YWrKlWb+i4Zl8abymRBMeAML0tK/x8hMSUmpCoO2REexI67n4/Hdt+DCxPs6ekdxYSV7xncrrzY2lxpo2VEFWjAHTx4cEgaWPctITNNWloarr7mSmY0d1G+nn3pBMb1gZYXmEBKtbVALTiHi6SMNcbkATd1y+bQ+6j+1E5K0Onv98DX4/+OPx74FpNjOzGVyhLxLs+a8+Wl/3PGt/Do6NcMu8zxSkbTJ1RvfBoPJr+DbU2/x571pDdTYtKYUrh1z4Z/z22mPpfVP4+iTpuhE0YHuSclqj06aTwXBqAqxw8XXFkKu9A2o8jnRqEGV25wdxhcqhIXuVBTplr1VcJunkOjWF4xq8+I/aOglomDNOrlIZRcdjc99dsq+vCj8Z+gqaWBjUhxIXtPfFL1CJlIDjHK5GAWsQ4qsfX0u+Fn4/9j2kYwHm2mX6Jk+wTfq6neeanBXT+b+UP2cbJi0HD+/qi/sU9zA0Dsxj+Kb8SC0F8iMWQM2Qg4fw6Kq+g83UM/xZvbW+yEgo8jEXd+MQJIYXYs41pcuoI8yHPb/GECImeQdSG0GTu3BcKf/XLEtBqk9TxhICEiGTub5aWKH1G5Mg3n+X3trN1258DDCLCbglh8On/g+cpH0NOrRF+29eo43HIfNzyCFbG9yUQ5BJH5A43rjm6OP84hgYPdkAx3ZvOr8aYiT7LyPFTk8evp72QEyovQvnZu6PqMoIiKIGuSOVd+TRX7v35aRREuB0I1chtajjCuFZXZ0/gW9jS8ZYxMcUX7ET5wSfhPzdywvW4xk5FJK6qxxYnPizSMMq7bs32wgSIhbmS7CJpVSKaRHvjaj8A0t/sZhfn0+nsqlT7cuO7hnNjjcoAiKB8ga0M4nJkImTyxA+dP/rlx0IgasZ/wnA+qbjH4dHmn9bzKiYmme3gWcyk2XsTIHIeGEWFhcrIz7QIl3iohVONfOG1t/vbSqO5sdWRbUS79G/kIY58+RJjSh2tDcPXXipCU1mI2HdoMaUxZRXXyrRE0rpmfo2f/1Z6vkRazg5sasufw9262Qf1baaTZ68aEr+eZv9nRbd2yjw6m3X6IOacU3nF1GNv/FDa2Pov6AapDcu6YYfeCobTTjGYlvQuilZ19CPtLVxu6QhcK6nRyQ5A2OhFTx82jgX84R+hU6nr4OYr2O1Ae9ehE0dO9z8nOL6Y40bt1f8LdYU/RDnM29fZVKPJYy5P/ecxLn8f7l5OKrwxL2XcGPIgFmkBvUPJn+h7dRzy5xzKsdWPxGH9RhrW+z4me4f9pw1rP0cwslJ58Dww4k/aIC6OPB2WO+13Ztd2NOqKkZ2OTmIDjzOxoeq18fRw5YVNlsGcc2ggCDQxgqJb1qmujwmNQRbaRUVQo9LD3466fIUwma5n3pWdM+Gx5L1NTU42BJVyowuBOnNSdidqSx9KhNQIufRFDO30t7IIvaJFWgpXuZyXIDQ8Zqm1lVA83rAWP2EvFLnG4nqjITmngYtXRr6CczRATjZiSV9zIH5o4vxxTr/XDmNmxDCl6IyszG5+8uB0RrcQJckKW8axnceCFmvK8HMMRR1ELHSGkGPLqTUHv8jCDUf3mN79pNg157Rv5zgHwJDXfoea1x3w84SAbOm2hfU1sMo5k3OodXewDGRq0Yc6ktCjve3bLOg7yCg71NgNDMKFpyqDHeh7GptkPuBOnbft9504bRENqlc40IDUGTJY6v8eV32N9l6gHRb12tGGta8NdU8m8QhYXuxbDQNBNHK0DaYvS/CfBx34s3zHe1I289FJ6FAxGiXO/+MUvsGLFCixfvtz0CyvUr+TK2bMJwSA9lp4/hQlGwj8er3g7xQwpDg4/R3UT6TqDMJyZQzAKtbMy4AVbDiRmMd5rhvmOVMrex/Hfqhfz7jw8yJ4w2m+OIbsbXoraDhrsuFWE2U/znWP6WTPl430i2ijdTI8rO0KPFku+u/pINA03hXB1tBPj3U4DuseTcuHTSjGKGNwPFkWj9hBp7+TRp0dqgFhjL4aepf4nFT5XgpPbaTB3GXoz26LvzA91/2ZSNiT7nkdYCtuBT1xHoZA6iox09xNqwHGjvqPxbKO5pFnMwwpzB7tHIMV3gvlMjDwq4laP955E4yLSbIj1WQwl6BM9xyDVbyI3G8RAD9Qim2wqoygK0m5Xif2Va5BBqJQgTPmtDItjKxzpba9dEYScF2KRvzwSLkFt6I9o4vPx/QmRGdRMMd8pCjLhWQ0kqZNeXarFefF8GZEJiUlIGkMISv9kU5dn27DW98uwDiRn+NkslR2iODv23NNJwRTBFLmTMXzDndz8yMiTISyjTHRs3E8MbgrbWVekTaVB6eNCWjBHslRwvKmPi96sh5852NsOD6dOM3fp33ai2+K93GlY6m+e/Kli1Bv50+oDGhPN9KJr/B5dNOaDnJOMrHmE6xz2JUJTGLbvxi4zdkRBquLb64LG95JQuiQJm9+OxCcfhpHZoxsj5pZyU9Zr2rGTzB5nalhbz2XlojhyjDr1h2HchDiMnluGHiZO7t/giaee+ovJC5JhpueLcZ/DTUWo8dLrfQ21HPuYPRM6xcqiQ7AtPzcaqqSGBeu1enkAerZEoYuRpaxFCcawvu7iIjz6YCbS49oRF0lmK9LmybgNiG4lPSllvAdRDIKeRJEGNJ481erLKho/OmSwO1KCvr+OdZXtS9pOX8Om4hDO9hycKwo3BZOxi2vhhbnoD6un0U+qQq5tYc4jDbwj2M6Wr2JpKWh8r1r7Dl5//T8oruCmmfSd4WNqMe2iMow4twwlRaU4WLzhM3Vrs74fxcByvBs2DOxDEz3QZ1Lc7XyQRPl5fd9XxbA2bcH/fV7z0pnU48mucWNWsy/SbVR84Y6jEUD53f+Ws18D+QW5xFSWI472zPjwi4bkpeXF1KHB29idh0zunpM9bkCfSzbsnLIw0/sP5MANNF5knafJQYuyvF6z4i82hrUMbhnV+mmFuJUkpaL76hpdr3N0rf4W5z+TRlmSESWRYa3PdK0S5M4777whfLKFeT1RjfQQJ/Z05iNUKLzEJjRxnNJAXuqC9s3E5qWQhzrIiKck8jGNh5iTry9pzAractDjX4975/0RUyZPwbZt2zAhdpYxGkup4tXWV27eR3RFSd6zcH7Y/VyQptPAiMU7NMTtGcp/5KEfmvfVRPt68UMY7XUdsY3j8G75zyhIcuOnEklayC+7pvwjAzkJd0ulR3TM0BtI0CNskCqvqGMF9jX/nfjIzfAwi6+NZmoKs8mVeKekS6s4cMHxJiWgiqA2gm3MnTv3CMz36fQyPZM36dwKO1abRSrMdSz5rVNocDIpiDg/Twd6ZgYhIPop41lJj6qrjRs3mg2HIiJf+9rXDIxAGyn1BUuuXs/u7URalOMUH8d41sOUT32qutER7DIOOW1LzOeSYVZ4Vc85ye9mTA64zvw9xWciE8P4PYP1or850tOjxEsHCrgMLx+VvYxt1cswK/QK82dvp2BTv09mPEixGUoU06CtOcQxkVzNxT+OmEtbm4U5J5hEHR1r69/nhs9mJDvRQO4m57mnfycyV0Zh7ERyppP7uJfgUE8a10r6k7S1Dz2CxW1cxLkYi9ovkswkNqqsAbMA3zbiWQrm0ACz20smEXoYGX6vbRtgkvJVR0RESrpW0pNeZ+ur9JyN878IF4TfaeAb8oxbCarxrA8paOo8/S0tcBI3IVMwLni2+du6CsJgyl6igM0TWFv3LHbVL8f2mi2oatqNA+uKsOn9ItQdCDAJi/6ja+A5pwS1QXUM0ZPHm8a12kCCJPIUyquoQxEfSTH3UGjEjklcYYRgFdGLu8D3Z0zGGo9AwqsMY8TnUOIpHhLqHHdGd5aD4MUXnze0hCNG2JxAqrO/P/EumursMDl19qfG9tbm90m1RgYZbxpdVO10GV1N3DMV9OiLGM3x/vqHvXBmtz/EulLug8a0ykT+TfWkPnBRwONY9Or7CE3tNAlx2pwI9xxF76YSDZX7IaNSdSsqPtG+yZgsU/LosHqU11vtoUNlpM/5R1Dx+btQ1px9XOMpl1R0nf1MVnTdTMfBDaSt3E/qRNJ9ro9BU6Ur/IK7EJbYiJFzyuGdUs1k7l7CQ3RvGpsEL6V5zDijOj76IsOuQ24NF1K5bbR/DZNHnkuvbpKJkMkpJMEx9VM9cy+1Fzr6C8wt5Kn2otMkhbCQLZwjRc0nwz+dxnavxlpWMFo4fvs7nNBG7uigAG4Q0hpx0dR6eGpDO1hHW4mHLqdkeOYef2xZHozcHQEIm1Br2mBCEGExrG9FB1K9GLUgbEXr1arKNxDATUjZu4noLeMmpZSc+P4d6B5fzGRqe/RS5KlgVTjiF+Sgxo4UeRy/lfSoi24yiOJfEdz8BxC4qqLNl+554MB+ZBw4iLEXFcN3Sj454FvgGcWEalIWRvsNIGcvubXDqGPgd3bq/WSNl20neC2fAzNPduqnPnfnpv1kyYynfdP/XvCpGlDyqfrRV56Kr5Vk6UtbfnTGOLOz1Tc+IR+rQknnez56xC3/tuzncK7zwagbHHBN7G+GFlgZusJDa5HIadhr8La/n/K+YQeQMS3jRxOcfldClPCYFmuErtVn+puF2bZwpFbSouV1ljGuIgNannEZVvppJcnpOn2X5M+F15XX24KDDPdcn2pSk6imxns/SI/mXPO9y2pupQE23uBtVSzM9beSFmFP3Xojf/7Y+LfwesEfKKG7ZajuXD8ejdiIBGSNfBsjArhJ4ITdTYL/mgO+qCcVW1eDC0N8zsaQlkH5jW98w9SFntkyZPTMtZ1leCLjPvxmwtu2SXNYpnYVkzL/kvHASXHO1kMJLxnCiKtuYYWJhze2qLIkc/+tlN+bP0tiXRzGDzzwAOnavsdFwAFJ7r8/gmP8dPtfRutLyG1751O4d6t9LDiQ+oGiEH/84x9NNOOOO+44Qn3zePjzU30e1YWwlgqhq1xJCKmEEjLrbRRc6gOi4vsHFScFmVEYXUUY0xviHzbJXKdbhLkuovJoKXGgV3x3D+Eds+HdcWyYgfV+qo93asStvQcB2cSnEnN7wRUU0xhEi5XRSO6myz2e3Miqwwa+QxUpLlMIHyknvZ34nrcT//pI+oemPp/OuRLXRP2Wm7YRZlw+kXEJ4R3XYGrgTeZ11jf+kPdgTJxF0IzJ/jcMUfFpI+rk4Eyu79+az62Q8//beSXD27/ngt6Ft8seNc/RQqxtGw2mMHIzB3KD0HIgBNVkNuhsdYAz+YJ9EuoRMbkWTvQIKoEshLhqvXN+kx0Im8bsiAFDLaeEOKtYVHxhZDR4/qkkXHbvHiwj7diN/i+Slu5VJn9uwBT844TN8l7LI/B3SPhMEMLTbXdBvX73+GNk/hmLG66/iU6CASYJZ2DRotcwadIkLLiMEKdBa7aprxYvlv/AhPe1aRYWv2BJGiKjOnHxVRUoEXE0y/v/6sEDty7Ex0230DNqExQJt3XRIYVG4apVNHfKW7u/40qjlijcvfJH/pn9E27I9pMi0tbnLX5sXaN5wjLYBWUQT7sOwYqGY66H14XGxn1pf2Tic+LQn7PaXqOU+zIUr6Ki6uWliEyuw1bmt03Di0MOFCXPCf5yqnP08ep/+Jxg/dvQyxLnrXu/+97bqK6yJdddcLc3Zkd/3/x7d/NfUdxhy71QkXc5mL4WURmKyUcsPpMibDCj3c8nIzSuFbd+rZj0icSQ05jWd0nKfnhxbLDH8y/HwoH9u8+pG+U5vrjmhxnm3CpukLSJ0TNdHrqEm/FP8E7xc6ZuOzcRa53jg29961smamvRr+reOwp/iY/fbEXi9QcwZeDvBsph20x+ekeptXzdutXIKd8Lr1lF8AvpxmRitdcQRmSjXx3AgdeSEJXSiDGT7eHf9vPjVetZ/fvy1l9QtKzY0DJKxvxUisbK5p2rEHdZN871seUK/V8pbzTdhXjnOczNufkLf+WvPBWfwso+pEmypKW/8Boc/EJ3Oz8EE1rj5WDzApZ078TBrqVo7C1DfwkVnyIpCkH6JIsJQefIODay5fT6hlF0JdTNloA3nOdaRrQmEf3NMgwtuXP9fvS/LQ7ro3mzxUBiJVBZE6eMUT2DjNENGzYYGImwysO5bWUA6HML66n7yzi3vO76XH/T9+lvbnbBCKJKoQPD5CZkTzqoEKqcedI7ansmTkQukSjr/pDv1YVxAZcSt7yE/NTJrJuJONS0Exf73YXsbcXGO9JLkte6raEo3hCCqj2BaKdSlwt5fcOiInHezPORMI+ed9IjFXftNNR1lgKlVVeOVK4MIU+t6lZluHHdw+zpKop9jGfi2InKwcZtWFP5JtX2CsktbktEFF7QeDa5OAjHenn0dwyd3AiyjIhST2X9+vUGYyuPsQupmDwcBHOxeXxOVHLJsiHRl+EecZ2/ovIvvN6f8IF59LTavIDWvYZHGoZCu+wzwuArSqFnUN1YrClH18XpjpttdQtNGFieO3msxSMrL6rCt9P8v0OqMW7SGNLWe5S2VjPxcTsyuXmaHXIlxY5SCYE5fVyoO6EkUorMzcyHQxAVHhmO9qO6nJQOP11si7mMLk8HP/aBKDR570DNtkjEp5JCj2qOFfRaGqgEn1tGNZn5jKElkQe9Swdl+CQMonZOp4esimO6n0qjhW2NpGwsI/Y9jRjbMOK102lQ+Jm+VUSqPNGgjfK6i2p89EIyVF3WnklaR0UISMznNYoe62DTlhWdm5mcupkQgEI4ONaR8SKTmfyVxtvs2Ew1yNwAtJJpqGIzkw/rXOEbQ9n6K6jgOYvwr8R2etFtb93DZCoJxkgZU2wN3vTCM7fNwCAEURBjg4rgC6401AuqnZG/MwBx42qxp7Yfk72vJFTNAz52VCLEiaEb7naESzmmEpZGAPMxSivl3YuweMgDeKJ+JUanbR3/QqgjaSEJizpekYNgw8b1uOaaq9HZQbwzVUrXrl2D666/jgngpdw8RmPZclKHEd6SV5iNvflbzaakeCMxurtZF6SJyM9ywcE1TXChXLxfpD2y95AajxGVdxd/DBcmyU1M55zNOizL7Sd2nQnBRfRkBsXir6+RT9t3Fykct3HssJ1Y56rPrMZKqnpmG9yxsNLaWCqpT10xhQl98ny6O4YwenY3ot2nkdmD86RTiTHMmpjUXd9dYfrNrmb2A9KA6lA/aCH0qZCiTRIukqhKeXEWDi2nMNL8IoyKnUfvxBS490+EB6IMdMHGfnS6o/fY5w+fG4ef4cAQo8m76ek2OToq3kH2SI2aZf5d1bOd0dd81HPcaKx4OSQjzetWhLpOo3HdRDhMrfm76qZ5L0PmzKsJTSa0RLAr9nUXQd3YT2nDo49/86TxzK6MaeMakDy9Ee7e3ThAz3VEchPigwj74LMIIigDO967kswo+6nsW48EbnC8esehuphaCrv3mOR8MSpZ77V69SrKkTdw7DQhsP8KY1g7ODjyp20H2mPXSJ/wq6bvFjJisHXVLgRenYVpMcxz8ZzENueGXs/LiEjt3iC00/N+zoXpcO+hsE7/Z6fKO5VWdKOdEe40irkrjDQ5M+N1WBm+IdKfrffW+pxLnYh+T4oJOeYjq3cP4XGuhEwOZtGeyhd/Rc/xdAg285U7YbRfdDmcmnsK39zZR0wfkxK/TEXY6hinaf/jjxTqlE6i/lFDz9HUX4oiqlJJGcs1uQaNh5y52K4lFtRGfWbja+XqR/ynO3HGYwPOGTKULCNoOB2WZfBanw2fCC2DerjHefi/NTFa5+inZYjp/tZ58mAr7GrdXwtaZmamgaHIQycDW7+L4s+CoFhGtV5anp3t27cTh3sOw6QU8hikHAoljs2uJcQwJJhNArFlMe4TTZJcF3mAo2mEFXXsokQwDQ/yAWvSnBZ/AUaPGYWcHC5elJSNSCYXMA2GMeeVYfzdmZj3tSDces0tGDEyAXV9XMwpdZtJLKqoHgfI9mBC7aSJEn2guMGTfRiiUTa5SUZqJbaS8qTEi0tmO2yQ6/voDqQJt4O4TZXqzmLKA68xGD95nwRNkVfKhXhJYROpqU3e5nOIISalnM/4oVsp6iAmCBUv+/E8aAjSwNUz9B1FvTT8+xvIR1pASfSji/7W10/mCuLMj2VU93Gzonvr6Cd94fBy9PnHW0hPdSAZyAWNDDF0WLRmMt6U/R/CHA4H4vq6OF+o7G/YyCjFGnOon/s5M0Z8wkLqJbbR0dRLoumLcSNEJbANFQf9SZ1G2fXexqH+PHyDIWorzVcyPCJdqPpI6q8BPqB3YCcVUuW2pjfY4OYJt+Jzi4bPHMQqWwp+Mqz1bnonjdsGssSIAaWMNIMl7YfM96rdg1xtGx3VO/3KcOcGW+NACVwt9KSq3dp7WoirTib0KMGM+5yWtcit3owDmbvRkxmMnR/WYN2r5FN6KQ2Zfx+J0ncT0JxB1ThWdMo1uRhzZyaiKKts70meb36HjGh5W7Wt6OSDlhO6oiRMF7IhKJdBtGJdfJ9+Gt5SdGwr98COxTF447dpWPcfCoQEMCGtjxt3GtUyMtwJsQl2mH7MViG3kW2uYoli2wY72pgujlW6xDsPW2LpyYpkvst7de4w9/oJLhK8qbqm2kRgnF2cCBEh9oCl24juFMHD0x1NDU24Mvh+Gni+cKmegLvvuhejUs81+Sbfu//7qM6/mJv9uQYTrfns4Ye+y8jY11C5dTaTVKmSyy57x6334ZJzrsVbb72FkqwqXJT0DbKLrDZ9QYa18Oui0OwaaDRjQP2jg/UtD62K+oiw/HYDbqTem2D6SKRHrBFK8nX1JM3mHsqjbzd9vKTDRgGqQyJJFZ27TN841LSaapHrkLHCgfNeBRo9mtHSlAq7zukIgg32NZhCfLJqPvHnxI1Tlsecc6xNv5k3BzHNVn6Pzq0ttrWZPqfpbeBGmhtVD319/nAZmMD5fAIdKUyG5EZaUKVmRhx7u+wxek4VNyPc9LCOOmmoDhBjIw82iW7MMwgaIkPbhlu3gz+ZUVQ05yhKY2BOgxjvroF1dPxkm2RUiXjNmjoW3//hg0hIisNrr72G1xf+B4Wleei160RVaR8CI1vMmNf36LDyi3R/zclW323qreWkzYTYZvHup3FOSzOOFXeuQ8rF6Oa65M3NrkNnMsfO4Tn/szXGya+OoES4JNJTyJF+rKL20Lqs9bert5OkAU3w8mflcGPSvNcLW1Y1klxgIxqpP/B/oYgqOcDhzOBon7V+Tsu4frb8ASqRbfus3/l/6voI7qad/Mi+Sy5STYZSrNvd8I6pgw9rbuHiW/Q/Vh/WZKqfMpi1aFmTjbzcGqji4ZanWobicIPMmnB1nsJvMq5lSArjq/tYOGAZ5vrdoh7roNH7q71fYyi+0yQI/qvoNtyT9BqxhpuwqPRBo+IlQ3/SxT4Yecd2JF2XA//pBBWyp/b12Lz35b1rsLz+6/j1vluR6HE+ro78o8myV31mtf3b1GdGxy1Y3XAL3q64Bb/cc4v5W2HnMnOO2kA4Ri9HUjEF2c4/ulR0FA1dpxDzROb8ieFE3imxnEhx7O6Ef+Ph1H/jp2OPfQ9tSATDOZqlRM+Q1/bucdt9kv915t5HF/2to6/JPP+xysHWf5v309HWzzr7HIvqWwupDA612UZGiw8Qb2n16/8U34KXC+42vwv7q3N0nEppo8Gsd+zlZuHoIkai9rhaNBV5Y+ObLVhb8+MjNhrW+Rlt66H5yiqe9Lhe5f0UHMiOkZPpw35++M6i20ui91GHuNMlES6qNnnbrKLnWVH2mvn7DfE/wZ0jfvWpZ1O9p3l+DdN8f24+uyv+VXwz8T+mf/96z234wys/wG9++xv86he/Q8Ur6cj5Dz2ty6JQSX7qVnrBXDx6kDSxBuffkYO5D+1DELHUfR0UAwnTpsme+FU7XBjwClpaLzLKluqDihqoT6o9NpYfPtRXR3NfNzNsALEtnsj5IBoxqQ249IF9SP/6Pky/JYub+hR8K/ypofcYbmgMf7kCvI4d+O6pNB3ZOyZgMg7f80QXuXBjqjY5VWlmf/8AYmAzaGBXmHB/bS0xSMOK5jEnMrOo1BE/HxEeiT5n9pW2lViwYAHceleium452/kRGkn2OPfcc1HTvw3FfkuxagUFQYiDz9nQh6UffYRN29cadhcf14AhrnP1jwB6nlUiOa+PZpAybdD5p9/FgqGiPiIu8T01hUNzSDnbR+2l+WagJ5GGc97QOBacRO2lEsJkPd0rkjClZkIcXMLo0IqhTDgdIWofK1filBrjFE7qcjiAaqqpnqhYBpuXNwcwDdM582ahtoDMOmQe0tyW5svIFetCfVBjvIIc1JpzNR4mh4zCD0b9Hb6ERjqU27Afvt0uZqwp54EkYsAHPAax1vq8np918TMZ2AGsly07KbzCXxrdOilBz3wXesjFna9xurpCUYTDT1/W9yQye+5E/YQliDmvGIfyD+Cfz/0Lv3/9QYRPKMFBRoE0dtRXjuacdiWS2eq7YzzPZRvEY573Dyhi9i7eJtRI7SJ8d/byCAPR8oywCcB9WYqB8Awa1/UN9Vi6fSFeWv5X/GfN77jZroYXMfqXLqDya68nWVXOUrjjy/LyX8LnOC3j+p6IJ9FsdwjvNT/IyfbBL1QU5ktYdyd8JBlgkn1WQgeCm9BT5WnChzpy2t7ixHorLgx6haGZ6NN+NeGYWwk3OVtFE43oleSVVpExLLiIkiNlOMtIVGKe4AU6V4b0lsZX8HLhN4d2yfq7jGt5qC1oiyXSYhnbMtIH+kiLFM4Fn4tIeoA9ZhCL91E1k+38puGO+JdxZ8Ir6FMsm0WT3+5K0qA1UoaZE+2BIkezaPXQUxflwVAuqbKWVTyBvx/6HhclmPpM8bQZnsVc4GR4yMOs8zI7biVW+TWziKldxGhhFX1W1bvoiOoMJZTk0bGvmHbaUb/4lKr6vbJfmvN1WPWosKTe44Wcn+HZ7FvNc5yo/Hrvrdhcs/S4p0xlYqbq6Fgl1esWUwc6POxDUdq+jwwbBAyfRlnb8DB2Nv3lpFeobu5PecU8iw53R608RxZN3+rvmmQSmHw6/LlFQaZ3/Qd54NdUHxvnu6LmLiwus9WnjhcKbuNm6WFMSOrC6FtzED6ZAhPLRmBL53exY+BBbO9/wMxL77Y8hHKHJabd9fvwIyi9mn2a/MCbvIeS94RLzh00bqw3iObCLS+ZaPr0b2vsqh/6MvmptrNgqJ2Hv/Xmxl9Ah8pv9t9GTP9teOxfD8D+/RT0lfkiaGQ94i4oRPqtBzH+3r0Y+819uOT+Axh3yyEkXFII7/GE0HCM+NjfhDuveJzeZTrQ8m7DRK/vD3nbrO+7mrl9xdzQ9PeMMn1VRQaenlXS8nr+dobcd2V4IJgMB/VBtdhc2YNtJf3wbH6UmNc7h7z+w+FCR7djA8P0Zh47i6XF9VVUetjaRoqLp1I0r4SFhuG55541SbulJbY50MPdw8xT5U2HsHkLsSAswkHrnYobt5JthREsGh31QTvgSHe+HaMqTAXFmjX0GFdlYv/KaqRPSWDCmy8aCBe5+epL0eZku7eYCpR4raI+ImhDIuvX2mir71iGsURdVPfqL0qM1KF5Sf18J6n2rH+XtuUaOJV1ruj7VEpIAamjhhuDkk0hcOpxgP/UEhQ19Jk5i2SRR0D2TqXOTnaOS186glufPNlp5vO0tHTcejsjhvFpCAj3wKItfzR/z2wYwFru5VXHc/2fxk1Rr5j+qHpZmP8PQ7npVOeOGlLguXr3oNvXlqgh+IefyK4UCGEdy3vtz/fU0c2+W8e607F/fRCCotoIJ7MZhEKkT+Y/p3BnLwM7qNUdO54eibd+n4bVr8Qjf2sApnFTOXFyM+bemwU7RnMGlL9AOJgbZdOjiqO5ptlymCyH0cb2Z7G48UE8V/7gUF2Esq+9/tbLaNtQh0m1TMLM88ehV5Nh1+iCtJsP4NzoX8Cb9Icng/mdUuWepZOsNff9Lc+jv7EaF0ykEjOx5e5rGRVu8ML7Hwcj521S8FYN282cpe/+722OrIHTMq7d6Gnwpxx0MCEQPqQaKevZg7re3P/W6TFqwJ+0U0mkBYtkWMLFifRWTr0IFEaOk0IHvbYNnc2ke/M+Idbw6NtWdBQYSjIxNDgQDtPS02B+P7oUtFINrv1waLasPe+Y5w33XAsbrLCfJTaSRfnxNrsGk3RZWFho8Ng2fB/ZB+iNFUtGtMcYY2hL0EIGeHl5ufkpb7cljKPvkPdag76+P59Y690mTC0WBlGfKaRdT1xeTechNPTto5T0biqarUUxn1lS2gq19g4mKynELyo04ZzrOCmLjcHenvyXVKcUFrKmew8KWread9Ui6MoFTHha0UN5EZvrMBBhvM6jCU3wdPQdqrbegWYxaR5RjUoS8iBcx9u5mfN+J8P6jKxREU7Xjgu0HUeXECYzxniOM4dVrBBdlPsI8iMnEJvYzGTPc4iLjTnmuBlB9bcTwSYc7YhrZ9b3sYqo/tSndAiPqSRCYetOpwQ4EkfsFH/SS1Q3gjM5k1WlhGFuhfitorrqHdy8aIMjD/AAec+GP7cwtnrX5u529oPDxlV9z0FUdm81t+pilKOrn8qhVJK0t2/mO0l1VHRbtm8KHtmMQAoPHVgYi5JtvkYdtrGblGkOrXB06DTnNfW0mqOZEJ8eUrNJWS1kVDUObApi5ILmCvuNbufP/qJwtCefW85IPxo8Mpz07OYcHhZ/d33PJsrW7zB9I7t5HQ3tQvM8atdQl4nMMwgzfbC/sx21i8LRUUQl1XHlOOduR4yaSWrN6BYaGRS3cEmgNPpc5gOcx83iXNIXjiM0hTRjhBH4OyXQu0qMeZwTtq7LpOJdJJMs52B/4wY6NUoRy72M9qBiqOglVVxZ+x6TpCnOYclNa/MoMZKWZgeUHfRBQBTV9OypjOk4DUlu0yi0UYTS7n0oZl07kJmi3Wkr6f2OHZVUUN7y9Hc67kKPQ84R/UP6BR2OWziGTn3BduwXJahtHakn7VwLlVaPV5yp7jl+vGjx7DFq9Bicc85cbvx9zbySkJBoNvNJs3yxfe0BXDj/QpPAG0T2n4h4HzNX+MTb5qA6UrolpNlyQXyjnJggmYaiFfGYM+YqXHXDRUYJ8+GfhmPJwo+RlhKHlDFhSBrLfJlBUHMF0RPCFYvhyJXGn5BvMvf0bxVBRlT36jv6tw4Z3P3g/EJ8ufpRG+FFnuRIlvEfwUN/szDTuo9TlRfK30yixDbZiuYVwHUglCwWU8hvP83Q3B4vunCiAVvQsZeJnAePfQqTrO0JaztR0ZxuYIkcALbEZDsm8Y1Ea5a3LXlchjEPCee4OnoZFVrND7Z6aWfvYFI+2VokFCbP7wAB1i2c2wULEW1fl1Biqgf+kLfagUm5FEAFl0xz+IV1GLo+qSpWbQnBk39Ixx+eo0XOseLb7YD1S6TN0I15l1aSHagP+1aTkaSKnA28YTAhHNGTatBxKBCbaXiPvaIIfU3ueO/DRYTibEA+KVtV2jgHtXKO8HBtRVY7WXm6CtnnJsJpzkG4e3Xi4CFv7PskFJNnVmPqlXlkdOF7E1Il1qMvk3FtwXh6al2QTgrFUVOakHBBOZKvKIZdjzPVbQkRYXFiPs7/piK5eLXbl6mcdkKj8CuRxHwK9L+q9U+cTtvN7/8tR9ZAAGm2kkgLFuEwHhV9u9GS64jzmZxRTmNSdGUUWMS88BMn0h1dpxuq3sXSkn/ha3FP0miSUZONV3N/+6n7fFD2mEmkFNZPZV3lW1hW9grOO+r7rNCYJkh5rXNzczFjxgyTmPinvd9mwkQERgSNNrAQGd9KarQSGAOYUJfIBD4Z0oKUKPlQNHj6twxrGZW6j7zWMsCF597RuhD7m9+jd43JKPSoSX5aVGjVlCZuH8hGLZO7FFL8pHQrk83yDUWacHzCOndn0ijx7YRbTBuNLZs0cCE9JgrVSVVLCUXt2Ex872ZsqNhs/h5Iu9KVk35OI3B+8JOoaOvCvrrdeDDtSeImD3taq3oWEsOXyh3+mE91436nhcbAKqcn/KaYJ5HmM420W7bj6BLJBKUEz2nmUFm5cqWhN5TyZgyT30I9wnGw5RPMDeD3O9Kteoyi+wa6Hvuz0x1j7o5+2LF1t/n+4QmNVsLjse4nZhd/Jxvd2akU4bwXFX+XVGXEJw5GGitYV1aOoQztOvb1AJdYQ71nFUfy5OpdPyl7l8Z8JEPLxFKzZLS+jGxGdtTuSv6yDFxBc5R8qGS/4fAkH/LgCo9fvj0ErsEdaLDvNKFpF2O1METNZ9EzmA3WYEjficIbNQcD4Ey2mcSkDjhxAxjJc1zYzl40WAN4nbR8ivjcjexXMpj0U4mrCuE7Om3mCWSJ4Dq1spz0jDSClZwWRiykDklo/yvnl8DHI+Dg1QX/K7LgHNyJ88J+SHz2aGyvXUHsLY1ot0swyvtOJmRPI6ZzGjd/QaTcW22UWf049lRGJU/G6lWrMSJ2JCbHXIonMx9CkGcFxtIrKso3GdHdxP7mtW7GROZUuRJHnUc584NbApG3jV6qjQx1k+osbEwNIuwupirbjUhwnYBNHc+gsGcDSnp3Ymr0ThT37kJxz16mM172qWYv792Lpr4ypLleggb3P6LXnmO+d9Kw87pR5/ErePTMY5UPVvJJOo9TXxzvYVtHMvA4DfNu+OPwpnT45VJbTE8fZTb/SkBLTk5BR7sSG8lXHB7B0Hw/UiImIn3kaNLEhcHTwxtBLqPQ5VeFTMLNeriRqdtPaBvx4Ekz+5DRQMdBECE3PiUITGtAQHwHI11rmQBaipEjOpA6wRFB5EYOT6ZQURzpCums6OxrQB7nEcXUhLMmZHho06V+qSIstuacWPY/4feZD2sylNT3dI2K+nVSABDH6WdiIMcGf5fUufI4vFo9UL4mElMu5XPMLENGXS/iHM/FeLebkMCNl5ujZLVPyx9mvvP9ur8xcZbiUZTxPtVSWVmBp/76F6zfsA67d+80m5OwsMPJ2L5uQdQjOGTmFTuXvVwbCg10Y4THlUMwn5LuhTaLmaWUrDtJI1pRvZd0gTOrTP04sqtI463bn3M8x9YQUCGf9TW4QXHsdMD7NGqDYpmPsC0IlVnkamZCYk2tG5auDcbuLVI3tcPP6aEOTO7AuImNKMz3RCb/fu2UBhqR/fCIa0OZaztalMPAhNbZl1UgN4fy59XZKAtYTWXEy7GvZQuaaKAJ5rOmchdzSdypozAKqxoXY87EZsyYUIdLx1dRdKaZm/8+ril2GElFRUU2bPORDRf+P1kM/p39o4GQkIJiqjYT297R70h2G8KJ3KnimdTGeYdqlPR8jEiN4WY77n/ycc/qd2e3bcfHDf8ytIpflvKZqPiepSRlHBeVC/3vOqX3aSNe9B/lD+Pbkc/Q43Vqk/DwGz9Zchez8OfgXN+bT/p9w3eTVvjHor466cVn8QQZmcubf4nCtz2QRvywG5MzGihCoUX624lvDX3T8SbNmu792NRAyiciNmYE3obx/lec9OmeOHAvk5rC8PWEn5z0XIuJJCcnx0h1f/e73zXwD0l0zw3+FjlZLzCTx2fZnQtbvZzwDYWXLa7XyZE2b6BVlCzSTeNGkrZ61+Hfmc7FaN2zafRwNCB8biU9wJzE/e3wWgb5h5N+QvaMscZ7tbftcnIQDyC30UaNdaiW4hHczIwlhZJkjmeGLMBlMXcanJxgGq30/D+Q+iREhTYn/GrMC7nJ3Efe+yYqNL5W9BAi6Mps7XVAAxX9Yv3sMTvgd2SmSTYbDRWLheVY2LtHH30UfVccwO8mvWvqz/IqHCuZsKAlY0j+fHPtq4SiLDESy5+lVHXvIuXaIvT7N+HyKy9DuveF5rktbN5nubd1rVQlf77rRoOrlgdreNGv2uRI5dKZ4hjHKv/Iu5le5jaThCd6M5W23ga8mP8NG6RkWB8Zfr1Vh3VUqitaEwoHegPllU66MsskqyryoAXPUnSTF3uIao1jr46eHac9MYQN2eGGO0rIpd7LyMQgLVi1E1kl+hm1OYwdUvsV0FBfUUSPMI1uS31PsuyryhfhkwoaEvpGnqd72m+KRk+tO1wXZLH/DAz1geLWLDyb9cNTpn8UPZvzRi6C5N/uPifPUEpuqn0Zu5i3IYYWFSV4RXkSXsU+nvVhJPskTdykGgT79cDJtRdOVKhTSfW14clV8hl6r+SYO1BrY3rJIbxEntnZ/Hdw6x/oQaTFM1jy8DKqYYuQTbT7EzcjvNGXvAyPyj1ZdhciaoNh30JP9wXEaw9KoOsVJAt/9Pwm4zhlcO/9QaEN4xvGelNfGkODeIqNEAo+rC8pZDfys0P8zCrqR4KlUQMMZTxnuKqgzpHCojZsph2abUZZZ70rSt+PxcVUEnWKaMA7uQO4zuefR2wkz2aV/7nkDtwe/jg3dnyhYxRFKzduWouf/vRnBhK4ZMliXHnFNcypsSU/6sWXL/+Q3v9xsEvciNIuUr0RtrGJmGhfqqOmBZKVhnU7PJG6iHLtVW8kw3NCNS65sJYRmwFG8AZvN2yNCSScxBrfn2wKxAdUovTy70ZLvQtuvjMXsQmMAtBrveN1fybt2uGiaVWwj7BHHYVlvNmnWxqd8btnE+Hu14U5NxdwLHO94Lr7zN9i0VTljtFfy4FLTgBq64kXpzR6eNtLZh5v6qvCK9U/xcPRL35qjtTmclnrT826Eml3EaIGrjmbzXFW7qV5vW4gBx/u/Bd8WxgTorda1JFWEUyscU8Qquod0JVcDOUBPBLzL7MeWjbSZ1nnz8pL/C+6yWl7roe/u49jIJW3Uhhyp/XDktu9BgU9Gxl6HH3MKlJesT8V10KcY85IBczXMch8n6i1TqWow1jeVnU8qxOdyrVn7xw77KxYh/Z80t5R+OL80IcICemnTCxVr7hkNfZvZ/JZCesl7YiJdEXlk1Ri20roRw1SvC5CpNtU8p+OPCa29ehn9XEOZGg5nSHiwVXgJC9jDSyJjkyaGcHw8OtkWFjADHdSxw3yE3+W+nB2cCO0o5vGMwc1pYOvirmXGNypVPYiLMY+HyUc5PU0vPv7vTAv9Fuo7d0h6dAhAybN+zLk7GyHnVcrLp14G6mtplDVbAoiCbsporGS0byRfLObKChwOT2m5KTtL8Ikn/tJl8asdArFSCTivOAH6GkfTflgPzPh57au4Xd0YazfhfRAUvHRM500goRR0LjObV/CMOpq+tLIi8tFs4mcZ2KRWBBNjl9nGtaE5Mjbr2LxhR9rc7Rq1SpcPf96hHvYYBbWIn4s49qJLCph7jE84kydh7KfWywUZ1r3tR0VlLbOQJhPHKaPo/w6YV1WcuWxnuFMvseOYd5AUg+m+Ew1dHNHHGzjGLbRuspPsL9+M6n4tmKkn8173dXXgbeLnmFCbwGNYfJRCPfcUEVhjgDCR9yZ9Puu8VzLiJVXT9EDGcgy4PXshavDkL8yAnVZvoRcUTXt6kNozvaHs1sv2ly7BgVgDjM4yEiX57qesWjdr4kLSvSoOtg3eZDmyxeTJxGmRXt81bIQvPVaFLYS51lJI3s1BSzWLQ/FpnWByKAXuGV/EJwb3Elb5ww/qos22pdyDGfAob0DaWG9iGYiGgqI3c0IQDzDx6mhEylgdA0NiVjT75p76rCj9pNTjlrtql+IifHnoHgnB0lMIwZcK+mxPsCITzO9n0w4piHdQgOjnowLDkz4PchkK6/ZBQgMIyuOAxOUGSaXsa8SJLaKQaOur/k6OBIm5eKSZ3ixtQj3MmlytNPtNJ5j0EboSbHdEkI2dnNchBDSNpmqeXvh3zefs/jpQY3OpF991mu2d71Ez3EHqRqjiJEPIl9yOar2uxNbTcpDGr2WeuBgeoeBnxU22vyPqi7NGWxO1o/NsI7gIX5rT9Yfle05jzBKQJyxA1MaHLJ5UaxNeEaGuIxqQYgMVSX7q2TRA7l51CGax24yuKg/+/LeVTUUPWGkoXhjCKbOqYAj27igpZ9iLAOY4EHP6Nni2TuqQlUnIc7kkaYC5bGKkjnLykroJU4hE0s5dlFt9oorF+DDDz/CJ58sR11dnaHm27RpEzrr6HHfTQXaUEImaHx2lvbi47f7UJLdj9yNVBwmDZpDZxv2rSCDT28T+orDERBBCkO3Lqz7oB/LV1DwjPNsJMWdFj7fi+oC4J311IGIJMUk5coLyVvdTxjJtx7JRgINZhf+W8eI0HaMcG+HvRvhlt6kOuRc5CjIDqXaQymZvn+7P/J2BOKSaRznSuAju0fhXl9U7Q0gDKgUa5aFITSwC1kDJYyehZHlxx8B/BnkHP2perenpI43aVSLenbDC0kItE/7rF30c7ie/Yp8Jzmle+HZ7YqR45tslIX07Afw/TX2/TiBHqT0u11kPeeNfuPptdaEs+l0+Rxe7it3S+Nr6iEerOcYmfkne5sR7pMQTulWq9T3FaKCnlYVBvx5TyoZURO+mz9F4ScDIpWhKRnZZ1JEPxPqfHI8aHl1MVas/BAZB3dzErNl9P5P7chEt9RaQLGTkCazsEe7nwtPuwTOvh6kj1tNmq5VqOy0UXUNL/pMxnV9V6URZEn1mcvQ+qklPyrEnuB17A2OaRvixWw0ZYfdgpayY3FpAfGp28z3+XCiGV6Eq9V1Kv3EKPcR49rDY3hIrKu/je1t+7vO1SHp9GmBtxp+ay+G0McFzEU03ymIhqow0Z0K23NS7O93NsIj4oQVXlq9xFC+cTJzcXZjaNXJPFeC9/nEp87DaP/JDNdXEfe6jfRVa+hRnkPjdyRDX2SB5f09HSTL60ZWiwHznREeicYrrf7g4USeT2cXQ7eX5jeZYWSbJLw+q+raTVjKFj4DvdZdHnw2YuaJS/S1G4suvq6FQTS0iurnPI4u8vxo0hrrP+eUurrnYL3o5CCXePOeJyqqZ9WxuIKPV/ooFjLABcebfLueXEyttjulBzrFk6SwqLrV8x59pHjPNe2Q27yfPNfbzGGVXtIi7qpbTYNO9Ii2cLk+b+4+zAChELyMH+Hkdei8OopJ1BJDXL2fEKQIYq6vITzjmiz2OfLjptajISfQ9KcOGeRiMznqPQzVHv+uCIp4oANGVZCii/gOchyr/Xds8sfMc6txzvlVKM71ovJnP+bNqKDhU4lxsyvgllaDgXYnNJNzvfL9RKz7G7min6Nx8RYZIBYmM+mKCpK7QwgDaUdYpBO5d1NM/Wge0FwoVVM3R+KYTrH4unliYuJ5xH3yGXeHsa+vZp8voVHE5+U7Nzc4orbOEWUUrLEns4gjDZQBZ4pF0XvYxUW1k0aIigw9UfgN9Lubw6V3IrwHRpJf3x317aLa5N+oLurWy/l5wIWjux412MSleg+c6akOwlTDkz3c1qP2If/w5WFLGF6lBYSX1XPjppJCnumAQE/0dZGGlBC0VtaJDGxtKGz1YoMxKbKmviMYkagMHfkzjAZxLCMoYax+bc70/vpMfZNBG96ExhyjGfJEK/lVzC2SWBckRJtB/V3wISk7SlhGaCVt7ho7qe5H4y/zjXj4EDI0/5uZcEupRXm7M9cJtlGfjWXosxatvRaP8/B7JXsw2jcorX6879hJg/r7P3gEv/jlTzBj5kzCA7sRTTy7opv+/r4mwim437ULbuPm/RK0ZE+hvLYT1r7rhttu/A7uvfqvaCsOwL0Xv4wtS7zw3ft/hHtvfRQjRzMJ+a0E/PtFe3rCo/HQ/X9FUfmlyDw0CZt3CSP9E8y/5AG88QaFxMb74Ee/3ofv/TwDvv69hD1xbWD7ObPB7JTgqCriYZhiOLYVSVAjRcV04d4bCpjoSoiPKPd0GhMbFT0WrfVffzcCF11Vhk3Lo5FzIA/N9FqrvtVXjmUrOBOGGecynR5ujpW+QXf7MSquj/Oa6pwdzfzsPsb8bNrkFOknNcZ6eZh7nmJx9KcjSvMhx6v6n/q4K99dEa7UlHYDEencGWscnMMx/Mfqb1pfSHh6it/839OG14DxXL9Y+QMKJBRyFzgcR3f6FRXhNBYjaPSo7MB3sKfjPXxc9RHK8BGz3yMYgjo7WNKTPdmba55GXXEnaptzkRP5CtKcL7UtMMMmq94+4vDqak1y3udZni68Dw57KXYxtRx+/v1GhjvWMw1zwq7Gu4ULTWJLI71ZS/LfPsKbpc++nvBHwkA+jYH8rM+b07yLctIPYV7EjUdQEq1btw7R4aMwLu6BIzKprclGnse/Zj5snrO8+zkUdv0R25kFH+dOWXd6c1WezbmOBPxvIY/H69lvMYv88PFA2p8xjVLpVilsyefn20wo2peLmIdrB9ZUvEXjmsI6dB/Jc5lVAyaHbUZPlifGxszGyJHpQ0mX+9quwbSgOzDG8xIK9CxHous1NOBHIMnjavMVE0LmYpzvBGIwP+Km7EbzN4vnO9lnNjHlKXh8/1041LqEeTb9SKSRLbx4RS/l1nttk+09SYsJx1mA8yKvM++W5D+FHifCEAj3eSbnWuyoW4zdjW9T6vtI/LySOw8cOIA5c+YM9bsTea5Pt031LGU9xCb35TKaM+eYlytysWf7foO5LvHbgdcKfm/a7kSY69N9jlM5f3rwpTgn9GpzWKWnn16ryreZ3GUzaGq5dvxq/Jv0rkbSiO40nmsZ3EqItEprjRvKlsaisdCL0tVtCJlXhAh/e/Yde9NXfPx6UUwvYOLkGnhTQc2bXVKHcMnapMk4UhKsjPRu8u0OrByJfh8y2LTRe5jvhVHjmumpDjHG9RhiN2fMqcNo4jZbAztQ5dGB/oAOdBALED22DhETqxE2qQrdSZXwGF0FVwoZte4NQebGQH6XHXzmFuGWxNcYkUo19f1c7vX4uPQtejYrqfb4zKlUmzlnYsDV3AT60Qtdi6I9dUiZUQtvhrm7cv2QsTQKJTsD0Zzni4pdgcjfQ+z3zBJKM7eb+hBGXIajp7OdwQG7d1yP/qZvo6vlYj4TPY39FDbquRiprrYjxeXCoefqYNSmzm47FRufM4IlSlrM6F6KMMwnZ4VtrFd53cN7BJL+7tQ2/af80mfhxFU173OzHYtY11HmblkdW9FAcZGQiA700rhQjoaEdwTzYCDRFCn86Xe/Qce8+EIyaDwX0u+hPiPPn0LrKvJic++OAc5dbkTttMvDzb+Po1OgmefFsb5DOKeJum8noTcqujZabCL8zKvXCevfiMHt9+aQL7mBkCN6e3MpnOL6I6Q734TJPpecFeN6cfM91BKYzI3TkbAstZ1b7wzCf2wJbkcXea57ervw6I9/QlaWEpx//vmorKjG6tUrjZCMOMKnTZuGgwcP4uabbybEogp1pd1wjchFXmY6rjzPF9l9f8OO9V04b87FqK1uRzCpJUu6X8eWj0rxzdtuxAv/2obfUkHWs/Ov6PfLwlYKJlXTtf/t+27CAMV1Xl5Uh4euOwfubQeNV7qH/bidm0ZHev4dGbEZyOagZl4jXcmm1LFuO5SnwfP8CbdZsSkY1YTbnDetGnupeNqg6A4/mzK7Fnm7A3Bwvw/O+0YesldGIs95LTL6NmM8pemtKPexjE2Nk2BSWB6vHOpehrVtT2BGwkeklv0I+5syMMrTlvtkFbVJuNNouJ2CsInaKaPzI2xt+chgw09UDJPXQC1yanaiq9YTCWMb6WSz8eFrw6cNpTZ97a7dqN4ejN5ERhq8F5hbWvoWR9//w5ZHUdObjRhGiv9bTq8GjHE90nOG0Zw/Xojo9G5pO3tpxYdMDBqPqwO/ZyZtX8coIyohQ14ckg4nUOQ6k+8bfs1BNxmtFGnpcMLUSQ1Ys/EADlavRpbTB/ScX2BOzSrYieUfrkBJ3CL0ER4gdcXPo2w/uB7O9Mj6JTUjIqAfi7auQH11I7asYKJZKVkOMpy5EXDG+ImtSPU8bKAdaFlIyMJF9Bb5HvexarsPYF3D95DofuXQOY/t/TrSSWun5JfjFT+XYEynkevi6IaNxG9+UvkUxvldji1btsDOoxNbnf9C/td36FX2o9cz1tzmdeKP6cfFLXG/xCtF30S/XZ7x7GbUcVLrX4n8jncJp3iHXpcuYxDJ0+jGRUbGk/C4WszC3OJpPB3eYBW35mNH9TZ4cRFS6DTCIwDnBj5H4/gKtHX5Y23ZbmMUqdhlhiJ1zl6saFyEfbULaVi+w/BrN4IcZ6GS4LEDXRtQ2/ch9ja9i8217yCwZYJJwhTTxP6WZVjHTV51XQUG6nw5+d1D2idyyJLFpbD7YxAJw2ctYAjyHX7nv+mZKoUDs2wmOP0aPl6kj3J1NZi8hRkvILiLYgJ1JXi37sf0fPZhjO8CXB7xQ3rID4fK5c15+eWXjdrl6NGjT2hc/zP/6wY/W9FxECO8Zp1yF3yfm6+rIn+HEZ4X0zNxfE+K2lTG9YLpN2Cq/0UmUedExvXC4of5LFmfUoc85Qc7zokHGjfj+UOPIpt9xJsiQ15UKZRxLQ9yis8swxtt1aFlXAsjrRD8kIEtrzQN7KCb9nHhEDCfOEtKlHtxwVWxZ/JSS4kX4Qt9cPa1RRNEBybDyIKFyMAWV3ZLmRccioLQUeqDiRcXIYfGaRC9sJk5XggI7kJ0bDsjSvZmUSpt40JOM7WKP8PpLZvp/yghSRcwMXEtH8EeY3wW4KKI76E54lX0enbBiwauPROn9jcvg5KQV5a/Q09lFzfLP6d63yi8WfIDqoIeHrNWlVV2HMLCkkdMf3Ckl1nsM7/Zdxsym99Gm8cBNB3wpnfQF0UbadXRez7vwgr4zyyCV2oV3AkDCRlXiWrnVsM3LO/dPJ+fcm5Ig6v7DiOF7tY3Cp6wRf7245fI6X0bu9qWIYsGQY/bMu5ul+GTumVmIfW0i6axOI+GtAtaXBeh0eVFHKjrRpLz/KGNtFv3uTSs5QEbzNb7rJ3kLF6f7j4bMa7phs1Bm9q9TVvRVNYFR2+KYgUSiy6vMkPlk5jAVktDWTLdewnzuDryZUJG3Jkgut94tjO4ua9h3SUMIhFloEh+W58JT13K65pFG8ff89hXdvGQ2qf6HPPIzLwmCj9t8HStfk/jjiecfXfT9gD4JtejvKcLRaTguznwSY4NYaBt0YazEW1NdD6XaoeHGU+sKlbb2feTP/o4sBMLFjJ+3ETzPAWFnO9d3FBVXYGrr7qaiY7rTTLjnj17EDHVE89vfoxbsNGMBBUgf5cnduzp4/pxEGuW9+C2224ztIfdXlnYu60CPp4huPiyuVizYj+8PHzhXbYCzy9qxOxZM7D3QDmuunwy6pb9Bx9muOHym0fCseMA+ujyF/e1ilh97Dig67mnc2d0xo5RG7sSQiLCbfUm77U7oVJVdc7ILfbE+Pm1bB+qsdJh4yX+bF7rE9SJgr3+8J1cjfDgHlSsjUZiZBN22X+AQ13LsaftY2xqXEYKzMMbzpN1z7+XP4TKnizDWHI+1zQ3Os5cXFrwTvmqI+6jNvGgOqIYnU5W1E6huBDJzsyXOUmemnSFOuzqcWhvHnzD2xGfQFgU+5uSZpVsK8+1RHl2bqECqUcvvGMbMdL5siGF5WNtJmKYaB3lOJH22vHXmJO9w//Vz03rujIc6DzoeTxWRShEeDyapuNVXJzrRIQ6jeAA80Kr/UGGFkilxUk4ysgin7xTfZYGifMfg7HTQzD/RifmAZEIqMwVTUx86iFnsjWZhEYEIDC9Bt32jccUq/gs369rlQBR3L0Nzo3e6CPHdfmbI7Djr2noXkVv4ke53KGXEQ+lsD0X+xI/ZC2KHzJ6NKmmeM0kBlTqaYfVpKxnymnZYPCETmy3IOfRQ+9kYA2MU54s5NRD6rlGSsburV/PHas9DQWbd0e0e/mZ5QjqTeWiRONlMByk+zZ2tdBbQ6UwXuflRNwcw9uipJIRXdnWwlC7s3kWGYhJPBI9ZyHVexbv72RCrsIXih5QUuJW8aVnNd1vFsJcZ/HaWfAj5ZT4kp3tvA27RKr3TIzxn0XsN1dA7bhJzVbX0UQvZwNqWuuMGp2CEW10cer7ekhJ5kq6qkh6q2zMAgwDE0pS1UYBgrZqDNgTExsdTdnobvS65BDrvpsTMSkCmWBaL6EcqQI6dCDCazxiAqehxYM7BxYJ42jiSSameFTSWAT6hVKyOZXPNx3hrklcpAOGPP069+9//zsV8Nww/0rbbt9qQzPxD+NW1e9RbqPN8waRlk3FmuCOToC0cHG1XQWEwGwwdepEDLUjqfCOTsg6elHW586k5BN1ntq8m57hHsoFN/VtMPdqohSzVQSj6iZ84ewXwnHYN0WnV0LMsGTu1bZqfy8nMlvQmCnjBqmjf9DNp97H/mWp3ul5mks9aDRzpeD84USrW0tpDzPfrTEtj7EjPdHdbYcXAtGBKRRvJfMbGACPPmZNxc7nIhRJNUsuhhFjqvDmR+GUZB7ApOm1NtgAPV1ScVRdCyqg+wtq0dRfQLVGhpcHjSB3F08EeofRC96NxLFRTHoaZ6pP7+roQEVTUvbpPf2cQ7i4M0+FbT687GvYQAXQDVRw3c2+KPhYE/G7tlCsC6kHmzd7Iv8/UXAJJtcvGQsm3ZKJuEuzyJSRAJeucfDqm4iIwDTSz43l/DqZFKCTEek4iVR3HEt9QfDsnWzeQXONVC87HQm/YdJob78DQuxTzWFP8ZXWXkYD9O8BJ3pzWwjxO2jmsE7Snbn0pRhqtfqB3ZzJc8yzOdBlSP3Hs99VzsIdte6oz1sl3CWZ9H1e6G1yNW1pbbgGSWXoKHAnE9AsjinWGa/Tu6rO5PWTYUzHqynu3EcE0XDS5+KqVtdqHISRiEFEec66ro1/k0NB/ShUkBAefaXeqMj1RmGJB/7zNrHg/j3wCOi0tQ3vpPFpQSaHzxmfpTpcmUh8LCPOtN0J1mEPD3cqYNocTpKV7+VATElVHfpi4aLXkZScBB9fH4xIT6BHmFAp9y4ERrma90gj9V07cxBy9l7Ia+NMQqFLaCWyl4YjpOtS3HzLLWTbWIzYGKoWZ1FMZ8dkLLjkGswgMfjksRrfrGfKq89K9wb9N7boqtRHB7HW9gaTQxiIbO0S9mglhbJ+ZXRbh567r5XjlfSLtbW2RANBzIR1FzTMP7yD7z+AbU+noZ3zxczLylC0lZvWDLZBDz9zbOF6YYNqnizZT5ANjZN4vxZymXPzxiGxu9G2CROuub3vSMin2kRUpKdS1E7OjDrompOVAyUbUFS5l/SFjggJ7DbG9BCZA+tUEMHqGie0H/KH50hSIw5Oiid6PxdCOp3s2eH/W067Bk4pobGRfo4c/J070xOHJYZ/ewIn+lBnxstY9uKn7CIJTAiI5cQ/kY36+RrXUc7CE3LH3RuL/L6V9ArXIXRcNVwY3tU7mInLsR3ZBXvR0eCK0DAZSyNPu/JOdEFu92rs6nwN3XsZN6QBm35TNnxJITSFIeeoGeXwTC/HDTN/hwO+H1GBi7yZ+0Kxd88+VFdzJ01au/QgehyY8GcN7uHf9VrRA0j2ngMfRgMi3WYOJSQoeXNP42sY7XuRSV4bbpgP/3dt1wFsb3ocHxUyCZAG8Kygm825qamp2LJ5C5OWyNectp+c5hO5mCSaAfpJKcP0ZNDost+EJF96EznpaUecR4issIpBlEW+IPQRJFIsZPixsvwDwyGdyJzXzIZsHGzIIGuHrR+Jz1n0bOHEsvmTf9fLfoL5u4xif0Iv0pgkNzpgJrZ+uB3tzZSunVzJEC2lZ7niDXBhSPElZ7HLXLahF6bGLUBu55uEqMzG9ID7UF9fbzzOA4SYvJP7Hv2AXUgKmshw7QR8XEL2Cod96HXMQDm9T3VMWOxkqFHoURnlcf1fQ2ttEF4v+R3mhlxraKhUBko9OaG7MRTuglHB5zGEPJOezDiDwbaYQP7yl78YCsLY69ZRBSuYjBfy/NgWCEvV0pKd199E25fsO4vc8baFzGK0sfixrYnPunZv0/vYUPsvA5mYHDDfLMhWsZJ3LbpEXbt5M6niCH2Sl0mG1V8PfgeTAs/nJqKYipW/o1d1E9shCiGuieY2exre56Tsd4QXXc8pKWhJSOvdRDH4EVXs9Ptvf0sqyHk2KNiJSmNPEco6N0OUehn1OewHB3Fv6h9odE43rC2L8v8Me5dNJmHUlV4dwUK0EFqsHLp3J73NPU0ucE+rNXSO+kyYYh+DhWX7ccGtKWf7dDkyGUrcwsQZkrpPfVUREG8Xm2dLcIlGehwTorvgnVBPwYpebjbI4kPP+JV3HUII4VtF9FJXM5QsfK2KKP10Dxlmbdxg1pIjWvdRiXQXDV8aKbwW4oKwR0jLN4r5FCvMuwqe4c+16Zqop7joehmub42P4eUvGQ8gg5793KYDQzjpWM8x7KtpWP/2Znr6epF+cSHqwygw09PGPI0+FNMbOtH5V/AdmEw6u0mksZvInxMR5TTRzLH66USeMwf4EqM6EaV4D34YBS+7ONR6/IzGTRc8+pMxw+PbNMgnUgC7guHfEkx1/jk3bM4UVTpIur5nUUqqvkDMoPdsARqclqLJbp/Jpwnkd36Zy9Gb2HAXskfwvUoKStEZ0WTDoXIjJUGYchrO9nbBWBDxa/NKPTjEyNxuQ78ouJIiJwxSGey1qPYUalefkvEiXHUl5z85GpQQq891nT7XoY1cOr3e7YyobOHmrYEJjPmCIE2ox/zLSjmHMinWYLB5HsP+1nMf/fxfdF1rzoiJjjEQPBnh0fy3bLHIiGiMSh/NfKb9yC7dT9o3ymnnlbAiyBkfVo6mnAEsW9SH+JGupDIkFRzfbdr0c5Bj/xy6CxMRlUrWj0DqGLQcREQLE3DzHBBLrMxVKQSuN2/gxpZ45O4MuIU0E3bST/hHMb+3nbAQm8iMDv1bI1nUmVjFQ/s7wkPM5/ybMw/VX1xXO8kEvLGdEYKE8fWop1GttlGCXyBFyHwILetscUbBLkqcR7dj/oXV2PRhFNryA+DJjbIzKTtHD0aFTxTta6Ea7pr2P+FrRIu4047voBH/QSnXRT5HA99fc8YXQRH3wdL3UFXUiNCIdm64nTEm3ZYfVcd5TPVRU+WCXcvDySDUB++0KjovBjDK7YovHCb4Rffl/6nvOyXj2h0Rp2VYH/0yMmh1jy+yqDM5cccXyUXBq3cB/HsuQ+SADV/0Vu0T2FG+FG07ohiGs8e0CdTr6k07q48nXJYmy727t5N4voa4r1a4+/QSstBP3KU9F207vFf0Bu5I/jkuiSMuLjoWeXl5KCzOpdzrGsycNncowc56MMtAE77XgotYXjvLWykFP3dyOMvAso6MthewtenXFH94wyQC+hFrnOp1Iy6IvIn4v2RjzOoQR/Xq1auNkV3pvYULBRk9HGwedRnEIa4xxA9ulA4AsuhgzG8gLRX3DncmvsTEvXPNY4o6LIAeabFeqMwOvRIj/cNR2M4EIy1C9Ao02y9EkueVXNBscubWc7b11UPUbJODrmN2OCdrPtNfs69AzQZ/xI+rQ51fK76fthjxPTNxacr9cG6dj552b+NZljpkdvsi+DFaEkIeX2WzS/jG29UfswKuRGjrNGNYBwcHY1HWy3ynbvi6J+L6qJcxyf961qczebb3kTu7H6VcWHs9avDD8QuNQawFxsLhCWIhA1z3lvEuDnA9/3vVV+L9vxcZD88999xDzuE74WufMqR2qXMs4/dvuVcxOdPZsLGo6D6WeI8Mb52nd7cmdOHA9XfJwhe1KdkyCz8Z+z4D9hQn4SIo495q/+EGvK7ZunWr2RwInqIizLULk3NamMCzv2mtUfSL9pjIbHmbcT3Ob8Gn4Cm699q1aw0H+u7du7F06VL8+Mc/Ns/44osvYto1pJwbCP6UjLUSKH+y6zoI4tTWvxlJTj1Y/p4jbpn5PVwR/eDQeFNf0XOlEBbl5UgKu0HMtU7w4GIltgYlgbVsjkTI2FoMBIivld54GjO+boOhYPUjGUz8v5oD/uQvrqe6oR3aKjzRQ4yhnF0yrkWLluA0D1cG/NjMaTtrCyifzKgGN8D9ZX4InFTNjRZVQelsEl5WXko//lSfF152D6EDV0T+lpCDi7Gy7GP8v1HvILsx09Ao6t8flf8eG6oXokrGOL9TEZs4XreFrB9L8hdyg7mH/MbzzDjZXrcQe5oWmuvsXbYiJSACtyc8jzaHhchu2ou3975NVbgA1IzOoZESj2v8foPpvpfzuIJYycOOjqreDCxt+REyut7jnOeOQEdbFETFnXzc0V7/D/tYfzKuPe3iySRwOTbVbYYd2XlSyLyzqOkOtNsXsj7Z92mEB2MW/DnuNX/pnhGOYwnri2TuzFJzT7Laf+mN62NN5g7u/dixOQfRqU2EjNmA1jKuU/kz3qEFe8h3H+J0A+v+ECFLu219joccpOqHMq6Fm5ZRLceCIENKipV6pcaRPNwy3tTHbAIqZLU55IWMHQHYx+TFCZPr4TChEJ7E55c7tXMe6se5zs+TPpTzaUv2F2KAHatejvc3IxyjcAeLfvb02OYZ/Vy7bhUa2Ml7uOvobuQ5lV7E+fajLMuLY68DpVnc6FY64ZJrL8ahtrXIrD9ADzOZfDrrkZzKCCjrKWdvMMVhHDBpdhbiYstg78k/kkaT0oK2R2JyoAzrWta7MO3WIW82bXlbEfxZAYpCHgp68d99HLP1ZO3pINtI8pgmbFkfiP3rQhAf1YGQkG5GExiJ5Vd5UikydVwDSgo9kLcrAAU1jrj4rjyGWD3QTqn2mTNr8UH1uwiw18YswMzLx4LqdDISnNe9hiJmtn6hcq3PC6jrowANPc63BD1xOtV+xudu37KDVL/dqC/xZv5IPSKiu83z1tPWyFgfjD00rPvojJg8nwxHXP8KWM1fhNF/xi/0Fb/wlIzrr/g7mscf7hEQ5VqQN42BhM3wSqmhNzIBfnZn17i2JqS9+7figstLTWhMOL0iepyEM5XXa0KIeFbrkNeym7vkbFw28z7Epflj+3pONnFxRn7cMp7fKn6a9FAu2LOBam3M0pZRZcEBLCNMP7dv324S6eLjbUaxjszGXcRGZxtPX7zHpYa943he7RUrVuDiiy8mlvsDCrW0Io8LTYrPJHpLX6SBtB0p/tXYQQMjhYwdk4MuM5R63lyIZSiryLCO8Uw9AvNd1l6EagrEOPGUAALRpgXcy2tkfNv4s62jq6+dntP3uPFgohihCeGeI1C4jeHp/CZEnNtIftm7sLfxA8qY76QhvQ9jg2cRZrIYDXZ7EO8/kwtcBKmU0hlK9zPGdVhYGJo6qrG56SWqAc5AS0uLOUr7l5AFhJnSNBFG+czHnpa/EquWQaOzDgFtNyCaxrlzbxA2VH5oqONk1BruawrtyFsrY14TrYxiGbb6uezlIrTS/XT33Xeb9hGln6TgdY0McBmi+pvaTBO1d280fCjEoHdX8qOVWGv1U0vtclfzm/SS5hOPPhJv5P8FvZRGjnOaQgEUf2O4W/1AC6G+Q8lG/3rpz9iwYRs+/niFEfDRhkKeawtyomdu7q+m4M5aE8KUqqBlXB9rrOsZd+zYQYGOULz55pt45JFHDJ5d2HIZ2tFBY/DJsnWIiYk1+O69e/di8eLFyD6Ug/TICdj47j5CsvqYOETxhR2sN9bnuJFTzfOrv8kLLoxnZGQk3n77bSSlxmNzyRIcfEuxhD40FtD4eJuxB3q67PxLUba9D37B3Axy0R2OGZVxHRFMpdBMjg/isDtKfJC/OhZOzO73jWgxghLNbPdWqrEVtxciwW0cFz9CkCjoU5DJeYA3cI8jdIV0VeLfNYw1Ntvd5vHiuBU3rIxjhXW31X5MN1o1KjoPcEPQgJnBN9Dw8qcxHo4q/i2UmwJtAOggMiFp0buFuAdS3GmeGSe9hCSVt5cbSs7KzjzCMXyQ4D6HPNaL0ExPZicXRbts5kdMnsKcmEmk07KJeJjxPghJ2d/1FmEqlUhwnoMIp/HMQRhhQsh5eNFEC+0513X3RiGPECjLuNb7iM7Uy9EdRX3rMML5AhrQ40m3RwEhjIeHXQxji7bxLGxoMDeszoSgudLs1ue+GMmNnbDBX63SS4GhIvuP0UzWlRR6Mm1hcyILuOkvpFGUw7Y9WF9N1JEjRvvNw67arQaWJEN5DJFpSnys5rn5wlAPYqoFG9FcLuNakRbpF4ihgT0Vh5YkoJkQkLpiMX/0E9tfQiOzH3H2l1FcjHA3x3FkR4pmNMMTEYwcBTpFfWUqNDQ2EHbunfS6V5E1xQYN6iG8InJWKYInNCNhSjQiqXRU1JWBrWUr6cW3Q2R4J8q2RCJ4PCNPTCzMXhuK0ZPqMHNO/RCmupu3cqGz2nS/QcSRYCDCUVMfyRR5qC3juoWGNEmRQN8IWoI5znw43jR22SZGcZWUrnPp3Nq0LRCFZBmKSm7inNlnIg0DbHyNyzzSIGoHFX8BGZ54v6vTWrGFdHUhLgNoI3F2uN1UMm+EHNOw3ta8FEW9mxHtW2l44xXFFUa/sqOOEdk0RFGUy9uecJMvoFT0rqWd0YXbvp1Hz3+XgbS1kV3Fj/iZjUsjMHJ6NXxnFBKcR8fSwBSKQs1nxPmr0+e+gCo8q1/x+eIzzuqjnt7NrB3mEOaInkMZHyoxriMRI6lh7oYbKAnaQoqmY5U+yl4PEC1+ukX0O6I33Lp9I7Fdbdwh99GQkyFpu5PBbnIHmeTPhLqWXTjQuNZIPsv4ivQfZWAhr776qsnIticoUHQ4GY1b8MYzH5jEkGeffdYoIy5btgwvvPCC8R6Ko/qNN97Ae++9Z7yMjz32mDl++tOfYuXTRah/PR37/5GOx3/xN/O34x0ywGQctnS589mKkdW03TxzYesuGtf5NK49uJh4IJziQeP8SbXmOpehUVbkYBHtmCAdw4sWH+EKfVwcyfVKuj3nqQZbaHlzZeyVMCO9vLQCXdUe2LOTiYtvbcLLr/wL+zYUImSkIzPAPRBLLGl+50ZOZtuxs+YTTo6sZ48idHkxzd6BClRMbvR1TDL3jYmJMcabaIRymjYZPHlsfAx5kO3J++xMbmR3E451oge0uGMVDa48QgjsMTPuGkyNugLJQVOR27HbUCl1UKJbRXhtGbHR0VFw5H1kOMuw/uSTT1Bd1oy77robAQEBxlMsUR61p4xxedV1nq7VM8XzPRy6KVNOiIUM98rKyiHDV0a7PNUy4Nva2lDOxam6N8cY85lMyhI2Vs+nKIPeUwIPFsxE91df6GeQPzTMH1dccQUmTpxoPM4q1iZMY6KXDSK8vDNx/ZYhdaJ+rns/8MADWLBggTGy9Ywq2nSMGzWVIdwZpt+J0pMwd9x+xzcwetQYdBU6o2JnP66f93P89NF/IjEuGQ/e9RM4sS8oSlJUVIQHH3zQ1MuuXRwL3BiGB8agl6teOa+b5HwfE6Jvx91fe8TU5+TUi3HvTT9G5YrJNGKPpOWUIezDBTEmtRkFW8LQWEpsI4Vl2ujJcex0HTLEpcSW27nL1qauaaTYGov+KmIt3UmqKOVQLkrGQBKnNs/R7CAjTNzIMpYFcwL7nv6d0biKuQj5JhzcyzyIGPdxiPMYb36Xsqi2B9pUC1Lix4Xbl+I0Et7ROAkgz7BoAQ82reJ4Y1/tsz1jC2FKHWQecVhDPD9lyxPdxiCSuSpWhGI4VrayN5MLaA3inKebw8ch3LxXvd0ufjdptPr9KDV9JAxFnye5Ux3RORQF3RvNdWH200m3ZzscSMVnFX3maR9sxqv1uTc+n+TvE/W/s/GZmX+ja2kEOpLK0d+0sbzTJWyDQh5KatxTv4pt0sq8kalsDxteX95q0eipX8iAkuIryT2MJLz6hSVhLkNb7akk7iZSRtqRgSj52mzMvysf599RQDiCE7p7yJE+QMik3TRDS6sSSIXSFErSf5VKqE8MZo25FP7zipF4fR7SbyxAwoJcBKW2mHmuqHEfNpWsxcGaDMK13Pg3UqkymVRGbH0TOaNZ9z1k7HFm5WkeU7IiKa3NIXpD7jhNUZPJmJZy+lARfnjwl262Ta881zSqu7jf6+IYI907XAURIQzEjV5qd+Kuf3R3NqOKHFt1LmZTZTzwbC+1qecEbhCowVCyKdK0q+aMq+YT6rEqEr1lvlyDGblkns6xpOfLu3K4dh9CmIebiXK0EJLW3Olm5hcpIEY4jjlrzSo7wIxpHsei+HP17SFVLFHajNC1UnSqhe8vJcx+bnraWhy4JhByw7appFqmh30UN/Ljz9qz/fdGn66Bz6TQ+FWo0OGeraKiQuzfv5cyrMk0Rtfh5ptupYFDXK5l9R71QptxByWDL0H0wFWn9apSv/JkIt/AmlRceHs2Wsg9K+EAfc9wtS4p8D2d9YhRq7xrxGPGSNIGQD+feeYZNDc345q7zseKpt/iUqc/G8Ppvvvuw2uvvWaMaw12GZEywmSMyViTYSyWimMVfe7v7394jhrMFK+oOJzQJsNe95SBaGGJdcHwejzVypAXVfCJQ+3bsDD/CSrBzWQIfoMJmadnX4uDmQePuJUmWanr6bEcPZgAx4nqnBnn4dxzz6UBU4U/HrgH02Md6I3uMx4CKcutY5a4vElBVG28N2GJMcCs51X96B0sNcXd9e9iXfULQxh1y9iM8SW2lhOjlDMfSH53SMVQ10q98bzI63FOwDWmflUPhY1U2cv+Ph4b/5bxSgt3PGnSJGPMyujUeWLpkGFrJSJafUy/P5m1APF99PwHXmfuJy/12LFjhyIR8nir/uV1lhEtw1xF7yNMvjy8uo8+Vx2rvfWsevc//elPqHHOx4Pf+D7l1gmxMJhJphIPwkz0U4ZsWfdevFf6q1NSgdT3Pvfcc5g/f77xVF966aUmMqJ+o/6oTV5WVhbeXPwm3OZXI/O9XKTQY93X4kq8sB+WfrAUi955nEwXv8CvnwnGpd+LxpqibQjYMtVAaFRf+fn5eP311817/P4Pj+NHy87Bpt/14Vv33IcJ4yfi/fffozfpA/z7lXfxxp5v4oXvluGZJfdje/UzQ31IRtAcqnFmMQ9g+4f0Ru8jE0FgJ9JvyCIcyebx1fgb4TwP49xuHLquojEP772xjMIWrZhwQ6Fhe7iQfUsMG6R2xzj2x41czWUki+1heHk900bxp0PqbbP9f2/gAW8Wf/9Tw2QCPWvC764ohFFo/LjsP1hd8aahgLsm/A/oJruB6mHlpuVwIFet1/gyxDDxKr3/pzRwSYc3OE/Ja36cKeu4Q1NzWdzATTTqzhs6p5xy5+vbn8L1DGH/XyitjNZ80PxDTK8IxTZKYd/7gxwsL7OFJtxp3M2iA3MZsbJWEZ1eJKMPcqIWcs4SVEjzhPDRmnsEC9GmKYKGt4r6hyj6dN3Kl+MRN7EGPSH1mNz/vGGoUPtZ88Hw+h7uCPoqtYNJkDUdkYYqN5zPlN2He6P+wvyWw4xEVnSVSR54q+l+1L6ZjLRr81H6MdctQkImXlSKC2bKmqZBTIeTJw0/aFkgipT5uGA6je0zbVpY7yrN7jSoubH1PzJP0MBHpNAozPVQ4VyAKkqatwTg/dWhuP8XB7Cxiql8iv5wXrTqvjjbE9UrYjF6bjmcCSnTZ7XZXigmTV/ktfv4huTs8PzVCZtH6/5k70sxw+fKz6UZBd9SNEzzSwbf6TtRR47bTXW/Qub7PlhwPxlLOB8FC9LGCN6290kRWumKtEtz2Wdtc6AiY3J6HX2Pz+XB/4/e9EsDC+kkzmpp848wwnXeGYvMDG9DDQ5Npu+X/hLblx1AqfsHyK48gNpc0u5U5SIgugXZ/u8j2fV8c9mxjMdQUEiFiLxT8expkdrdvhBZpPGJdu1Hx8YEjCDNT2QiWSi4e5RXQ9+hXaX8YRogU4idTvedTtaE2cTgugxhujQBy3gRif/uzQcRntiG9Yf2kHWEIhGTl6A0mEmPnSOZCBKHq666CrNnz+aEUIq2hK2IHFOM6ak3YkR8uoGWDD+iKAAgY/foIzaWfLCDhzyvljE6HEqzqvYhbCVG9L3CdzAr9AobHpzhpRdzbyfd12wyIngO4ZJljMnIk3qXuLOztubDkR6Ahr2usC+Ih1Muw+aVVbj88suNwaaEuHPOOQdjpo7ExoB/4dEbf4sZ05iYOHM63mr7Aw6QXi+b1EjOjl3E2tqS3GSkCAM52f87TDr8JiYEXIE/Ufa9naIw8V5M3hu0Pqx2XVZzG1kq9jB022sk1pVoJiou/VSLJJPSbl7IjwmZccX7JY9hU83zqOx9F7fEPkfRmtFDlF66X11bFeXJP+GxAhv/nQk/H3/ceONhznAZtJaRbxnGMhpL23LwzKHv4VvJz8Krh0mEQaEGRiHPtTY1urcM5uLiYgNf0aZpYfnjDFkfoGDOTGMUb6tbhDX1f8WykncYVk6ll7gcFQ6/YDLaO1i0eC1qinvRl1KJybFz6SUNGMLT696WApfat7O/nMwv65BG7L0+6yYd2OMH7sTBVtIpMokowXPK0HDqIyf1x1t/iwXzv2UgJs8//7yRPVYdC9Khd//H9m+jvzwYvnGtKFnliNvuuxT7D24hE0i48eJfeO047Kz8ABmbfTHpHA94eVP+uO9c866qg4ULF2Ly5MlGFS4iyh+rtn1E7PQApkyZajYTHy1/jx7aUlx+2fXYUvw89lPV7aqbzkNB7RbjKTeLJceNWfDZoM304NSXk8uZYeGmck+0UvbYI6TVxgLSX4acrk8M5Za95zI4eG9GX3gN6jKCEZNASjsmNCqRUewPYqNx4QIvujbDGsFFSQp81qG+KLiHNoRarBr6tjBxcx09ot1D/UzJly2EeMwM+iUTd2eiuHM9pgaSK751H+prCuG2bS7WfryFMKI6uLm6YyI3alPGnEPdgTlGatnVjrRdnIWs40zWKiuhUZhrlRWtvyYnbj3men7vpBRfZ/J9X8ZrOsgGtKlhFfwiSX1HTuVR4xvJe0z2FEZxFPWQNLxo89SOCu0rZGG80YIQ8FdBg9QHrLlHXkHBC7JlwNEDK2XHEM5P2yqJ+98WivakCiap9mLKID7+eA4Ka579MtbZiZ5JfX4nHkZm58fI7tyAawMeM5Ak00/5oY35xPZT566v/wgO9W6wo7u5gRR5934/GykjmKzIymc6DVzqON7oLCGaiQOJ/66hUc2Ni5sibEpSHHwYZ8JGXMv5uy83MxybTJEwnwuTbRIeLTy2zqfjhYE87K4hS0uZB2bPqzGRY+GuI3nviUE2mfayHUHornXFmPOq0Ek3uYHvBRCfnesDx0CqQLq6IN7Rlgd1vDLGk+JorpyTj6N6ebzrdgx8x2YbwJb3cnTZ1rQUS+uexdxYMrLoHdkv1fdGuR3Ou9A1DZ6rUV9IJUY6FMbGEq4oNi3e1y+sC598GEoqSq417PcRIxu4PknUj8nermuYCD2eXZ07FrXWCd7vq9Y//6ef93ODheS272K4hGDJUyzi6pVi3+EhdIoXnuA0sdMOcJHrYBiqu5vh6sQyRI+pRTIFHlIvKCGPbNIJv8QJpAIiuvB4pbmvnBQ8NthEcw/D+H2kwStxQsHidISEdmLy9EZOzKJBOyw+YOjFLPJmXufuSAaBYZzU1o5aofcf/ehHzGIORM5bcejaTV5eenPL2xq5CKTh2puuxiWXXGK8mjKWBENp72ukMEo6n5mwB01up3zQC9O9ibCDTZQRzzrmAKPsAsPZpC1E4+Hq4CQVRSVIJec1dVeTE3YNXnnlFfz61782hqDC/V/72tcw4zLi2Tvl/xlAcBATS+Licccdd5gkOysxUB5abw8fMnDMImbal/XiR25OfyaDpRPm4EC8azfZQWZSTc5mXAsrLLorF+IVpW7o7uDLsHsjQ7I290ZOy0YufKQbY73o36oXz0HFSYVxhx9mYuqisAAJ/3Wup3MAwskAYbuG+GlGFiwvh9rH08XHsJjEEgfdSb6taZcnoXZgO43VzWgZsB16H3mxBdsQ/lv14ebkSTGPkVS8oxIeNyPWPYWbthInZVwLSpKeno6UlBRCaGKYXBZmzhWERHhtPxpIQWTesSMI0YM0gJ72I9FQ242qTA+EjSamOboZ3oTBWImQh+EENk9NZv024kYPmDrQZ4qU6PtbKU1c39nIiduWZT68+ESS/o5WpG9UN+69914sX07DlJbn9Om20HanI5M849xIleeEsNm9ePfVjUgbk4jwGH+kTVbuANsqyAXJk1pRvIN0iZ7klZ3C+5HOa9GiRcbzP2XueJx7VQTeevsNjPa+BJPPSUUQJfJcCH7W+8enK8+A7c/vS57shdpDvtj3cjIqtwSTs9yB7zCAg3t9DNVWGBeQGfdkYTIZGTyDutDb7oqCj5JgV+rP9uwiJzYZIxybmdnPTQzVLj3JJORHz3V9pQu90wwns7tK4UyqhDLWVfS7cNg6NKbFly2PtSSx1R8NCwkpK1uotqrfNda7pZJIr7kbPaM15LGu6ySFX6EPnnr2T/jk+UNoWRND+MxY3HnHN3HxRZdhzJhxCPGLYH9vYJ5CNmGnh+nZPvuMePgO/o5x7FexNNy50/w/UsSekkihtGa7HoSPqcbCf5MZwiAVCJNiW1bIEGMh5J4aALZkRnmjddRw3hHmXka22lby54IN2aBItj6hbiKGEOF4HT264d7pbPrH/+bibZfMnIVkg8t3JxOOlQtwrHXcSRsQRnH9aexpE1xbSnpQ1pfx6HNTY6dIkVE5YY1pkAuiQS+rDjt+Tg5Ic3D4wo6fCUIiuXOJymh+EFWfoeljMQ4D4rr73PkZkxvDgnVDMTYxF0NJECyionNhG3rwPgpI2ROb3E2dB7WzmDRUgqlP0XiQgHuz0T6xuVTaeYibbmVVnl5RHTrTxD1e8XEKIgNRson41rKPSghrOIvS0HV8RidC29aT1veFJxPw8tPxyN/vBd+6HkTHtFLkx4usW0yK/zDRbGiEku1lxTba70eLXa6pszpsJ+ik+iQvQO837R7R8XYw18SygU7vrf/3nt3QW0Fn4HZ8bp7rhdWPGfylkoZOpTiQJkn0UWcqjX70dxjPqj0NXv8PEUpMFbw76a0jdVsCRyr/jf4gTHT63tBlZ7Jjy2WG8K7Of5us+t1N69Bj14h0ZkJFkv6tgrRh06a0ILO1n8IpdlxcRes1gArukjWRq8hzPbxY3kUz8Acx4jHp7ti2aT/sfchrfV4+KlsH8NDIpyi84jMUZtR1ha07mRR1CFdGPMVJn/Gg0yiCYqyuewgrSzfRsGqll3TWp67Oa3+Pi0aHWVys51Z4Ot59Khrqmoj9fhG7mIjZ3dVjYBzC5spoDAlhIohPI0U6shGfGITrr7sdSUlJxqi2oApWkhZT/jCS9HsODrZkKpVRpGo7RKO3qbsTX4//LRkX3qRROGC8gvIahbmcQ6PHhjN1oXhQhEcyKf3GQ3SF0e6CWtjjrdIfm3rpoHe2uH23ST46uhQ0l2FDxSZU9WzC9MCvU8DnCnJYfxqrquvcuRmKpkG77IWN5EMdQG3yB3SObOJEtQltA5uYLLgZUR63DrF+aPNjIDv0JMsDLUNWf7MSHGU061A7qk50rhVCTvGbwDBzujlX1/g6RCKZfLxJFH0K9Akm7CKC7zsNLzyxhwa9I+684TvI6X4XIz0vINzIlvQq49n6qed/Jf/XKGrfQToqem9wqdkIyGhdVfGGMQh9nSOP6AN9jFHsdXkPHfa7aDwWYGTopcZzLeiKVNp0/7X176M9oJqc4tXopZJh5CgnA21o9s7GnDnNDJdno6y9CWPH9CFmBKFP/VX0kq/CjPhv4pzZ55p+8ueM+3jvebjwnCtR6LUUCRObaZBno6FxD7J22uGCO+qRk1mA/RuckDbTDvtXt8E+oBI1mQFoY6Z/8YYIlO73RQFVC/NpcFeTNaS+nDyt3j2InGHDVbZSzbCv0hfhKfXGSOqh5SyDSBXQ1uBCqj83zBjXQoOJ4jT8XAuvilgARLMmY0qYTeGtFZHSPawjl543WVgysoLpFRN9XwcXfB1iPCnML8TG/3AcM0Tek5iHsFmFiJpQSeaem83irYXfmoeye1ZgT+fCk6qyneowP9pzHe7Ija3jsT1lp3rPr9p5ig6OINZ8WwupOYMYxcgORCMVYDwjKTHNOVm8xCoSmFGbqv00LrSJL+CyIaNLXkNRK46jLVSpZYTtlkD4gicpH+XVVoRDSbNB9twQNjA3JanpMzFtfdnrWPSPYQ7kWXc6cp2XU+Hpvz1J+OV6bN2y2QyK3tADTDSmPHiJL5JHtDAJOhznjKpDvxcxwNk8wZbawoHFQ9AOLTb69+BRVjiA55f0Ymo8YVEcg03MxfOjyiYh0iivdmUCdzA62h2xfW8/PlhFbQsm827Z64dgsmZsIt1eE7HHE6m6up7Rs0PvxuLgulCEkbZu98pQVFOcyZ4u746kOjNeNYaVyDpAbr/KncHwTu6gtLsgVRba+9Mt80rVT7nJ8jDe69MpqkN3MvAcq+Tl5WL54tW4fvrdWExaW2HCC3L6ceC1AZw//dIjDP4q+zXwCC9DT40nKUkZqXPrRfZBL1xQW091VUfkl9Rz3utCNueh0HFkweLGXxtDUS33EugeiKmGNtltIMSwCh2v9NPdtbz1ZyaJuqGviJSdz5y1eep06u3Leu6B1nVY2fgq/ldjri0vsIVzs4yM4Y1yJkb1sRrV7Pp6Cxhu/RVmRwxg97I4ClLYk8+aYSgmF3jSk3005rqcu/AL2YcjPdKQ4PIbM1A+LH7JSIb/ZsLbZqEt78zA8/94AX11brju/jEYGXCtoX07L/BpejFtUALLKD/WzvrdqiswyusuGsGXnFZfFFVYvB8NChoJ24hDvIJOfu2aNwzDJNrt4vdXelMhjwI9pGeSobXC+ylcG/sAJgYT3jMYYpIxKfaI/fv343vf+54xymQoFrXTgGj5G64IfdcYnI30Hj++/06EiQVi2NNeEv7/EO852fzlvZqriRezYa5Vf7cl/YTG5oRPvZuef2402UkY7RJ29vKQd4bO0WfnxtD7RHfFdu67VCb4X0Wj+lZD/Xdl5K8Nd/Hx2ll/37dvHz2uC9F9QSa9VDTyuUCohFBU5vqYP0L1LmymMJoPpb5vPNdW4qHaSXUzHH9pJctYSbfyOtuMXhtURMWC68gQ173Un/rt91II6ad46jczDJ7+1ltvNYb4qwX3sr2KjWe6gtzg+pvuLXyvigR4ZACuzu7A9SMexPTQSwyGWrAgC9Ki81YR05zVuAZTW3+IwoDH6ZlpopffweDb9XzD8xX2N2zEa3l/wE/SXsO/s35PjnmK9PD5JxI/qbqQ8fmn6R9iS+3jyKpYiYuCX8Wb9ffxs3aUMyTxx2lLzSajmf3gXwW3kyNcXkT2BMZ9tz19eMHShgZcGDyD23HBbTnI3BCK0oO+8PTvhGtCHeXRmSxKbuhW0vDJ7dxeRRhKUAcCRtfBn56oDHp2AkdVwW/EcC8TYWTcENfsiMB8SiI70H0ZQRy/DGmrFNDYOtQ4WH80wMJZfwopKylO3iRhrit5jjzYtexzwuRvqXsdOxveNFlW7cR0Royrwi7HOtwf/hxvRDlmGmH2cpUO2LxiFv3ZhqbF2EFl0YejXzxmPzzdPwqvOd71JiS5HMZcn+49vuznb2h7Gg39JbjM6/FjP6qZVGz0cvvb12D1ofcRUhSJMTfnGcEXMcEIS21hp7eU2OYPebFV1L7HK8KxStY8jucYmMGWEJPwGDyhBNz6ftmr7oTPJyzx+f5U/vWYfcrvUVZWSrGZ/xhBrZbmFrzAfCGPWS2kEl2F7o9GYyR1H/Lf5uaOXufvfaMAfqSQG8JBZ3J8a52xMNUKaHMtymVI4C+vjMRffkHRrv4NBo9dmOeJ1/8VbZIVXcnI1c0kyfr6BjJeXcK8lw1wo6e8rUOUr4x2jSQFI5P+tm0IhFcAed6pUlhJJhfNJ8qtcEuvgjeZTIaXaB877HkhGSnzmzAj+Od8xuGYkyOr4/PAXCtH7LXX/22iwY5UAVYdvc7fN27agLc/ehM/33A5vElHqrUwiPORB73vvkyMrludSKeXM665oAgzilqRNcILO8upqBpUgjf/WYgbbrgBG7aswtQFVNR0biED0Cic4/nQKbfvf088dg2YfDtBTnmcNc91Hv7F0AbVrTQKvkRluPFseQOHwyXOVjKJMYLI05zfs95g8jxIUF+4MRx1B6mGRH7VsPg2IxAhr4ao+OQNuTzqfsQR29rXF4pV5MxN8Z5khCai3EcQlmDbOToSLhM50tuwZiTHjaHyUjQ2E3fbb1/PJJJ6ZvynDnk8ZayVdFGswiGZIS+be9bdIYjwBkIRSDl2srKh5iWqjZXRQBzBRIggJHlPYThqAhr7dtiU6YgblYfHqJetIjCuxgv9UQ1wJy1cfGo02uiN67YvIa/1dEJu4oa+TnV80H0lKnYx6TI2H4khU5lM9w8KiewizKWWPLHVNLS3kRJrB+E1JcYrKNVI8U/Hs37C3MmU0N+L94v/wVB+PiMB5KZlNyum8mZ3P5UGUcw6Ix1c1V+R30bIA4+CZk7YXBhdSTmW4nEXfJwO78QL6REUm4MikDKJxeoQwe8IdR1DerIghDIE5zzM+1/VtQM57UvoJZ9i6rqBEJgdXR+gku8TSGGgMTHipqYcL21gB4b3xvieBzdSmEW4TkEsVR2D3RLI9bqIWN9sYubSsbL6aUPlJhnw4QweJqGTK7IJcdJ7LQNaRrmMYhnWZT1PE2q1nVEKirHwWWwGtiM2ryftV1Yl7Uh6daZMN9euKn6buFECFx05IRMDGOxFlhTPAUwLZVa+1gfacjIC3e27MTJwBjcHKaSWewIFnXuR377d1OHuWir59WUSwtKCJnK5dhIUqZB3DzGqCQPzUDqwDRkUS4klT7aK5MvD3GLh0kEKPN6nuqsIAbROZaAo9C5as7beSuQ0Z6GkvgXJTufRCxiGVIrxeLdFITV8nHnPDkZP9jS+Zxhm5EWqzSGXeRH5c69lBMeLBnRiHXpKfZE6v5gwowGMTmnDuGn1SEhvgIt/H6L5uy9FIXySCZNKbUBUfCMxnlTH2x+APr5zJCmpCpbHwJPZ806UK9dWrvZAEJoL/dBW7YYRk2q5MSYeX+HiwUiwhEKU6ChvtYr6jcaC6kOGdR0/vzD8fmJsS8jn3oreRhdkrTqEoswydJBHt2l7KJwpr+yS2M9kyutIfxjHd5VbnJEF3mj4nKR+YKNnS0LQadCzbev4l2Hu8WTfO7q42wcYoSIXevP+txYXKdY6jBhiTDn6PTuolLe64T9IIpuLM+spwCsE+buJ/R/RDF+vPkOZqE1gPQ+1s8azPNiCf6gcHfHSxlnYV1HwaaOueUt9Vn2iNZd0kBQiafZoxQinI7GxX7X693YMQIQL1ZYpTHaqpaWlGQcy9jOpewqZoMqZP7QD9133fcqn5yNrdx6y1wDj51Wis9EXr77JuZDKsG8v7YUDxZsivLhOVvXhDXqgV2WSH4OGSga91gHMV9qaG4xz5/jg5XdyjZrM269HE3pXxTGeRzx1FSOjpJvzbuC8ORnzr1mJUtGcejowf8UN9cRUlxcr2ZIQs9kVmH5RBebOaERTSgVqd9Jbm1qLkPAeAwlTAqrmK7V5d6szOhgxbvIjJSrpE4eXg10foZpzpHQtVE+RVAL1JETxbJXqahr8VBaVGNjMmbOY0E5awc0bjCPlsksvQ0bJbhSV1MB1Zxq9703EiffDw70XGas4tzk3oY6kCElpdqggROalf1eivICROibhz7siCs0Om7D8ZbI5bXbnBrIPLpEFWLd5G3buomhbRAbfZezZeo3/1fdRHyjp3YB2xz0UpiuGH/uMePHPGua6xm4DQ+Plhvrsy1COXqyOxh+f7WeUoaNDpbqDIjGU2vYkjZbohiLjKSAjTJ5CjJn+aFmShq7FI7Hu1b0o2ke8bV8MOYc3mevD3eIxKfj8IWEVD+KO411mmMW3pX6ADrtuhiftyKO5GzVMdDPey0Gyf13f1LeJocrB+CafJdrtPMIm6I45hZLTKsz1PnPmhMDzqAJ5Hqn25sCfxlFjlws3BE6UUya+e1sE+pmY4ntOIQZGleHuB7+OETPDsK95PRMOSblEKIaF49W9ZBzuql8N15B2rF9ShoyMDByo20RDJNckDu0m/VUm6cgK2jbBgxOoQq1e5BVN9JpBlcbzjGS0JLt3bd2DjIUJ2PzPFCx7NgVtHyVi3797sZqUDcuWf4j9hRtJa7aS9IEr6Zl14zVkxiAFVLjrDHO9Tfa70+zwtZAKDmBhZu3te8xnSd4zjNyrda6ev7G3kCI4K0299BHq1Epc3e4N+w1GYKAwAHGcS6X2Rh8X28KGz471OJ+JlXOoGDmFwglNqOjahkoa6fqOQ82rGD4uGPJeW15oeZllWMmg1mFFJOTNVR1WMwmvvJNH10o+B+XdmZRSW9OJjz/Kg19KNS66TZlANpXJAXtaBZRxbmyk+iDzDdypvBBCAzstwMFQwjkTWtNJw8Cf3h4Hghhl0FYS0nKoZbWpQx276lYyDFnOxaYPReQpr6cHnUQtTBx0sPGFtx1AduvaoZ4lxc3xAecarLe3J4WMWP8urBfBHcgBZdo2i+9e3FxOiJQDgkL9MFAdiGinsezjY8zc0cnnEE5eiTiiNWujBHlzuQs3VXxOV0aAklvhEdWJCfccZGJah7m3xGE8+bq+3PXJ0+xG4KXC9xpv8kAHRfdi9q35iDuffOt7hZ+0p0pqNQrpSS5eHWfEZlz9O+ARRjgIqTMzGC62iuWnkjfTwEdYdF+1tkK0KhYFm/rZQA9VJLMIedoYD9eoYvinViE8vRnJlxWjm23U3O6HdM/ZHB8SJ5KyJ7HsTjYKEmsca0yHkKYvzWPGKYzaw6eUcOMlcaBjlXhnbmDsw07rfl+1k0OcyCtMtcnjlW6iSbMJh1LxJffwKKrTOiVwc7/H30CANBeIak/GtWgqFTRRWw+Pounf+psMbjlRdJ6h32MT6u/qE/rpS/npOkqd6zP16367wc7zBVUqeZII5jo7a/FID/YdGo6CeR6vSP3V9n2HYROFhYX47ne/gx8/+gPExsXS2KDrgaw3EyeNx89/zI38tim47p5wyo83M6H4B7ju+m/j9a2MGPpPxos7CNHwTcbdj/8TuzvPw4GOC5lfNMqsK//8D+FmrbFIjHyOXPrVWHDlKDzw7VdwcPd8lNdwbSKkSwbk737ZjejYi3DvQ9/F5HtzcP79ByjR3gafYG7QmV/Rw3nAx6+HxhAje76kXD0YYnIjdGijZMYkX8eO80lrjTMVbTd86vVreg6hoifD/F31pHFrFXKEMU4irPfpF3nIrfZT/pU959y6+loSBKzBeedxTfTyNEqq/k6x6G53wv1fZ6L8Fb9A48oUQ1NaU2GPyy99EKNGP4wlh8ZjyftxJmleuS0qlUzULKS40Z133okH738EDVl+2POuI2rzOwixox7BwZzTf+j/g1dobFf17UVJ3wbIBpYqr6L9HqTdPGuea0ev94ih3IN9VGNKdbnoS1XNFqb3WBAQy+j+rA+s+3QyOSC/e525lSsnayVLNOX7o3CfH7I2BKNsazC6y5XebJuw29s52R86hAN7MtG/PxC5ubkYP378EJzCDG4azpooNmzYgF4yLGweeIoiFwO4LOzP9MBcar5r+HsFO11DY+nMvFMryt6nYew3hLdVvfURj/36vvcRtP9CjE+ejx1ritBf7GeMnYRzSpltb4+6/g9ofG4znp4fpC+mhyFmyBOn59N9PilfiEsm3IKygw2GBSWhfzKmjaMIDHm01SFD6BTxY/KJkoiqCGPIb84nPGYJzqeKpCbUN15bhMZDzICmJG1gWBvCArtwwWXlcIlrRE2JK/JyKtCRFUAvBT2XcR24d8RbxD9n0duYjVx6nV/NYpi9jtCU5sVDHih5JaP5vUZVrTUbG2uWYPPBj7Ci+C2sy/0ABxrewtTwa+kpzqSy3j6DNf/3x+QNX7wb/ZUU1SCWt73SA0kT6/BJ0QAx4b/GeRHXD0mYb6t/A++X/RI1/W+hsKkeZa21ZBhZjCiGjiPdRjPqMPKI9lM7Do+u6N8yqi3VxcWFCw3N13RShmW1LaGx/gZa7EmDtzkQvomNSEkcbeTDDU2fAwVwAhLxjRHPIYMKiZ5M0vNgfDvek8suV4xAd0oa8157KO6yr/EAPqJaaFmTzhH/uM2csMJbWmjqqcQmuIiiLpWUop8ddDUGPLMIaShlP7zaPKc2BBKWMXztDikY7XEOVtcsY19xMoaI9X5uxKc6DLSg2flD7GPewrbaN6Hdf0b7UhR0vInyng9NWE1eIykwVm4Kh6tvF7xGNJhEKMFFVERvqbbTAniwkUmsDM3r9yZuPvkVjP4IP26jRxNLSGpMN4pzvVBBZoDA1EZEz6Tww/YQqjhSVGpMJdyC2tjXGKEhBCsuRYmJtgiTVBaFuVbSmu7NHEsb/rrZFdWUFG5pdEZ7jRv2rN2A2q2u5OSlCM2sfFwR/wfEM4oRxw1ijPsFGOtxyaDBLEo2wYJUzzaKwKPH8YnmI2s+O/q6NNdLmKR4OGL0Wee0/23Xu9p7GKo0QYUsJot1De/CvjQAyRMayJvO3BWG1y24lvq/JWFvCcWIijGM/Woy92glhAApCqT8DxXrM/W5Le9HopviKgkTJWL1AQ11e+PdPN22PtM2KMZiZOGpM8J7D18Te3t78P4H75JZZzNW976EKT6XDo3j4esO2duxDd8mYd25hgRAnuuS0mI8/de/4fzzL8CePbtR7rsPS3ZQrTXfFVXFtQYmePvNv8LqNUtw912PkGnkZby+eA+ZhX6IF177BA//6i/Y8+Yr8PXIRlVXMMaE07u9vppQD0fcSEP8lVff4T324Re/ugs99o+TM7+YEIlryRO/Azu3cK7qbMVtd8+nguofOZeQIpWTQmR6I5xGUCmT86HaS1HQKYJfkpO8jJGtnth6rhsSerNFk5q5uXclx5+ffzf8yTAmVdfhJYaaDfHOn85R0jmZ+ANTA9ciBOecdjO22uVhN34E52pFKHsxbux42gDrkEsM9u233240Ai688EI41PmidGMTamprkJOfRQdcO1LTk5CfU4Krrp2NNxe9B1f3cIycTBanfDtqFATRzsjH2HGjsX7tZnRRGamquow2RjfSR4fTWVNHjQEHJM6qNQ4i40gw0dSz5oc97br4Ml/wZtM3kehfh0TS+WrcTw7k+kTyhnWLxDJ3lkpw658ww+lPuMjrV2fpjl/t2/jQuC5bG3NMPlp1WI9QUhAZmSlCLei9lQFVVlZ2hCCIJmIZKlJqTEtLQ9HuZrS9NwHfiH2BinrhTBDLwIv5t5uKWlmxEL/bZ/v3sYo8C8trb2d2b80RH2+qeQX/4j302e1JP8RVMfcPLQBVva9gR+n9cFiZiIK8Qnzw/Bq4VoTAldzg995/Fy6MeMZkMJ8K5+6PRr+IMWHT8fDDDxsRkoMHD6JofRP091uIqbuOi9UlHgMIJ3Y5mPCFORFz8cNRL5gJ7q29TyA3Ox8+5xbAk0fCueVYcF0F+oI64R7VjrRrCjD6jgOIG1+F6k1hrE9XfFR9G9asL8H2Z9Kw7ak0eKwdQWPPFdPDD7OoSESghAkxO5aFIvslSr6/nIaGj+PQtzwJ/WvjUPtOEn71q1+hbKMjbg5/Fn/513dxiHuncKp8JRGr5rsgC85Md9/0Opk7BjHUliEsY9OHi7UW3vmBfEdiZ2+Psx36Pd7jMtMOar8/ZtyO/+T97lPNpjZp7T0Mcte13T0X4tVDwKZyGshcGCJ9yF5C70tndgDxyq8ju+tOc59SeqwL2Th5eXm4IeRphDufhxIaz6sriAltFTe4LeKh5xznNB/Xez9qfg9jZr2e2TqUlS4squgFhf0OHUjEnWGPm7DkWN+7MS/wWfPuMqx1ju4nZUxRO+ocqz4sw1rPJmhUExNsornDjwtwQrSfA6J87U3bu8sqHlYa8rwYOnZGzHnF3BBwcTjFfaNEKhL4HsUcW/K2i9lD/04lx65vfDNylkahdCvVEq8qQBMx2t2NfBgWR8q7+YjCQCNzMJ/B+tlCiIrGZEGpG97+cyrWLIpG+bZgdO0nBWEVvfDhjbjsllm45aq7sCDs50e8x7vN9A71EcR7FsuxnAUnuv3Gprfxz4pHzuITfPVvdUvSj9BRb+NlVplG5/6F0QNmTrKKIzdVGg9z+dlELp7qVyoU08Vo/q5CDSmUci5UH9Mxdn45FTfZ3wbIjMMx5UVxo+Eb58+75iKxgGlyfzqjr7E2b7q4tLSEVKEVCCbp9NdDHhuKrhzd92RQ6/uccBg6YqKtrW3Iyc4zlJtXjLgT0c0Tcfm8q5E4zRddnDPE0+FCz7Hmjc4yJtZ19JOZxQPB4UxG3L4Z+6tL8PxSG3sF8+wMFehll8/GE3/5B9JGlWDseH8a7jtoyFdi324mUoclwafHwegGzJo/AS//eylKeU+rXUSlqXlH7VXMI4/HNu7OO2m4672rawdd1oPxCr1DXecASpvsjPPhdEoyKIBFqsKTFc0Nh7o+PuFpwcGh5MAvMGQBytNoa7Pl4WgTs3HjBkMgEOgXYouEedues7qOOhMhNWaz2Ca+QtWh9S302ldV1uPqGy/h3N1m5rpe5oZdd1sext+YiTpCATV3r2j5Dd5r+R70jP8tx68BOVI1L4hScu97IWQRY5zmnnvu/fnZqDQGVukxJS0cacvOVul03EHr353Sp8egdziFL1F4uax3D8Pp5XQW98HD4QQZKadwv5Od0k6qusz2daSms7EMNGSys7M3O3FidaSn14VYqNF3ZiBwfDW8iAeNn1yDXjLj2zGUPCF9hhHnaHWoM57SPntKptOL3EHe5kLKfSel+yJxdCR2b8xhqN3d0Nk1dFdge+1HxDhH0VihV49tMMrPFkru7GtAVfcuhvOiiZstQF1PJkPyKzmVURK8p5pcxiX0MEejpHMLP8vgLnUcotxmkeKnh5jY3WS+KGGNNWDlIhpNnAPvf/BbKC0mrpcT0FVXXU1qoyhy8lICu4OYUjI/tNMKk7F6TqiNAaWPGSIZDZvR1FtioBABLpHGWyTqQHnhZYzdfNPNhvWk3W4RjUYaXfRu5nHyk1KasNJOpAlr6S9FRgGx2EWcvqeUG27qYBpZkZ7kkqWR1kaDRx5MhfgiiGuvJD1b2Q5/FG2iwUReT4/4ekyYX4pKKqYVbQkkls8NbpHNNm5kPufBd2LQVUS6vbh6eE0uR/CMUnQnEeeW3o8LZ17MJ+7Dgd30aq/divYGB6RfmYeoMQw3ho5HGd89hmwAeZtDYXcoGIf2H0L0SFd6W6NsiwXbwIGTVrTbPIYZqVLGUG1ZRwYx7fQuD3KhVnZmGx7jYLcYwkiOTKJsJBVbiOsk1gNdZSxFpLcsaz/I91Z/ZqY3Dci3nhmBdsqC3/q1AnLCdhA2xMQ9p5tZbzXcpMQjPWImKnoPUOUxlx7cchO+Fj1kt4E02NNYnceFPwTuvh442LKNkBGbkqiMUUErxN2rn34EkTk5ky7TKwhRAdGE1iRhgB5asfxIObLHrpSJQT0I8LSJnSjaoPPreyrZlykpzf4gbLvGRq+S9/gd0TSo2wlSdWRdOTs5mjC8ZYBYY61ss8YQjWp6AI23d9D2tmjRlAvoxylHzDHqf1aRt12hewl9DK0ngyuLX0IzPOilLlkfjiCyFTi79aF0fSTx16RPI062fH8Q4sbQu8WXt+O76D7yYosfN59SyYWEjcTNLCflYBF8k2rhSQy4a0wdAnxTDSzBzc7fKF8OcfjxAer68hHuNMowuHzWUttbxlB0Duu2gpAvf3oKHYew+ye6d3NfrYlEjXA/PnTisz7bl+l6UYo1UZHkeEwMelZRYmZmbUc0WaScPLjZVH9ne7uw7WV4CX+rPivYUTw3ds6cm1y42RShEYeRAVYqqqFNqD/7YTCHqpIj40J6CC8KwcVTKpDHEH8v5/hmovWCXA+LAX2edSVtBofBvJvT/R4rD0TXFRcXGQM7PM4fCWE2bvtje99pIJvvsw1QbbQLiwqY+L2HntEKI7Dl5xfADWYF1m9dwwHrRA+0K+bOOZeqw6txwflXoLvtVfK+e2DUxEsR5/oOGrlJKWn2wtSxqdwg22PiqHrCqnyIuSb9W6kn59hEXP+NbGTs8cb2jdG48qrZiI+pRmsLmZMI+emJX8RFJRYxgYTmORZwThMMyxaJsphhFInT5jt3XRi6m13gNLbCGJoa88LNql29mNjczDnBi0wiyS4LTrk6qT9paHFPVjQ3BDolwsf+MGNIP2nuehgJ9+gaxXoj1aw7KWdJrzpnzmxC/VpI71praFBbW9uNloXgIslJKbDn17kwKtde0YOYiGSMnLaW9sU4lGRzngxzQEScoJKUp08LZf8lc8he5liFRMKXQOH+PjesX9ULFwm4+bbAoY8OvN5tnKPp1Osld7b7Vzt34GTtcCafZ3S9R3VOssEN5ufQPwh/MqZFtRC2ebaM6zN5sJNdU+vxE2J8k8ljeRgDebJrhn/e2l+L1W2PY2fjDuJoXYzs+edZmnsbsb1xncHucXOJ9jx/RKU0Y84t+RStacWYuWQKeDeGohYeaKx1YYjHHS3tpG/3IbQgYLThQ96Wuw7rit5Hn9smYnlnkZmBqmLljxmqt0JhKou90NHQjwkTJnBSr8amqjWI9t9E43gqpgQe9lzX92ZhW+NvkOJ5g0nGy2h5yVBLFdBQzyW2WodgDg19OzmICzA34EkaUq7Ib9lPL+rjsHfZxAS/81BxiFiv2kbMO3e+Gcz6XkmJiylCtHtjA2fjw6KlZvAJy2vR9Im27+mDjxj+7AHyyiYwsc/yAEpFsqCgAOvXrzcezjWb9+JAoTvqaPDIE17Do7Kjijj0jfy5CZXLAyn2QaxzeAPriQsUv0fhvFphIw3V2YCNA5Sy0b3RDawfJ8yb0YTZ1xcgghjdJnI1hYypI76uCyV7AlBOKED59mAmJAbSK0oVwQtyiOVluJCQkkgfgXU5szp0orR3B/zjaeCSLi2AiXE9NKC6aHzZIQbzgn5mRHVa7fvQweQlR78OdNZRuKR/L8Ymnm8S8zzsIpiUdhg3W0Oc9XuEiQynYEwirjydG6KjDWv1U2F4LcNav4tesLGH6glawrgAFJQ5o3F3MALTaxEp4SFyUEvM0a7nWkQyOVPcsyoLSx7ixqXS/FtQi2p668VwUcPF/pa4p7G9Zi0+rviPzZPNxUcQDhmvOjeExoJU6oL4U/7cPrt6tulmbuJutUGW+jrw18yH0e/EdqZiQ5THLPN3eUucuINJZrLjPoogODt20/NsSxCTjesozlsZr1rtBt9n+E/9u3JXEOqzfeDt1w3flMYj4E/qy7qP7ncs41rCH0pCPFbRd7rR21+XzSTHbSHsG7XwS2xF0UpuRAkRcSCFlUQuXNkf3Hx6sW+nL3ZS8bGEtF7ttW6YdkUBgmKYCMWQsR5CiW31/K6LGbVTUt1ho/qwFz7aadJZMaxl2KzOfBdb65cit34fwuyS4O8ZdFIOXtWDONP/rxjWet9au23Iw4snhUY0tmxh2/TAPbTDFoVRQiLnFUE+tHkTNZ+gIIoUuTLw51VAA8aXfZjzEPOSUUIjUP0wnr6bkfy7hGhC+onRzfTBRb5V2MuITFFbBXY07MB03yuOYNj5PNejM7n3cONZY3jvvt005hrIchOOcM+4oTF4Ms5nMUJNnjzFHKNHj2WSnSca6jlm7AnFCtuN8Hg6WrhrKSzdheiwJmxcX4xRU/MwY6wrXnmD/PP2B+EfWw2P7iBs31eKmVNGITq8kKwirWQ8KiIFaSV2ZwRh6uxCJHFunjyd6sNkwmjv3wgfJm2HRlRwbiI7CDn/e13Ix9xLqiJ6usQ+5MPkvm5ulOu5XuyvZjvz3wOE93VybAeSLaSGSZWC0YUxsbKRXus4JkSWEEoWEN5O2sX5Z1KtJ7xGc8Nww1onO3EeCcAk+Pr4IjAgyMypoaEMnfBZu+mJSklJNZHEXuZthISE2vjxSWfqHuGA1bVLMHFWKw6uYT5KXB2CCJ3M2N6HpCty0eqUj5DR7ai0P4TuyDISFxCj3uKGzu4W48nu4MQZTZvFLbgVa6p2wsmRcut0Xomda5rPf43roxtSxnUo/SXagMsB48mou0cooamj6DTds5syaJ9zET3JJf73YISHDUz/v7W00kjdP/BrQ710oPNdbF6Sj/42JaPJkzc83M2ECVeG5VnzJmFCoRwatkoEs/B+/f1c2Jl04ZJCr1gk2Q9a3YhFtkfDGvIcx43EzTfffMwFVTi2HTt2IG5UIPZ7v3AEfZQkndfRxqqjUapEQlFLjfG+B7FuF36qSTTJ1tfX489//rMxgKfduJEMJY3mvNcyBnBt3AMmeU3lhbzbjICNVeR57hiWxzE+cA7p+R4yH1teTXk2n33pKdSWEChLC0VeyZHnVME1rQ5FVU7MvO0y8AG3D8fToKMy42UHafT0Ua77bRR2LMO+ln8YGVfhvGUM6r4RpE2yvuOutAF6eWlEEiMrKj5hlRuIL6tliFDUbs4NrvREu6Dbpx3eYX1D8udHV4TqqJwYcD3m7ya9a6jtLLo8y8v60ksv4VDlPjiT17mnyB/XXXudwc7rXBXR+10f8ycEu9gSDofT9N0/4p3jDgddd1PMkwbDbt1HCpXCI6tIYezDp1K4ySHvK/vXvGtK4D+iicpdb+M/RfdxEQnDdQmPmeTDTQ0vYW/DB4aySUW4Zz8mM96X9LaZuAU/OpqqUs8pg0LiKcXtNsngNnK117LORcWnDcRwCsGiVvK+tzxhqBVVCFbBT7bbMOjWoq02MlhytncEjQ59Zn2vZWjrnllLEtFW5QoX4tq1uZkypdmoIwoDfbKifiEPvfiIjy4WPMX6mbs0Gk1F3giNa0F5Lr1hfNfQxAajzFhDhpJOethCKEEeM6EW/a1OGD+mGVlU+hOrhClDw9rWR4LpujDhZS7Q0b6Hv13PpCKPuiSMrd9P9i5Hf+7b6EPoU7SJiHHNM9RjnjFNsBtf+JWVMZdsdqLbeFzgf3xY2/HqqWpgLfLtXjljujutTee5eCN3cyTueZicwpRDtzyz+s5JhKsFDI63Q2zDCP4tlvUuqe1tZG2r5Nwi+kXNE/H82wgeOq/ogC+Kybn+9Tty8dz+fox0uYzH5UM5FKfb7l/U+cONa81z77yzGJVVlWSmIO9/eMTQeNXYtxL4T+XZrLF9kE6dZRUvI+BAPDpq3JE4oR5XXFqFJ3+bjNCQbiyYXYkl74Vh5uyD2LRnEnIO1SOFugjziS9+663F6OtqYoJ9F64kBPDPK+MRGdOOr9+Tf8QjWGOb5BlDMAjRI+rvEoWaTV+d2siPc4QkwvXvQ3ku2LsoEUG37EesHwkJuHHWGJ/NBt+4JJpRuD5CfQoR0vzPU3ndL+ycfZ2LTb7K9T4vHDEXP1FMKtPiCLj3SnWyBh8+l4AJ12dhJ+XnA8mK0sVoSn9oI+wpf9n8waghh4AdsUzudEI5B7YxEZ+RScpe+tCREDy+8ozH2BdWGZ/hi0RVOsfjYYQ4np4DVteFcB226DrV4QTBVV/7QjzXXgxdhpNWytXeFt7+nyzNri/BkeAt+4FTBG+exsPSFwc3pnR40LNZQkGXMuniElsq6h97GthO5Nz0YmLElCuKMH5+GVxH0Q0yghCRkVTvcyNOh4avxFXuu+8+bM9bhq4mF3QeCkDrvmDUHvRDJwUwGGM3TyTJbHESyzhRcoMEW2TMvfHGGwYjl59VRnWpJkq5CkCgnZWNUaGaO1DRR2lBuDD8PkII0j5F02eFBYUB37t3L2677TZsbPwENZ0dxggW7ViS90QuOlF4t/g5KlvlkS2DmwHef3KwbRfHKL+ZnBZE30mIhyeZJ1Yh1dfGVa2J2QirxLSgOPoDJEf0oYqZ9Y01roYftjWDYXXSF7oFd6CdmfzRN5djwKmdk6odchvrUNW5j6GBWkz0uY8JepNIdzcCfY77DGtDDBfCGVzgOmg8VtEzIbU+UapJztqL8d44b3vU8N9uPn3wCu1CsD8NRnLyiU5NRuPF4d829H8JXlMQ5zGZiWiTSUc4mcwlk5nIFmfq25q8V1X9jZGA7WhoqkNDLr+8zcXct7gmj1RGZBNhkWdgGz3c6b7zyWRBkCaLu0MgPdq2ewe5xh+3hzX1L6RB2cQkvVp+N6nyeB/RIGogj/Jnq3IAh42rgcNIwnz2BaKNsJBOetDTfW7CxqqlfGf2L/tCMtBMRW3PLspd5xg4iHUPhT7L2iSm4kkM/6e9n4faFhpqMXnwyklFNcH3GxTmmcVjiqEXHI6jVr0IEubjGAtvJtXZmC/0/sHIYzTEnp5BRXSchTNhERuINgnqa250DfoTny6mD8FRapl0WLmbSWZX5ZA2r5IQji4+h03sZZi46XHrTd5GvaNFoTb8xKM95WIKacj3RluTM73ZXZhyfR6y1kYg7YpDCB1djZhJ1UigN8uHEsiBkS2o7e82Xn+Dyh6+X+av+l4Gcwx9oNho5PkXW4Q826L1sorgK2Kn0HgZfmjcSIjEluTId21hcmQZFTjJ2e3KjaU+8yScqLmA6qXk6+0zc4EdQrgh7fBo/8oKOXgRAhbhaqMyO92iPkfZDjPnnknR2jTgU8pEa2d6CSml4cYtIRuvmbSjMqyVpGT1I8E/hDzi1IlcRUXYRoJMqa0FIxEcREmOpc32yFoWhajJ1ehwbcd+DkPRIEaQNnW44X4mz/t5XqOxYW2WNZ517NxJJT5uk9OmRcGDdI5W9PFE7yEnU4ndu2BWxtDjWnNFeX0uKpfZo4dOJ/Vdb66HEyZQLZVjKZObkXMuqMLa9UG4bH4Fxp3jhsvmJGJSCsdS39uYnZqBEaMbUF7libUUAEqOY05JgSdm0XgcjgHXnKWNuMXuo4dQorPyoCze+i7uTDXGOnjy8n/HoGAzvcJkBfHgmkzJLTO0FY3QmK4lw1dnC2EsiYTa9X85vLdW/SuyGeAQDz/HGGKyc7F5+zoUem9DDcVdPJj837gvjAwgngiOaTPqjZVZ/nCjGm1jZhCVgqkp4NMMu/xgA5dRe0y8uBBlPEfOBj966kPj2pC3OgruQe3I6ytjf3fnHB90RH1/nn3yi7q3u70/RbUS6OQ8hkfmBA+h60IdxyLAjgfGUT15LPztxpm+b7PUPueSzlCxDw2KL0Npd9jGwTPoRvoMD2TolWxL7FBxgheCYcsc7if/cO90ho9HEW9KN9OYeeWIGdWA9Nn8vZ+cxezAIFWZJrAOYqDKsqoNDnnyNIaP3RzQMbUIdtwpu1xOmrVZFQi8aR8u+TYxm6Rla2xsZBLHHjzzzDP47W9/S7L8Lfjb3/6GJ554wngTAieQysylDzXk2W6ht1a4sT5aJaKY0sLex+/tI9F8BDHWruTB7u4/TLGk55Hn+x//+AdeffVVJCYmwotWUAWT4JTY1sgdvQ+xBzIEukkHt6N2hVGf9CK+1gqNhtMzJwiAFqUx/rO5QAXSuF7B7+7iQXoiwQl6O2hg98PHzR4pY5uYvU1O5zZHhEwiL+mEcrRup+R3kZ+py46BemPUiyB/R80KhlizzN8TvWbRyJyNUQGTzPcpFy6Uc/ZYfr8WOhnNMgy1qSDZBTcR9G4TP6eJRNy0Olz5N0dS1g0M0FvOa0b6nk/6v3lIJQ2hfgovnUxKvXGUZVfR83f3ddJr2I2DzZ+Q7WQFOhI3I/jmDBOh6GxidKG0CxmNH3OCpzHLd3bi/fsHSPXXZ6tn3TPRc565/9Gll3RX1iH4izitC1q3m78JsuFIij09r8LUCle78I/+rMPewFZUkWZOnjSV3j5ys/aRHLPLRh8lj6kopmTgCkso41PzqdqvusOWaHf0gilDVlEB1aXqJsSZGwK32aZuVPrUlqwHtpxpTyfK1oe7CrfP8DqfTdRb44LmMPxLBUr2kda3SRP18kjULkkZ4vM2zyZ8I5/NnfWnxaxwZRR84og3DNFmzrbIK+QmA9sW+SC9IDGdtiz2T1Wh8VoPeRKO+nj4O/bR41+0OgJBI+sx9pv7kEZhi26qOLowobGB2M92Wk8tjCAVt9DLo6Qn1oWiIIYn/BhF36vPrEVd9SeIgbztek4d+pvoBd3Yl9UORjqdm/I+8nbb1XuaNjFcFjqZBL9tuUHoyg802F95q10JnZpwcyYTwsoxiXPD+XcfQCTD4g5cKL+IImqxASOfd/ZKisc0curaIEynWzgShubc071W52ttqu/wg2tqJdZ9EozeTqpnChbCNtIY07gZ3twaXpVsB/UDRTdM+3F+UWng8M5uYP+lOqgrN2NOEY1kIRL+WJz1VqLcmTzlF3eNMYLJfa+dQ21dDRMSW+BID2frABVOpYqj/jnMCD/Wk3UN1KGWHPjDixm3xBF7+tOpwvyWmHQ6nlhaGmz9dvyUeq5/wLJVVPS1fQnnkTw0Oi9HvfdH6Awuw4Av5weqLZ57QSnqm52wn7Cuo8Pu5tn4R1FnDi8aThpDSphuVjTzkBdWvhGFf/2G81EJjU9uUOMvKjTjT22vUWg2x1o36KBKn1g7xHFv3VcR1ROJypyo1bSO6Pisxd8hFnGk2VRp72xDWXEFCt5phWM9pc6deuA8iYq6Yxow8aIiRss1EZE0gA6DlOsz6bhgfhEdeIKaOBgqWUZciC1PoKJ1FfU5QsiAMWJkKxKm1KIxJ5D5ZBuY51H2WR/5S3m9GF/cmON2ukXXhdnNMnNQEGaan9bxhXiuT/eBP8/zPXsu4UL02Q19UbBoIIpe6VhFpPuTfS9GQ+Qr6CITQSExvvWUJC0mDq+QIcPSLG+GW1rhH0DS+k7yVVKGtS7HB0VdW3DA8yV6XO3w7dQ/4dK4uyj3ehneI1Vags9EXDb9OqzPXoarr7qKUtDETxFn9c1vftNIiiuMdxX/PmPkRcRoN6Ewqw7u9Gp2EwYh71kxjeNsQs8CKDP/ICXU36+6Bh+XLsaykndwbth15jU2btyIpUuX2tggmHF9ztwZDLt+g3QzHcYI2lwK/JB0e/ubPiJO9wljrF0b+U8qXCVgWdEmeinpDeWCIszuRXTKhjpfidY+4uyI011Rthhbq1diZsjl+NWeWygTvhUzIuTV5wTGXXUFxULc5xZSmljudRc07w20hfKSbdRJEmqQV0LfKY/fvw8txl4q2WU0LTPv98MohmaVU8MSxcYJY6hW7BLyWog6K5J/8+Wi2ML7yACSBz+T9XFL9GLCHZyIldyLeeE3fKo5c9rfIqzipwa//kLOT7Gi4lk0DLxpPK8xZAJIphdZi2gXqQDjyCRSX+WOSMIzCnr24b3Cxaa+Pqx4HNkta49pUA//wr/lXGPo+nSovbTQt/TWmN9nE9YzxvtWjPV6lPdbSCEdOyb+kMGAG4+l9UzWKaZg0egaTAu+mYqT8zAj5Hoke15rDNJDzbtIVZdt7qH6Vh1q8dBCpChEiGvip977layFxkiVAaFzCzuWsi3LhnDke1qewdaG31M2ne9XvBibaxbjAKkOdzYsMQI5Xk7B+MWa29Hzfix6MxjSoLfIiVznA4zmeKTRG8zkVBVtEBSuLWQd7nplBHoYjvScn0vWDk76smAGiwm1cXGIcO3jRrHfbJqivR2NUXOqZchzTQny/f9JMDCQJBqp/eRxb9kVhkNrwxBH79iCmQ1MACWKfNCOVB/ScbIiyjb1UZUm4jW7lfXG/wQbUB3aDi7uzcKb2zY5JWti0FvN5F3SdrYfCGOeRgP86UX1C+jGpKm1sAuhd4nV4M3EaEFPanjfGi7slcRbFtHwt+tJw6W+v/1CvKK77L5P4bwCSiX/74H47WrajBqnUjg3eaGr0AdhpGFsYNvXaYPO9lfEQB5sea5ltFUMYvkVfdD4JHKBHOt2xhBX+9YxOfZaQbSYJ/JuDvBg1D+MuMiXvRjDmnzcW/EtBPXPxI5961BX1YLwsVWIDR5hogPDIV7HY6tRAmkkLjnidTUHvdvyCEp6tplNh0uNL5oo2NTLyNG4iU2kUO3Hji3+KGXuzcVXFxsRqKGxKqEl1m2H4DkcW3aM5HRzzQz0pCeWFJg9TaQYTVM8wWb4a/xJ8Gl4UfvJGVGe64Et70QbetxWGvYRnKdn35gPd27mnTjmfOmoEBxxhC+T8+nMTuT8vnJpKILCOtDt23oEfn8rvgkfu1TypJy+PbG45nFktG3AKHLen2mxogjW9WuLXmb02wWxo7leRjeik46BRm6U2n04YpsJc8kMRk89seWt3MwHEf/OaKITjfBg3z5MuqQEVQVeaOTa5TOGSZ3cUOSsD2OURnMY1wznfriHNzNhe5Sh+5TX/1iOjTN9l/+N130hmGur4no4Le+z+znGDfyWXq0vxtPyeTVa50Aj/U1iRxm05o7zRavrv00mgmhKMFM9LLoNNZRbtYqS7JpK2NnrXW05dPTkzrwkDFNG3chEGUJMmNTgYG9jAvh/O6/ExZG3GcNUMuHezn5Dn2mQWXAF4ba3tPyUanSe2PtxOyZOGYfzL5o7lGT2t4M/oBFOXG6IF2b7/cGE4TUZeVOsRmXbtm348MMP8cgjjxiZ8l56XH+feSPSgznIuMhU0OC7MDaALAxtND46jTfbw5ETFZMsKlpb8ejYF4feT4vNG0U/QxtZM7qIU50ddA8p6KZwAQrAT3deB58KD0qs27whu1eEwYeGlyONa6NUSA98/Ufx6Gt0Q9StmcZrKM+tvk+y3TGc/Ob6v0j59L8wcW0fqmg035MmmAP5jgdxxaMYZXam8bK5iphrerM1wQZxgj7Iz/XOCu9/UijPNgM6/nNolF4yVA/WS/xu/x0IIqNLoHubkVD/x6H/x6TCTJwfazujhc+l5Kf8OlIbLUqGAxUr+woZap5QBE+KB8l4eijlHayp/x6TCgsZKfDGBQEvHLdbvlV5BXMTrkWc20VD51R0ZOGjit+bxXtqwG1UgLwCz+RcYfiexWwg83PnNrbB1nD4zC4mls4FaVQu1IIfyElxSyWZVdherXQN/WTsP4eMP33Br/fcjkA3D9IGuuMb8c8f8VySiY9nt1Ayo+r9xtg/U30siIsUK5OlZ4C80PSoqw+tqvsO+yUhLIyOCG88wt+DCVA+mOj1S7z4zEuENbji8usuwz/+SXVKht59z8+nB96OyUk21pMAGo7CRe58Ng2Rs8oQkMYEU7qxh3uazWKrWZ2MF8GMdDjyc7GM6LpTLbqHJ700DRkB2MM+N/rrmTT2HZD3QTyhIQz9UhL5qguK0ZnQQMy+jVnFKvLgN/P9JBKgOq8ejBJoo6KNlui91K/UThIqkgda+Dv9Z89NQQ1zAFT8uQluLvEh7ZgDWsUZz81G+jX53FQ4EveZgPgrM+FMw0EXqo6kTaX+X0uj7lLvJ458VdaHHTcKzpwrjmfsnGrdnMp5PaChz+9zPAusJ6fyfWd6zj/Lv0dl1mmY6XPVSW/R2c+5jInCb1eRYnJHKmKn1pA9qJlJ4vTeigmE/Vtzj3jTLWl00bkp0VftvWlwftEXdVHQY/nfEzGNkZDq1j7sopjHd6KOP95P+nBf4AnWWOtzoCKr21/ICd+Nbe+HYfwleaj1oSHb4oE7In5/XDq+Yz3qrvbXKLJxEBd7/5obFbr1GQfo6OjE4tfeNqdLL+HGrxcb2OS/n4+Fj1cP7ngog78TnHG09WaGkg3P2tHuiL/9nkwalE1vbHbGD351EI6MBqn0Gy85qJXAccjNaAxhOfXjSZFGmr0P/5hqEpaZyIPoWaX0WDNqyvHox2sVNRO7UMRg1FWb/tpSD6xZGIULbyjAhs5mXMM8Jqv02MkG8DLj4XRLZz/NVkHiHM4cnmrVj+7zfOl34cNn7Sj0xR33ZuOJ/d2Y6HkpxjLKaE/l3jerudY38uV2sY79O9FCLn87h36K7HBTEl4Pu7Bm1HF+cswPRS0TRbuZX6IiyuDwpGaqMDMnZ2wRypmn1NzhiTsj/vCFbOZPt16/TOd/IbAQ64VF1uMFYjW/GDTKGdVzaVc2ijszT3qtK0Pgww3rkk5KOnfZ4ArDS4+wyMQrObr2oqPNNgiVNDDp4jJU7wswAz1mQR6S79iLW7/riQmjJ9D4DKbBwc9oWJvzhzEqaCLosMtFdvN27kYzhhLFFLITJERY5i4mF/qPrEXy+Gjs2Lobb735Nr3E2VRvJI6Uu34fhofqOpgoSbyQcMCWYa3vEo+opa6o73Im3COAyZdEqhhPocD73f1k3nCKJPZ2OqEZ0/mArXRK2jwHup91OJGSzJ0TtXOPLftLIg6ujh4UZ9mMgT2BqCPObQdZGHZ8FG7wYWPJV91JY6adOGnR6w3QXeHqa1Mq1OImWVF5hoIomR3hNt0890C/kzH6RamUSyOrlgaQMvhl8JiQPH8XFttSZGwa9ETqfp5OHkjznU7e02QEkyLLqgcpD5a27zPP7EBqRCf7NkOtmNtC2XH3aMR4jkYFDUh5TGsqXbHntThUvS6oAyfohE6TXBgbkkIccbR5NpUQF+74nVJMvZdTkKFlGH/18P6iOqWPhd6xQ0P16Do4AdvgPbazY2k4hLhMp1E6nWwZ0+GR1MAklHY00QvafpDGY1c9owf0NtgzUYjUf9qMGSw820Ttbh16/1ivMXyvEea5DjZuNu2jQ9EBebblvdUmpbCZeMmO8qHHre6oRF4TFcr4rF3E+wtXrHZwYv9uJndqZVsj2yyI/ZjKnpRhD/IMwwAndOhgkajD8NJJ1c9+tr9HMKXLicEe/qnqX15ruUsG2MBu7JdSijxWgqPOtY4jvkD9k58J39lH0QgprzmSHtOF0tcBjCLN/Vo+PWIOWPReLCrJFiLJ9uHFUBTy6BqEFOnfOiwcuP5tlCEbPOhNJrUg79DJTXXJJ/Eo+DAJPfsj0LEtBrlvpaEp1x89zWQn4Did8fVcDg4a33k+CEnipsLDFpbXoiljvpXwJkWCbHL1fnAZ8IZzvxe39j5UoySkgRu2L8KwVl04wfsIw7qquxD5HXuOrubT+l3X6z5ns4S5JhAbavMo1tTYIHfHK+6OjCIy5yDGfRyCJ5VStj4UYeJeNrArRsl4aGNu3l8QpkEsriUyJKPbqPzxvD7O93KUNNEIEY1skvuEs/lan+u9rD7k2M8cBDpD+hzFf8zke4p2uZMuNIwJ2cem4Tv+Y3k5hHAzGWtOcCW1KrMy4NTvgYD4JsRfUGBUZhPI6LT0rQizbz5/esWg/oMZAp8q1qzgxnH7ze9k4J5vZJEnuw9trVK2tW3GNWoHUztMZMqZ8DrNYRrzMuI902ow7u5MhI6k0cidcA8HrtYKW76D1goxUDEikeGN/8/eWQBoepXX/4y7u8/O7My6uyebjTuQEDSBBE1pCy2FUvpvS2mpAC0FCgSXECO2sU3Ws+4uszvu7q7/33O/+Tazm81ahFC44WVn5nu/1997n3ue85yz4/lUZU9pVWjikFL8z76XASNQua4gsLZ9tCMx2zHy5igWXg+BlpZmjbycrfYT8Zq4sBblpn4yApC3fJvV61vIdY92LrQDINiDUGLyr6rWVGq+UlDIKkeidohJkz3nvtBV/ewajbnqQxR0Z2b26tBuDNo6QhkPqYOCxjoqC/+2Po9/6Bt/R2khaGI4eZl3c3D9SsvPVIS1+PTwqy/r3q5pfkhlvcdel+bZ0/MUJD2KEeFwhiR3KgX02lIvVVAgzGkxbBmOh1iv9lKcdD1mH6EUJnhfmrHFc+trHiN9P5PAbqI2NP6ZNlZvR6u6GcWOq183sJb2vAjiUqHT2+CK4hLmF8ILkf07LLi3K48g1riepczox0rC2cl2gjwbjzsmJgYJpflOQWJ4GNpK6O8cJcMQRtNxtdZ2/Gqkfkilnw5FLm2QYssoDZXEquBgMdqmh3XgwAEKLPj5ZeguBNJdcLnKTtap8HSRXl0PD7gxTElz63TTvaUKoXAsbkoLL62fikmx9hBM2HwiMhsEZX+SAphpm0PfLJgFZuiQH7lcsyL/3B3H4ZZXMW+oYdbNIEqway99BmDAVOhTlsa3VK6585lcm3WgNiB6W5h/iq5K+LrTBk8J9QwA1tbV/4+KO3drWvQNFLA96uToTDVjXfU2XZPycWUhL/e74ldIu4FYPwGdgs64L75NQ8sKKW4Yp85Tvnrwri8RQCOH1HLMUU0SAmfw9KfiErkOys42gtuYMw6NYx+0VKzuizr269WGH5+5P+3okp9s3+hWywyd6Yobx4cvUQbFhRmhyxUzPFub1m1RKEFiPyoowXHYn8PNDSNluTjh/yk3bDHXtha989OaH/f+s55rO/eJWL5bRmFj019oXeU2HWja5mQQE0eROQvs8HTQxso9oE9dZ7TU11Y9rFeqfw3lZxsBIJgm19okm+x7LaRWm0HxlibcgU5upSoqKrRw4UJtOPISD1qgwic1s00bBhm86c0dLQQepCl3ZOH8mR7u65RePOlHdM3REjUqj3eyEosVejfXH/f31zVTUbHCJVvOpXLYdiyVX1MTTCEjGuuNwRRPQtkio1RdEOUG5rtvqEY3Nk1xE5oYkF8b4W3wNQTZu3h3bNQZy1C0NOPUuDlPPXCk6/alqHZvKsWH0Uqc3qiItC6FU4cRl9inWHTuU2bjCEhmIwyb7B7OwyZN3chzNpPJislvGi0c4zipdbACSUPNTRlnQcStZ3joY0/8nQquz73YOzCm2dXxPM6HZ9MAXn9X3vgvj9R/3Wnh54bMupyvXXDd/BCoTkgPWissOo3xVZDLxJ2/mWNogKZELdbTrY8pvCFWE5MG5UufY66c1ndMivb0JS649mAeKgNPsP7EKGeRyLvZs1bJ899aFo5yUA/UnlgtC/niW3ZOb/eGxlI+ioaokQltVQLPbjHcmMnB79H8iPecqZW41Octzh9FjwBgY5o3wzrEw37U/xkFoSvfUYgrIhmbguMeBPfDtxarl77Wm/VxwfTYOa771VN7EYRAwBCB9SkKDtswmvrdrzM0bnw3ms0eBMXul1Ha2jEVO9zsr2No1Hc1BWJWwwSR76Zk9Lh+3e6bFTj2jip6NbPOifWpqoS+OW1ZrQLz6snIxWlB0Jffsluwo/sh1Q4eU27gldNCPEXjIzp46AAyenX64CcKNGFim8veHm2EphRcgaDBbmX53aHDnRvpZzrlcyoZDwe0/RNQCaG/6a4JV2TkoGIpcmyviFDV9gw0sNs00OOvZasYr0dprCbKEEdHHZreqjrkg+dFmFPnW3Y5/k9u6B0Nrt/OK2iSKAMj3UrBqOHNtMlhSy47sLb9WWHM+fhT00LuUFbsbKptA3UkaQMPbrtDyywt7LS0GsI1YUGLQ+rWYhG+rvoxral8DHvrx7Sr8REdbH1UVQOP6bNIpmWAsFqbGP4BVfVu5zshIK8rz6g2eKXhsoJu0LTID6gegmZTGyYvpCdT5jQgyO+jq+N/yPcf0NyYu526iAU9pghiQvSG7rz66qvqWHBIp/UYqe4ExWJCs7sVy3AGDysqtA6ylAF/228JgtER7/OrASEaD10giUEocTQg97z05soVg9XsEMHyADPi0JBwClg6KVwc0tDiQg2hQVpHwDArwWMEE0Q1+ifH/1Y9/k9qQeJ1KHf8iw4dPIT+yiy9b+nn9UzZap2k04jwz1d+hKfD3tOwlYK8Gs1J81hl+wJJG6JsGikms2SLtc1wxctIE5Yjq1fGMivyawSdH3covReNsethyH/L8EaCpV4nUTg58kNIFwZoS80hJ2PX7bdBjYMvY2EOpaGMCcPpCP31V0+qKLJDD+T/J4PyPO3ZinFRwk9VrcMERT463oltOaomKSETCG7vcfc5IXA66ccpZx5Vc9v8Zckn6XC53z0nHIrinfw09GKiW71Rt+QyEAwd1KH2R9nGY9rd/JjWr12v9U/t1SBB9QAmCFakF0xQ2BrEpMgnRbPirnL3+WT7ER1rKnDH8kL5Y+77NmG7OvluF6xZliQ/9G7kxTaAvHW7ANnO1+zoDTF13GyAwGHMjTbVPabaIezoB0ucSoI1c7CzSZuhfX856TktS7hbCxNv0H8+/AVVHCf1mlOtI6E/Q14PVJdnPnRK3RnOdRMo8as/zSOwjnB88BSKh1q5bmPREbunXuksC3aMn20ISxqB9LkBtNcS3QL2cz+z7Rgq5R88rBZqHIb6IHeRWo6K63Uc0BvuqOJ9bNLhklA1no5VBDJUNrhXcC2M7mFKEnHDweranQ3HPkmBSGQGgPi0FcWodWemEhm4cm+oUAIFWxlLapXKuYQTUIfGcj/SKPpE+SQA5Y9zm71XFlwPgb61RLdy3ZlcjOGSpwVM0gcS/v0dQ6gvtQ+1gPhCgXUvRbXfrfqMZkVcA5p4firgvMib3tLA2o79O+WfVMH6Ks2cNFebg/8OitJkVGyS3+C0PJKQFqyUjTyrCJ8A1VWF6Zr5HS74ioIyYPcngf7FnnbTULdmnOsEnrEc3o8DTPLsmbXPuk7HaFwuQEpUCFJoKy71Uv7e1/M6tro6l7b52vJ4K5zdLqfhn+o/QzF+WVf8/I1FvPfu3a2qff2YulFcWBuuct61xSsaZEHtjGvh2FizINpVAY+5LGN+fu0z6GQnY3TscDQgkOe9yptIEMl3TUKxDVrh936AwzCqUwNQHYZxbxxmrMmMH9TVszuZ8PpRz2M1OIxRTHBNlavilUxNYxvv+2Cp+iO6tKdmWLWY2cyiAH0sTW2H7geHn3jZnGv7XmAgk2uyiUlaLotd7EQT/S+Nl29FlBBfGKv8kD59TAc3lrjv96W06Di00A2l0hdwBA4NwhsCpfeK4dW6JvzLiu/MVk2tuVq2yKciBtpoKhKDSAKTyT6NoVYQ/VgXvg8JSJFWFUapqjaE4xzRMtyPMfSFVsJnjOdW5DntT4YyF31f/88E15YuTWIAMmmUd1Ozl9FcCWNiYxTtj3nJ4AFXVRcQ2efS4iNIEi1dwcPO61LDjNP6E0PyLMXoCkx4qO2lL21r5m8I5Qd5BogQv2jQzwjc8dY5lDUQR4PoINLufMEbZE+bNk176x9TH0UfZpTRwuCdG7xUkaGxLog0a+89e/Y4hHn58uXOObGsrEw333QLCoL7SQF1URhyAsSzFDOQe6E1LFWE7zwQTFybDiUp8aZTyp4H/WRaqiZNz9GKue9VS+p2RY7H9CNvQNMQ9q+KPK52kGvjx77nvhUa6QEprKvW7XfeRqo1Si0DJQ6NNNrGIJ3G8cY6rGpL4LP2EAQTvDXHq7i0ENfEYwRUlSCcNtAhMQR/ubR7r7pGTtKJkLZkoLOB0AKqMK5rJnxJQxMtVW9Oa409nomBXRvjBU+OXOEkhYz6YouTkuOa2OfGo4sPnEwQnw5C/V0oIkfRSGhxRaYDHKhtM5vgev1vxmnxNUxemPXnhT4IJ3MiFekR2rVrNxrhpCkpAOln/dszH4SakX/GvTQcybE++Mqn2jcTdM9399OPAT0mMF3Ng3vc8Znc4YokT3GlKYQkhqRzn/e4oNuekTnRD2rvY63qo9I9g+rvgGXYsU8HaQUV7uTe+MBrDojrZLJTrp11e6FzHGXC0epUO0xj2q5NYGew5iTc7BRovINGZGAsVJ9ZZEnmo229R3GG2hPAGqd4dvR9uHguBS2frz11uxVZvZgSpyWamXU1qhrHODYs0kHyOgYwYhjYo507XlX1fj9FLi1XyCSPDa9vyLAGKNzrpfo8Hg13c8o88USOQpDk8kPhJnlerSKS4LiTZrcg2CgYFmTa/TUyiaHXFsDYM2O/WzbClnOb9zOzQTdakLfI0I3bRjOCs500q9GhynH5LbgupuFghp41fO9GAlwfskytJZGqP5jkaF3M+OSLekf3oTQ17ElXZEaHC6CH4SK2wXP0pQAo9/oKxYyjEIvrawW456J7Y3+3+2v30ZBQb+uh9qLxOP1ESqf8KPC1996LDoX7Jig70ChDF269AWQXAtcqeHDmxVa9os+3tD6O62oDqHD2JX3fNPxNYi8pCBnLS6QDFvVvVnn/biUHvDb5vKSdjVkp3D9aWUk5UGdwRiz20/jUmW8os2XPfheGI5sBMmr7yhWBJGPdrjSKSVt4rj0IqNlnG+HAfjafAHsG7d5ZXx1hSCvPpycWpLj5CFQdnh8/+v3YkT+c4HrsNd5V9ZTqThNYk1VdlPUexfvlA354ai3eTKujv68MwwG4q1HN9AOW9VuwtFGnj0ZpCRrXwzFdDrwxKb2xi2Uf7T23SfVZn/EeTSTreTV62a9uSVYfdQzHD0WpqTxEr25O0NYNFMUTxN/514eZNDd6lC/Y9qTpbSo7FKGHf5GjztpQV7B34oUMzKMQdsRVM2RiHTS4IaUO3UvR4kxnyhVLpnNsC1KMo7lerhOmfa+2t5qxJFCZ/ssd1csC6xDfaELhX1A4msEY9EZZFk//ZdSjtU2/JFtbpN4a6LYRg2pEtnewOlpTZjUr0+92Jwwc4YNMH7JwYRqnlpYqJHrJRGCeVnzCkymYwbWbvrhZx/fEqw8KiDlJL3hvkXyyG9R4MIVCU4o8oWa2tGOQ1oQ2T85E5QSuUrQv6gEXaZ0jpUgyPnOWJOPFvvNu+tyYCHvaX2Tif2V96WVxrs2Sk3nOu+n8zxxLDumVOD+gvbe9wWXiOlxqsxfBmXQMgzKHLFFvHxJpLD6pnYqbWgeqS3qbVLClFa0Z98lSWXZjPPJFHt7woWYk03qLuP59TgpufMQiNJLHoZSx1i2NvaXu+7a/QSR+rBDRWnB+F7xkX+1/aLIanxmvH/73L/SjH/1QX/va1xxSbYi1BT1f//rXHWpt+9z2m2MaRuC/FVv0yv5NDrWM8kVqJvh6JBWXI13Fy01n1AzVwwbP6oFtah054VDrk6SfTnVv1qmezaoc2EQR14DCby0AkRzWEz/YTPobpJj0WxS2tBlh+e4YrRjRBdjDvU6yr5YqwdJ2cN/T+1VQUIAu57DTk+6Fix3KtekaqnASeEeRu/PxbVAciJIfwXsU1X12HcOg2xiNJcDItRxf16g2uOeeWQo+mKAO4xX0Wwe5lkPI5fXDC3d8Pa5fYsB0AuV57vMjbSDjvRXOxtYGz1YGV0MV+2oiHcd6wvRWOMdBmhixnNRykLM5v+3m2zVA6rEHvm0gE6IpUde6iZA3gLXfjU9Y0P7qmcfIikLd32mDXAvTS7bjMvnCUAL2efHXci3RPR8KIjgOUqbvQrhyAQogsJ9/VQOdIgUnHGX4YvTNp7Rp5EAanWUveuubMY95FYpFlcLIjliBaPsTE9X+yBR1rsl1Uo41NTVuv3Z8k6LmI594tTsWu9bmumkFjfZMpgQtQkZwOdKEy9QEleLk2g69+vQxVe0GRRmDSh5tXavCrnXYP2OClN+gQFwzHTrOBYxM7FXiPSccJerILyerl4p9Q5Oicps1+Z5TSp6K5i33zVBBQ60sMLbn35oF25aGt8XIGk5JZQzNZ+w76f3MtuPVKfYGqt77fKYQGLg8Bk345poQJ7FW3UMYyCAz/sZKxaP+Ug5nunlHtuq3ZmMxP6gZ951U1vIGxY7rUfqiRk16b6lyrqlF4/y1vvF8aXPvxNeO085prPZ1H9Ji5VTnW+ah81iq47hfLO1q/fG5xNRBdM37/HeNvRRv6c+ne/arqh8JjEtsfuhyTw3j3WCov9TWMHgKVYl9l7r6edezTOKE5FlO/39K2lI4w/DELtD6oaUUdO9iMhygXgrLQ5ngHNoX5WoITCPfilutmNF+tmfO/rVnzOpdu3k3rL85tT1RR5/PUCcIrFlqm1/VH1Lzui5an9gVe0JhM+oVOh5uNGPrG6P+l3eGrYN1OtaHM++1oK1QrsBToOsM0TdhtGMZN/pXewdNL3zsYm6rlnUyVaYqJFurCATt50pqXxqsziOuTzetqHIgVXVliGprglSB8kgEevDXwa82AMUfArafmWdhPFOOMsarr+JJwYR+GNCkkJ/jcLqNvOmEGmNbyZD6qRDefPjwVcoLsWXO60xzEkGdAxR9eReAteNF3z0UDnDgiSXs+lpWwFojWi2DTknd0+zzc2MuyJ5Oxu9Y0y7VPx+vITKWXa1BiuAapOV0UYTuAZLClaOEEcbtkaVMLMNcrUkUQMHH/7xAiQAJxlWfRf+2f71n0hBIRj2MIH0Y5awhHmp/6gesyPvE9hTqwxLVEdvOZ9nKpsbHK8t4oZPvw83XzucPtTUP1Lg+4UrbZamFWDojTw/wcCy60v39wX+vBXH2Vzq/dsluaN5049gB3WEgRM+PNN+vSIoJajaiEECQFoLWZlLcEBQMT69s3CmbrfcwY7wZ0OAJ1A2GeUNq+OMD9/yZhoN69HTF/3PrLkv4OCoSt7qX6lfFn2Ebybo19e/dZ+vXr9emTZuQQetUJsYG1ZtzEcWH3/bhDysrK0s//OEPXaBtkn7rdj6jI0ePwNWGJvDREwonYN1VMaK/yPseblnb1RX8rLoi+lT0cqaryg5dWewCJ+MAX5/8V/q7/e85K3WWjBqEoYeBdAAnHh+voesK5LMfp6+mcAVlM2u+pcq5J1oz3qkhROZeNz3mRmV2Xqef/vSn+vCfrdS45BlaU3e/O78IAp94AmqjerjMABOS+Vje2meGcBiyZG1OHIWYjOnb6n3dNi2gaSW/9bUZT2hv19dV33foDLqYF3anJoZ+xJ1LUe/foR5wVNVUT9+Zstp1JEat+N+i97rtxg6PV9HjkaQhu/SXX5ymnrbb9LPnvsxkBNQ8KhIzjxWYL2ArDw/5Ix/5iNMKH5tRuNBLYK6IY5vZfFsx5J3p/3zmzw0NDTJXyK6eVs17T7EGkS7cWeEp9gwngDb3xP/+7/+GkxikBx980A0sB1t/qBK4+IeeynQUkql3hujG9L92+uhmXHT//ZaalP79yCegq+Tow7l/65wkDWG162ZScvupZUwO99H04AC99KN8paC/7s/oWLU9Vb5U+We8pxB5rGHtqoTvtydDQ1iJx91z2F3TFDjUE2I8/OWTzQyI3Ie2F3OpSsflEbWMlPm1WnJ1E0iMx87e1BgMpXqzhTP2bNVxDvYeZbhteiaxY9O77tkjqD3wk4kKT+vQxDvK3Tpjq/HHrn924OzhjXuzIt6bNHadc/d1vvvfAQ2hGn3kaz50iiJRT3bFjI28AXaS3yRdFf7XZ33V+uNZ+jro7NmI2oWerz/2z5qaGlVaWoJxybwzl+LcIr2C3pe16/TL8j2Sqa/++SnXV+9nIm331HT+my3Ioz+x5nXcjAMwWf/rXIXMrlb4QICmLqgnIIW33+3pn/8QmnuGkeLbPvSA5vl+i+woqhGMCxezOr+Uc/Ne4/LBndre8CsFliapmQK8EDJZNy+r0/GiMC1BfnMH7781M/SyLNi5zahqt8R9VslBOfpJ9V8rJXJEk5k3LUv1gU5J/1eRoH0bU/Xg3xzSE7/LVh01HCZ5e/Udla4fqD4RpY5T0aot9gw6puD1sQcKtK/JhwJsXH07RvT+6J8SiPq5++3lNV/KOV7qOrURnr7W6ij21+uCsYRRRqYF3Qnn/ZYzm6/sK9ATFd9S2PbJeGZAZwKgu/HTJxWM9GML/erBhhHdHfmTM/2XV+igTcd1bOSbLlvQUhijeqRHp3Pt92N4NMQsMYbg3GrNW9GqTc5rpg6FmhQmMibAMAKVZuLielU28/zn1OuzKd8/41R8qef9x7beZdFCbKYWTiLYVD9+H22/vuRmdVGadMW7/0nNX/NijlOEX9wVbSMIBDI3cMXrUoytId9Tb+BOBQ8seN12XRpndLEPTU7IOhsTIK/wPaCw3HKQzmidXp8mf16WJJynXKDIy7fnB1MwB4nVtn1xoNgOz1Zfc6yO7DupVUtvxvnvBs2OvYOCvEmucvnfDt+v2zO+gEvftSB2JgwqPf3000pJSdGHPvgRFfluV85sgqmbv0q6J9pRAhYtWoS99AL3c37OZE2dNhXe8H4F1I7T1PiPqnrtsLZu3M5sv8XZ+tbsh79muC581dy59XSC2Iz314HyrtGy9G7dCIf6+jiKsNi92aBbcG1uc010an7TazR9PqYE6G/2HE3SopX1DhWyoLgdZNKCqXC+59+Urhce3QMnzF83rbrLUUH6fZ6HSmL87GHnNGlIbA5BXyYUDZNts2YJAOOHG8rUAiJaAwo5wMBogUo0KGx2NNmB0M3Ki/iIsgM+CHf7ThDkp3AvrFRJ94sq7HyG4r6PYpZyH3J4tzkO7M6GF/VY+bf02Uk/0Mzo29TPxODkoSJ97nOfUDhOi9/97g/VUR8oX2b7vZV+OIiVnTEImjGDdCKa4daso/YOVIXdT2tf27f0at1qAt/VpAlPckxL9MjpRx3CYEixNeM7h0MnmhS50v2+sfBXevQnL3L9ezQZN8EAuMIWgSUR9NolMDR0UcIHqfDOdM6d7emPaWLcLarv38/9q1bdniTsb5uh8kRrUvxNLttg8osm4WhZjBmxywgYgvXLwn+GDoIMEwGpXWPjOzcfSFY3RYBFFLkMoUO+4L0lygEFWrm8WXt3xKv1UJyjdPicTlAnbqLRq4qVlebRjjX0uJP7a0Wxw4aqcO/yMYU4jSsbkL/G31JCBgLUFn6+czdkvUvRlbZrYoG4re9d7FkyxDqZ+23X0iZYESz2s1cT2/s+JoX6QqfC4IZ7E4HNec3uJPlTsBOGRNW5AfUZpHvM+3wuuuzd7tiAbez7fz5E245/qDmUAiPoORlNLlMUSCo7AnlC4+ybQk98YIISfTy0kM7A55BK+7Gy+7+u7tCfUvdwAhrIxVUpjvRSfNj9M00Iuu6K+r43+6Uev31qDfu2Hil7xVGyYgPe+UmBPe9loT+AdtOJ7slEd0pjC/ns56ahYtUH7VfXYSaNvH9547tQlPFwqs3YyYobpzJ8TKcGIc8eX7axYw2c1ag+XBmr1YT+eAV26tVlI4qd9LweKX/F9fmpQRQ/v4ubh07ohwkGmQbUaCw9NLbPeisOvQ2VjKKTSO+h626mXqsW4TDLi9lMP5uOKoeZJ9l7DB7gqJHW/1mzDEIzfb6ND/lkFZOhJU0NW6HigQ2q7hrWNgJrm0CnUjicP6OZzOmwgjKaFcikpwpVrvFzWtRL3c+pdWmAHr5QNRlHec8nMAmqDOxWCRPaRoCdeibf88JvPRNUn/sevxXXYG3zaorwQd1Z6lgWRN6ugv5XtL37B9rS/IoygiaTfaWIhWaotlFGfMkAeVsPJj1l+yo0girR+KmtmrCkQVGJ7TpYZzKH0DODv8y1heoy6hHgfb4DhlEj8rlaWw9BpzyRpEzUQvp7As/IA/cBMCQgQTnv5jId2Zyu8TcVKz8NPX0k/swNtrUuBPWjCC2Y3qW9Q+ugqc2/qBTxW3G93s5tHO3aotVN32WAeAXqTDb8+SuLC893jJdFCzGu0NuhT92pYhitRy56DcN9sknOe07eOuohn1H44KLffG2F5IAcUjmjVW6X8T3vquY6Zxypc5v/cKoG+6N0uvvsdObYma8XvbR/jVIQTErJB7KeT0i/Zt9YonFo+5YdiSKF6Zm9l7yKWxXr3v/3h/W5fzqkD6D/eesnTunWjy2GXtKjJ576DS9hLDbfp1WKwkRR505cEzGOCWAbLN5gwGau4eHhpPiTSfVDJYB3a4OMIZteRRL73ZYh316cnWp1w11VcKz69eSjz8EN69ONN92gz3/+8/qbv/kbpc+nMAQkGq8tpQUtcHJ82eFzXMGeqYlQx6NQOq9oguQQo2cQKFTsoqSeNGBm/2ySWr7KSPX0mhbsWADhkUEKwuFvEWocS3R0PaY1BPs3fHi+Dle8rMPla1zRiS195GP74QtYANUO9aEVAqRd5yBSaEMDfWrr7nXBYg+RZjeL/exDqjMAikWY7wDFaXXMyCm4PA03mBxk5OA0DfZFgqY2oONdA3JYpLI2oOC+UJ2sf5nCvoNUkzeqqPUElIFTOrzvkBt4SvurtO3AbueYeestt2rZJ/o0/ZOHNP4jR9x1+tKXvuQyA9Y6h44QwB8/89gEU7wZHZAH1YNjYKnqrHDydxYgGxXCUBtbDBnz8W1Xde8Odz+3P1UiH/i4afccdbx9j9zgiJO/c7J5fKeqZ7sGY6scvaKi0kN3icSWvAx6Q2xGp5IX1bAPrjnXJWVKv7Jz0p0r529/+1t9+1+/oye+/Yo6nkjS/h9N0q7fjNfWR8bplR9MgH8cp/76cO59sNJRvDCN7QCKagYIAlPeS0YC3vHJp7PVyAQs5eoyRadTW8AJ2X0K4vjsvEyruQP0r5cguqLC8x5Gpnkmk8ZjtSEklOfTfg7l3G0fY5u9Gsart8X4rtbsmo1dLJg22Uh7/tznfMcCa9vm2OA3hKDe3yT5LDdNM6vfrJnNqsSdzA+lE+PuG80oGTObse1cJPqsifM5UPvFUGv7rh17C5SUKCTPPFQRc2g0Ootnv/bPGC8dsgVxChzM4W2JQZIviwn5GxXqnX3tzL46DjWb31cL8Oun/2mBSw0X+i3g717JeVgflxCbroCR19fmeCc+7n6SHYtCEvF0dZj6eYBMIcb00U090ugg4fxgz6LR9qqw4O6g+CtjeQXPEgg3Ck0dJVGqOx6n/WsjcfyjNgI3W8/2z36WruQc3tbvcD7ByHUacuveHYty34LmUH+fw8jIlipmep0W3lkEFc9PEych1Qqv14oZzSSwl3HlwNNMQkBmRvESHF49WTlz/jV6RgQUOqMj2r/pgXOUiilagt8cJfvNVsjwHGqZJmDS5JmYVp+K0Z2fPKWhwAGXGc2/tUwDvNtmVBUWOaBM7M6bupHnGxmPGMJs+LVzOWfqK0adYb3/elHsy70Ug/i8No3sc3FBSe8+VfTvcxRIewpCkKbNCfJMio22FOdLbBJAMWE/UrCg09bCkbb1RcnGkx0jGB88rv17dmu4OkYhFGUvuR4/hXQyfo62BKg00M86TF44fk+cgRsy9VPVg/vUNIzjM31GH+os/kgAz1jZSMziCdrDUMaJjO9VO3Komx/LU3x2F8WcqKkAhqVAmXO9EvcnIhaaIopjLf34OYz2m5d7TX5f61vMaEu//7EzhxDqG+n6I6PQ+F2m9fnFzuOykOuLbexKPy/VI6rXJpKbF0ZUTMbPkHNrTeF/r8ChCZc8sHiPzWa93lnhlR7v+b4XODQJTdooPdXwLS2Kuv3MKudDqqzoxToHW4r64Tn7tikFdGpWbpeOM8tOjByCghGp4t0JoIyt6kmiAyKIMS5oGRyzwx27kBvqVfEulAvi4rS+7190umOrirq2u0K1WbG3QJVA3H40SK+trXWKIFFRUfJNPEDAEEVQvOy8p1/RdUgvVv+b8rJ6dfWyOzRv1m06kfyQrpn0YUWExDg5q7kTrnL2651t3Xrf1V/UJDi6ueguT4xeruDA31IcQuBGf2ABs6GQdhg1yJwZet1bQQCfV63b6D93bwHtjOxWX1C/45pHBsRoedx/gvAs0fOr1+iTn/ykXun5J8rwdqonkMJKNtgLOt+NZZQVH5rkWkHjAAh1oBLZxjik3fpB6yvpPGxQ8AY9NrmIAQ5PJspLDvOjGE+agM15R/2gJkyYQNHRHIL8HpWCHrcR0R5Hu7mqiyLOwIU6pH+keLLccbq31WxFA7dYrcXDSp5Trx0j60Bmx8m/JYoixl3KnDmsbuOZcZ+WJn/kTKGkXeiKgW+qa/goRTGr3HWPRHIxjeLS58sfdQN3S1/7Gfk7I094g+sEcyn0a1VB0SE99aPDpO+4BstOaBJpUAu6rKO2jtUGH0ulNkJl8QnaqgMN29VGIWlbVp2uGfc+DbRGauurOzX+jmKQObMaT9fEqBWYv3xOMycuVQ2GEb29cPnnV2j2DSUKiehXXGqvOuECW1CcBu3jo58p0axlyMjNaFAGz6pNmqzI62QbnToBc/DERoUycE5inchErI7tptJSQkDERoPbwhYPX9XObwTUpLU0QkEUTcVPaKcKnWCW58ZQ5mrOxcwcvN/zPqyGgJuusAXP9lxZwGzqIWObfZbA9UhmPStAs2ZBkG1zbLPnxwJvm5QY2p0B+j91cocKyBKVUuCTnDSgbJCbiVEjuHee/d1z3+uLBdHnvmxjA7koJhPHtiQonCyEPxKKXqkxW8eKOY3PG0pBY4I8yLX/cAZItYfWEMjE0PrBS2nG68wMeI0OcSnfeSvXCQ6qVGzkfmUNft0VOf6+mo0j5jY4to2dIDUOoueOTFp4b5j8ufa5c9opaka7nuDOJNvqejFn4vmqBemsoz8+upNiMDivgwRswXHdiknqkV9jpKIp0u0gxd6PUVDK+DhlBF95xvWduFZjn2nvz9XVVWhF+zvg5c22Y/qGunxPOp3wtoJ4hdMvTF+ChnTsoF56No0+aVj7tqRpmCL/cfCfO9ChN7WiZK67ZdAm8sjM9v86ylSvgVsZBNbjguZpAkXWmSCpUSPzyTbmaX39Olfj0XUgXeGLqulbTAebojyURXqQws3L79SclVVEuH06AU1tTvC9mhpyi0PFzyuwzV/PN5Zf7Jp0o2V9wudb2lC7R1VDe1Q/ssd9JZ6+KYUi9WWhf+V+j4JClBk4Tz2hZDJbjlPnU6ep4YzRTgoUEIDxv72jXS9tf1SNhYx/AAN3XF2jkQhQd5KX1q828Dw2YXRzikL0hZG3ue3aMTeGfZUs6V6ECVpcUfRmFKlCauJ0ejt67rkdqi8LU3hMv6avrHBZ81iKz30ohq+uDlI5dVABg/5MPgKVDm1kBBWqwZRWPDbga0dcB/hx5UDlxa7dW/25xYx9FHwP+BUpdMAzDscEJLt7bn1CIJyIt7JdFuf6rdzx/+Vt/VfF/VrEw71wTJD9Rudr/O0hvzKn4WytH57qmkfy3M8Z6E3OZ6Zts1Djip7LDdz7/cnyozP/f5/7ttbU/BK5uGe1IH1EK+O+T2dSp52tX3OcYfvev/zLv7h/A28rJ+jI0kdyv/K6Q/qPo58EGa5X7BikzoC4alCAL037iTME8c6IX3nlFW3evNkhtI/Xf47AZLquS/qCDnXd7lJ83UTVq1Jx7oOn61Vz2PdwjpPIG1pepBSyjk0b4HqRZpr3meMuQByGC5bcEKXDa8fTEfYp7oNIBMb6KbntQ5qcc5V+ePwjugpfcy/aXk5aj5IjxUaEOG6gId3uGvKzBdTZUdhsBwfqOBwSW9crtWcDRQODYhfqDNeH/4MOBP053L8Qd31O16PiAqKfEJyjpb5f0JOdn0XXdkgJBOYWsB/6eb5CErsodqvAjh4KT8DdLB/Uf/zHf7h93/XxG/Vc01f1Z0gnejs34y4fJaC3YHAK99mcHr3NPqslNWjpT0tL/r+UIP0Yu91WBoLU4Mmqay5Rz2hgl509Tvfcc487vh+W3OWuoaEx5hT4ufxn3PG77APn/u1vf1tdXV368pe/rK8eeK9SSpLVgVzclPuOq5ZrkR48R7el//0ZLrg3w/LL0k9h9NKEC6YHYWsE1ekmcF6cgkUuf+rgJE4zKbTnsZkgw/jY59InjJ9twa2hy6YFvDKFlCsDwOEWzzbHrn/0t3kKgCtoiJJdT/vMy70/3ztjwbVxp61ZYZlt18vZN/WGHK7JKYAWD7vb08Zyru33sbx8o44Y0u29Vw7tGfTFMTRZRQdilImVcPz8Riefac2u0/mCkPMF18bLdXbn5wT/9v2x7/IIVJuCXfGaf/dJ1QOLWnBt3EmbhFhLIbiIh3M9WWdzrs93fcb+7aC+AgJbpyTOMbnjpxdb/Y/685aBWv2i9u/OclP8zfEvyPdYuu79RDk6wBSW8Wy0gA7Wmy4ZbfemRJUzCQsnmE6HRmTW05mAHkeqw5mUYq29olxx2QRvT2bLJ71ZtXH1TiLNg1uOfULfnZe+cmC/1jy1QfMmrdKM6TMv+yCtJsC9M5xq5WgfZnKdcTyPI3uylZfWreWz2lTH+/Hc/6Z7+DWGUFNDEjirWiVWSOr9HgG5KRct0uuf456AzWoL/tV5j+/Zb83W3V8BCT4ZpT0vpCqVgr/585p0Khj77z70k+jD3h/17n03hkcG3bhmkrlr1v7OFVRb8eISitiXEFzXImtrz6TrT+yRuuTEyIiObsxSA/KnffCqzYAnaxoFpRPLHPWmZ2+W+kviNOEu1L4qItUEhfOGjxdr6+NZSsjinmVV6daI/2TS//ubJF/uA2lxmbUY/0Tdl/KNy/36Za//rkCuL/uo3+VfCCddNcCMr6Bnt3JCZlzwaA91biYQbnM8Y0PhRkL7VXUkkRR1h275QDlINCgwPGzjn5p5gfHRbD0LMFurQ+BfB2vZ4qsIEMLR/B2vvKiFiL2D6PtQKR2QgfxfrgsI1q1bh9Y29tmzl2pi7DzFBiLXdg5h9Ejrc/BhkV8aTbc7WgnpwVWpn1Fm+ARMUcp0ousRgsm5SP9EOCqB/TsxZzrybNNIbcXx+eMu9W+GIrb5UjpHc9EzKbWmfZkEu5HqzaxmEAKRzWhT54EkpcF7ayJA7KKTaNiSjqW1n+bcbifcqPmxD6qvMUpZqXnOentwZLc6evtJtgVqUviD0DuK4VD3u3Oso6PpAf0c9A10gV0q/EEKoikA5e/Y1DPfJyDzJej2o3AFDh+RYUwyE4GhUw4Jt2ta3DhIcAkKhXpIRkyDEnxXUtXtp1PNZVqV9hfat7kCc5tBrZjyIQoNF6ANOpF7lKDZs2e767Fz836uLUFuepXr8CL80yi0eVSZUOjiGVTsPraSUjMjpejAVDIMsSDYZGRYr6SjQLswpTGtUV+oH2F+8aiBgBIvwLhl9lzdctXdrqM1acdQ0JtMZtz23Qz+3V7/ikpRVKnoQcpvaLdO7m0m/QczG4pMZE+aGjH6CQDdnzivGbqELzbw5kK33D0DVX2vqqzvFWoR5rHdKHil0dA9Ct1zZsiuSUaalOJREJ4KOuEBfp4c8WdQaNqRj0TrfFQyj1vgpP4ioYkYUmyoulFC8gzh5r6gW3NGI9j7UrQURrtimfhJLYpFfs+a/b89g3YPbf9jpfZs/HC0mVGtYUOpDSBPYT1M1BRRy/0+B0zBA8Ntw/s9U3LwSvMZIQSGinPha3LFVOits82A9A6nR12GbFX1ngT0b6NJJ4PgoHZi8oFjkc6xL7i9n1Zga1kbS2tbYOF9/r3rjX3vTHv38DPZyr8GDmV4j6Mc2KTFJAftetrFsGP1H05Qur8Hub7UZm6KkSNTFDGMDB30kXeyFfv8CvpdhFMp6Ah+WDVDh5CzbH8dYvxOHtOF9uXex4DEM8Yztu6JwMcVUBWnViRMJ04F4eO+WORhNSSnjkeqjMnX7LuKMERCsz21Q0ko3kRgF91eF0lfQ6HdcpwhTfeJrzXsTgElhN41hLpRYBq0GCLFd3nzhbIYP95fk9MXXtGRHupZ7RR+6IYc3cmUh2wia06rlZsztAC95ZBkKH3oiC9Na9f0mWSv6GuKKe6N4Fq2m3mSZZ54/m2CatnduMHXssLeg/IPhBoRfshls84s7GeEoPHUIbQ5QKk3Pp+um+4qVf6CWh3sROYVwMjqcKxeaE7467d5RSf8dnyJa3Wkboc2rd2srNw2tSOre/c9ZZoyu9HDh+fiWH9z1rmPvQ5v9DPXJxOUupltzJzXotQJzQrPb2Ti6KkL8g1HRauEfg8rdH/S0JPmNig+q0fRaPbvfSldaUimZvldR5zxh4NcW1yWg6xedvA0xQekvR1366xtXhbn+m0/mv8jO5iG9JQPQemxrm3Iow2eWWCdWmhwlrSOdT42+DqJJ4JLS2P7g+T1gHyYHXIkgZCLgenULYiwYMVS5Q6FJp0+AgXiscce0761x1WxuUOhHQykcLnCsPNND77aSfa89NJL7oVpqx5QQl829I055+XShVE8GAby6U9w6oIHCiituG1+/HXwW9H4ZWAo797g9p2QAGUFlYnTp09rfCjax2HT+TsufXRWVgVtnaJzMONnD7pJkMC/vmh72i+WAgxg0mDNqAVGjTCqgBWbRKdCK0gvoKDLV6kUjyZEZsOJHsF1cRXyQRYk+7mCxQw+s/P0IrYd7LuJi1nVhL406LU/2wwiHWjn0tvTo7ZO+G/4SQeBBpj+dCcToKOtL7trMYAayBCRUJ9JcWFd3dGL/W/IXs1OvFXpTEbaDmXop/+6xR1v9ER/ZQVfi3wScnV+ee7aWsD7l3/5l5q/aJIq9yZqx+ZD6hzBfZNrYuk6GxiMM2jX4kTbBu5zmdtWdsh1FCtep9zwBQw60FnS2pxVbQTOnaY0Mum6PmXlR+maqffgKuYHMu2BWSdFXq2c0GspvrxWE/h5T8PLnMt6t+2Kno0KGFfrDFmMvnNye6kLbuffjoYvg1cys7R48zYfba2Dp3GW2+Su09T4VUzQ5jiusf1uJjHhkJvt+dwPReR4B9fGUHW/qxQ4ku6ulZ2TDVIWUJqCjH3Pfrag1inFwAkP5tp6nl24lwTUjUcJWkrDUQuxSPVsFM+ed1vXcbXPoXzac+SV47Og00n20az8B8VGBTV4gnPbhj1d3vmj93udPGNel0f7njP94G92zO0cZ++ofFonA3v01BbN/tQJTfkgqWyk2eoOxyJpOUmHfpGnmr3MVHl+bbtWP+FtTmd9FAm3olTbv1dK8Hzdm5lWpCOHFZjS5swZ7OA7OY6xMn3Go7cA5XKbpTrjRpYrZGD55X71Ta9fP7KNnFI912cQifBtpMO3qX3k9Jve7tu1gWC/UFm/PbaZo/DS20tUWOAxOjHAYIR7baYyrXXBSsvroCicCRFUrVZQ0GregyKClcTEbpDuPvfe2AOSQC1NInrCZjx0rH0L0qAtTpXj3d7CfeM1Hhm6K2098Hm7mYzb+2XPtdFBjLY4YFQZK2BkItJrRGtrZLtQp1NYwqBqKJxrqcdsasyOA+nMIgFAztesjzB7+rMWgvEYUPB+ivR+8pNczcxv06SsdsacEe2v8yVLGMD9NIrh6At/kZO0glQbyy/WTDbPM86/de3AlmMaJINYj4PifXeVazJjhEnaWgsBfbDn8XXnf+71OM/1iQ8bVhfj6o5XUrQFUOfoS+PcNnv2ZahnF6IPmGt97LOn9cnPFeuGVW2uj9z7YppCwocUAg/cznN45N3/HHvvhL3fthiF6J1of0Ku36arnB6UTxXwrXqi7RO4Jj2vwsHn1Rr4vAIinqfT8Icnme/2fKRrMyoKbY6bbPJbVrjUdjjFuUldfXU9M/Ih5zRlgYQFAqb3eT0ZNOP9nXo53cnwNDU1Ob6s/btlyxbNnDlT9UMn9ZvSB/Vs0e9Uta7XcaUt4Jw2eZZTr7CA9Fzkekb0zZoXdzcugnerZuARLUv8jFYl/Y1bz4PCpmMmc/eZ7xUVFamxsdGhtl0+u3S67/N6udhsrz3BtaX0rKDRJgM2MMVmYp16MBQTGxCIjC51tGGfTtFPZVqD63TNrKTzYILGwfeOJ816DCOWZ0se18RkRPBBbNc03gvqC+oBInG8wVeJ0Y/Ll/TeABenotuXokDKTdF7jkSguYuXvxjE+XgvhS1D/hofjVEMiLT9vLvG19EwAglUI4FSYuFh13X56kSDj765+HloDHfDmb4HZPced96xw2na+fxh5efn61Of/IxmJ9/k7p3X0cwk97xGNKHQOnbWrFXv8RRQ4hjtbP9H5144K97T2WOWqY9kPqXUkLP5l9GoQeT2L9CeTcdAc7o0YT4yhbH3ahdBc99gkCaEX6UfFN3lVGqSeLZW17+XydMynoNS7vNnNRm6yfLEj+mGlL9nQHyvVky/U9MXYDE//1Ed35rEoIUpCshrIbDt0uRvs/+b3TnYvU0MnI0Jznvd70YpaeqrIAjY6n43Kb4Gij/t/n1u0s/Yx0eVH3aXQ/onxyzQkqRbtanmSbeuIcOdrJfO+SYilWiFgHn8fIy/lXK9q9FH79yXoFMbU9RVHaoGbIutJmbcdeUKDBtyyLUziGCfHoT/NYT6fK+pjYve9Tp4b3AfF2wexXGd03jmcrnWIezfqCNepNsoJPaO2aTW2yw2NiUIazYpOFdRJAC5sFi4ieZyGomraEg3OrpIelUgnVd3MpriYl/FwE+3SYIF72O1t+25NmrI+doghW/Fa9MVNw993tBRcrihdKxvIYcdi1Fs7NhDYFxfionM29SdXfZm03UrKHU6fV2AwvtvVRq/x/rMuuztvFVfKCsrpY/soT/lAbjENinwZlX6mM5+uXY8k6mryb2kUnx3EmR654YkjUOVYiikW5vLyf7gflsJDai6xQ+ToQz159arK2hQU1BNsmc0EHm+psJIMnAD6o1fSwH/UefO94fUTMbQaGeXWuQ4JfhWTHjqWSqVwXuYFUFfyjsezgtYuD9Zx3h3uuswUpnUKXv8hwiSQxMHVH0yXCf2JWr2ono3QwYPUSI+C/nDXz3v5fIDuQ4IOfS6z5Lp+1OgmFy7uE6zJzFGEsj7o7w02/+/GZtvVgZ0wvCoY1i2XBy5bh+q1uqOv0Jm9cLrVutFHdN/XtI2L+XeDw0Nave2PYogk/apBwsdp79ndELitYa/Ei647bsRt9ztL2QrGtR6/M2lqiOLHM396TieoLwZLZrDGB2Q00mNDlx1l4lGYpVCyMqTyNBCjdzQ/YLq+irfsWD1Uq7Xu2mdd31wXeTzC1WPvIQM1fkL8N5NF/N8x2JyeyZ9FaUJerVht1YE/Sez53w36FjLDZ6pGeGrNJF1Tg+sA6mjcpkOvBdVhn7S0n4UEbQwuyynoKae4MRQ0A5QyDI68j4QgIHGEArYUM64tQiHvhY1Hw5VMLnpWXmLSd2v0pLkW7V7xy4GFgoW7qpTWdg2NfTCb41YqJ8Xf4LUe5Tig7Jfd+hZoasg++e5APIXxehfVz3H96op7prrqUAmmH/xxRddQaUF861DlTrVteOM/qt3g0Z3GRU9AL0MUPOxWGUvrVFoJAhP1KDKCFBmrmzQcqKh+UnYCG+LV2JSn1LHdzrL1Xn8rW3kKMWGGwneiLpoBrqa9JzRLKwZ8m1IthV/GSppgbMF9yb1ZPQC6xRMBs6qqQ0dN4qKSfJlRftoEtrLFgzZ5MXS+AvjPQG1Nfve+uZPqaqoQ+UFra7A8uma7+pA8ybNjFtxZpLhnXzY9/qHG9Sb8qwaGDxiA/N19ZRP64nCZ3W00VcH6xmAmXAsjX+fQ7v379+vwsJCbdiwwTllGoc9Oipas+9MVFl3iWZH3aWjbS87ScXJUdewrHJBubk52v0JBlkK94/XtOjrlRd+G9JmJtmE+szoZCgAmk5C4A3aV/eceptC1Em6tacgUXOmLyD9WqxtzX+n3xU9R0oRiaaQDP3HESyjO1GHQXXl6oSvqqjbk9Y1FDWVwbEW84euoRpHHzE97Egq2eODU3Si40ms3wnYQ8fpZOtefXz8T9BabdSOmgq4254MhqHYBl8VvpriIsc5nzimqPGtSltco9iYYb7rUV+w9YYs2cm1PFdf10vFGEvJsJ9Nys5Awn5u4kmcxAaJlhvgetQadxlEvdlQdWavtm43aHOXQ6s83wNwdBNb2583aBgrP+adQHn/FhSBDj32wKkUtAYndTkTnHY0Y6t3JaoZO/UWJAibCBqaTsaqlcxTbH7rmWfJ+07YcQziJFfyUqYSUFQJn0AQceZDzw+mEuN9d+x57Rlp06b6zZpNEdH/9dYOjaTJ/9faiKFUbtBVZ5Qr3sx5t7XhI0BdhYEMF2o/qf4iikt9Sg/yFIme6N6u9uBK5REUr96QpZ1H41VUEKHExdVqiwGN7k3VbTH/wH25nvfSj+KwJvmWxyuDwDCR59pkQa3/jk+2GV4QSiL+6o1pp/+MQilihXvmvM/65RbFvpnrcTnftee1paVZzzz7pOLj4kHrYy7568bbbie4jmTC2EU2yCbgEYxrdQfi1QC4Ug61cTLynX5p/fKBqhdRQJ+/rF0vb0nUvLmNqqXz6QDljvLNVFrATLStv6iigbUIAaxVQZ9nGQw8qvTw0QKFMUfWx9gTyaTXN5rsCRPvQaOnDYcxbloxGxbvI2lK8r3aORlerAWSDc5FFs/AjQs1/B2ZNF3aNi+2T/t8x45tjE84hWZUavnkbpcps2N3AfUl86tfK8Y0Ct5ODHNs2buTYBqFokU31WigLUyVOIsOEHfMmNaiDzImx0/pw63WMHsPuFYByKKofjVjwBML6t2EnGWEb8o7Flx7xwM795/W/I0OdK7F/v2Vd22f+K6nhQSPJMDlffv5MZfyoF/JOmbHbkskD2FGwCxkdUxax/OCFvUccM52gdAwzJzGHmCTSAvMoogKa+jiE+Fq7CBdPdopWaGXBYFNRJ29kDMHcE/yo1Pxu+UoShQtIHSNILe+qq9uwAYWFY0aUpYE4dHJyOYx44xIriOQhtOMi2BRB5rcAQ3O3ry4c5dbTrTt0vFWz9I6gFTScLvTZ+3E7lg4IXYMlrjPbED4zW9+417wWTdjDGPUF47b0M1oJPicfBznZ0Ewwh5n0vBhpJmspaT3uqDNm00PslQ66xofz9KFwXS+9lmfkWHZUO9QKwsSg6NZQZcGhNdriN5YW2vbn8k2mbud/d1rn22Sax4LbE/QnBcJVxpusQWNprCRAnc6K2yB+/uxlp0qRI2lpGu3u0bRAbk6vgsdUZRWjO/s44eDIOodY5tdB7sm1T3HURU47gL4pMwY7di+k2D6FNQceN3H49X5JPboTDBOnTqlf/zHf3T64xZQt3UiiUQSfdKkSXrg/k+Ajk1CmWChCy7T4bKnjKLcFkgHjFZnhxBYNyPL1I4mr/3dfg8Y5XHaPeob6nHbbOgv0tSrsjX9g62a+YnjSkqPRpf7e9qx4QTa1eMJ1scxKWkkKN3j3C7jgzOcI6Tdf7suSSHoYvO4wg4h/Qg9h+O37ZvRTGgAijQEwnbdGnqqGARqPbxKjsUHt0q75sa5Nx6x91531gfLP2xARVtwIWRdZz/P9fM3cvVoM4lAKz61fw1J9yIz9rP93VuwatxNu7dwXpyai9mODw1SzW4UJIouDQtu5GZYZsMbODcBLXcDCbsJont4PAOVXWvLQNhibawDme3Tmjf4MaqTId2Bqd3KuLFUU+8/qvG3FlP0OMDA7c+CFBvIfEtpGK6PQTyHVvjpkUr0nkvT4QQFo8iSf3W5m2wYLcq4695m77q9O/Ys2d/NYjkpMOtKuiD3nT7/A8hs8h5fZmvWAfXis/ZONr+heChHaQoLaXYGFm9Fy8rKBgggfXSRZtc4YlSNwp6ZeCasMT6T1ZfcrA/feFzXXVWqj378uHxTWig6HVYnCiEhI1F8J5YqkFANh6HzzjMZQvDhZTSZpKMV205agqayyTy2RdCX9Lr+/90aUNtl6h1uVdUAzw3vXWVlhXv3EhISzxRB2zp2Dh1DzWdd1SGfFve82bMjpOUse2nNJsBemUwzeg5CunMyPPQf/TZTdYBECEFBfSOQb8f8m0xWI4Wh1v/bGORt/oHw2gGEYlFbskX+rVBsmL2fpzEkUUP02nLuKn7U4QQxHts59o0Q2Y9pPSP1nuMfbR4J3tiLPT7uPQ3C8Pt8zde/FoT9wOuWC2302PGj1PgAN6RBJRodv66kFtb73X07E1R0Kgp6JcBeXruW34LiQEeIDj2XQfZwQB/7wmlddV0tmWjAFOaDIXT8xul2qDX3zwCrEbLlI7iY2jhsWuTvVLNzcAXn9N0DbcQ2Pk3UV5397L1Tx3Ip+3nXI9eRykeZccalnMu7ep0Qv/DXzfB+WftVaBbzeLFbtbn726PBtSltgLJWhav9dJxKDsSqtiJU4SndGvBFs5mA0Abc9r0p6i2JUdjsGkWCivQxgFtwm9gw1fUmhiZ/5zvf0fbt2+FvD2owu1ELZ3RqQczXQELD9Xz1v2oe8rilnYXa37zVSfntqNuqg01bdZjfTc4twj/D6SPvbf6dsmNA/YYatbFyq67P/LCefPJJ3XLHzaYkZ7IAAP/0SURBVHq8+d+gBtxCB9ukQ03blEu/YsdngW0CyKBRRCyosMB36FiiuuhE561ooECQgIqXtQ5+ctqCBkxwPAHcnt0xiqAiOjK7Ayc//sbL6wq6WNck2AyhDid4NjMHs8m1QjSLy0wBwgJ072IotocDjOweQIulZg3VtiDmw9nf12m0q8s66nSCuOHenO8rO5S0I7be3z76Z1iGb1Vxl+eaXB/zH3r5pfW65ZZblJ6eDoq+nrT9ECYzZyOI9sK/XPstHWrdqIo2OqKYWnVCHThZvl/DB1M1ggqM6U73HYvX0aNHnQSgIeFm4DMw8RklTerVdbMedOhaSnieOxbrSLLCZrsA+3xtV9vX1TZYjMTXVWd9bOcwJ34laGeFdrX+i25L/V9smuuQFDytiAmlZDcymeAF6ZZFf+5MYw42v6qXKn+hGTwP1yX9Mx0qxjKt39A18d/HqKcCSk6Ru35LYv7FVdc/XPTv+sLU7ys2KMnxxO1Yf3rqHwjkDyqf+GVi+D3wvndxbKU6RjyXbFQMA1oMUWdQ7aXavRP94BpSvwFYH8eCLtnEyT435LqNgiNLP3uD3rEnZwO9F0U2rWEzgemBT280FTOjCAR1t5+t2XrFLUb09/xuQXktKicWxgeTWm2janDYSWJ6kJnu7m63X6dYwn68co4W5HulyGzdymZ0XjnQQSbGFjhbsWd03IDiJrZoOKdR3WQIhpCdDEcVZwTtWFvHmzHxalfXm8xmfrN6MOqxZpM8e1695kEWwLe4givPEqlcXR/9l1fcx5kcl/8w13sY3sxltIP6KiFj2hkJ1Mv46hWvGogDavDwJLR3X1ZE/82ORvdONeNjJgZmnnl+kgMmcf5ZerZqg3xSh9WItnwJE6VqnPzM1MRnKEozIq5261f1ncYU7LD8T6UqfV49RcFWcwANwib89F8BFDobdaj+SLyyp5XrherdTrb1fBS9d+p8L7SfWibv27q/r8mB1J2kZ2g6iiEmy2fBnTd7ZGNYfED6mWvm3jP/I2oN+YEK+3fTOSPPOVoXYXJ6NlFPZUk/OqBrl9dpwZI69fRC+Xs5RbMXtEDTGNZ2xrxDGFVFx6H6lNDOuEb9AzKShlyfOPUkXgkrtRCp025cFre8uE1TZw6RWbswTthLMcVvfjqsGbMjqPMw5Pq19lLnV2UOqOF+o5JdfNTgs01F+vlbRu+wvQWEb0QjmkLf0N1nLX3tb0w1acv6Nc8dtDFqlOZ4D+8yEOszZ2n3jP5xH5niUJSPairDVVoM/WZ3vMqOR7vJjB+TnT2bkxSJSlkbz+rxlhEkaz0BtmV3rZbEyZym92jPc5mKml7rjKBMAvGdavauHD12RFW72snU17m44mJUnXfq2M7dz7s+uH6u8Xva2vYk0P+1l32N2odq9UzHX1CtjoW1Tx+WLVMuextv9RdMnsicFCN98l3Huq3nO2ocxBgm8j81LeQO96BMCbpNx0eeVhRW0n0oR/RhVx2agBEKHbvjhK7JUR/WpENTq9Sd1qQvT3lKV6V8UNemfUDPPw+3G1MTQ0dNim3Eb4AOK0Rf+tjXlRbyYW1s/ms1Db5I4ZoP6hRwgaM/rWuTvswL97jel/FjtKOnuuB6GbzuBHQ3w/0maEHcPShz3KMZkXejHHKPysrKdODAAd12y226Oec+hQaFE3iXwUjcrjuSsUdHzm/YB4vUvCe0kvVTwlJRmNihwmORpJ1CVRvbpoxEkEMCqUYCLAuujUtuwXIrKfUBhtPsqW3KhopgQZ1JiZmurLX5dDCm+2tBmH1WDDJfwmLB9ExqzEzz2JYyEFOjJJieqBXVHSbIM/TINFMLuh6ls6pzPG9zyDrR+SgBfD+qGzPU5fcotvFf16L42xQRuka/+t4x+WFHH7DkcU2J+jB0jXVIDRa4bdiyu/lRXBYfhad+j7bUrkM9o4noEWmjTeM8xXTkIwPQLo6+FjfD+RGON1syc42mTpkCD3y6k9XLDb+J4H6VCwptsaDQgjtrm1s/j4HMNmWErHR25P6+wXRoE/W3e++A/tIOwlyryn7PsVghq1FD1lc/qsVJN6P9ne8C3dX1d6qw7ZTT375v3Gqt2/eCmmvbcDF7RAsmYvsePVfL49/r1rX0p3Hr7WdrxWimlncXObm7psFnmViM6L0Z33XHEop6SxQC/NaWJd+hxQn3uO9999QdaLeXIuloMo5G8/AoX4QSaERmdJNubFLSLLRUA3CygyYyB/e0SUkELnAkLWAOHOpTL1QYG8BNe3pJMjbEPBPG1zQdbLOgdiZIzKoMuT7dMkgn6+sC9HEMHEegSxlv2hZD27wBs13XeCogw4FiDKkei4rbviyItvvhRUi8wbWh2Vaw6kV/IkDXouGUR/BcmDJKiDMU8Sxla7Jw6SQwWIkywRQeaP7WD43LmgXOhmKOYMlcfTpCOSsqHC3FFTFaUeXoOibh5zFVunLOtclOTUJ7Ppj7ae3HRauhpk3D2e7ygmvjo3q9Bd7qvvBC2wMvg6t9+zsaWJ97PN5JVwiuvNZXZ/reoQyf22GS3+b66oVRd7rA2rOeJ7iuJBMYVhOv/Gntyoob0vhIT5G6t7VgZlIJhWgq5inNGFpZf/9uDa4j/VLc8XmzLfX1dWTbnlBGZpbCQj3PlV0X72TEe47+1KjYvdvettr1y97FUGQDjgx4yV7GB2mYfNGvZ0xsUy0odSNZrSnU2oQGD2LOFUsQ7K9p8+lPAVDahsu1t2u1Du0f1C1TH1B7W4eee/5Zfe3L31NewgqydK+w+zfOcvTzoq1+ckQfvec3arDCjjHNznFsYG0f4cN8VmDdNFClH1V//iwPi4u9D8f0b6rTBmgiK9yqfkGnUGw6+bqvWXC9s/1ZPVH/n2dtv7OzE6nHILWdCldSdr0mxA9ans3z/csMsA397+uYqnUvJaiuzl/joGY2FHm02AeMgpfIQDi/WAnoWZ/i+czBTMvG12yeXytSLzwdpsMvZmjxrHalxg1SsI8u/wQmTn44Pb5DwbWTJB7Yoa271isudkATZ5IVYTy4FM78xe7Vm/28fqBCD1V/4az7964PrisHcSPCoW5KyLUq8XmYQRaUCyTlUpqZtIT5xDMrnQHyM+EN0zWXsq23ap0tLTbITVJigKegMRCpKvs5wjdZG9oeJpg5qOKeQ+oJOa2BuA5F5DUrFTOLeuNxHkjQcC1SdrWhSriuSHHj2xQXRloypAs+7B6KC/aCnuEoRtTa3EBwOj8U6bso5Hv6tHTJUr1Q81PQb15wOnULYiz4CPaDx+VbjPLFKtJe+aR52HZQmrLD5oIQTwFNJsKlbWv4lU5BkzjSsk9H11IcNNCjpszjHOthigd3Y/l7GD5rnao7QR8CKRKJ7NCuumYMRvZybIcJdOtAP3pVgspC2vwGjhkmF2oktfY7wXUGQW8a/XUx8lYAQ4qEq2odsQXGhk57edvewk5XAMrLb5XoRj+wZsGLfccW0802TVVDvO3zKeGfpqAmEKWMChW0gGZH3EogthLu8lwdLTqqZpwMDx7cp6J9dDx5VYqJPIk1bI32bkpQDK6GMfkdZBnusfIsrkkynOLjjgKRgl70pIjbKd7L18nOdbzspDT3zyRb0K0JHzqhzIX1qo+l6JIg0GKsjPGRcKSvUX7sLCg08RgC/VA1vbudhN7J1j3KDJlFML0TjvkLSkZmr3VoDQhqE11jDbJehXSEXHeoHt3Dhai43ANvGBMb/1PunIP8ekiRFnI/C+nJO7B+P6QCrn9NT6EHxec6mOyjT+4RKvbhzEFN2LJlq/LykDnEwXMsl/nMQAnHMAZqTHTIfgpMjYGRofSQJdrR+CiTtQXIinmCte2NvyII38HxmlkBhTcEunbPXOEo98+GPaM8eUVKrKOMSOlR6+lYndgTq7yJXaqA0mFSiu3dTIS56caNNqMaM1BK49iN/9cEVaiXG+q4qmxzgG12Uk+QGWHShqCJXIhGcx1zMxsPWu3VP/dqVHtd1xqoLg0kKDfE2/5m6/ZD4ekk7RnJgXqDKwvCO1CR6WbfdvzNPHSdBPjdHE9OrAeWG0Sj/dizVNlXRSjq2tMKQglhhP7Hth0CSu4oS3ZN4NweWp2lmTfgooYqkE0wPQohHs1ye1bHqpl4JQ3DfC6voPFE/2pNYcIWNBpch/macdQEBkPP+/zH1Na3/Br1if0Kij+q452HmUwf5n5hknQROS6vpv+512psjcXY+oxun1Pwf09oqCxWiemYyRAAmDQjrujucbSKkUAmZG3lkfKL6FNTQA+a88ykaDEU2p2vFfcc1H64pReTdH077me3ylWp1Yr1nekmou2drTp+/Bj860ZNnDD5orsM9omij0bura/FYxI2Wqg7wDtuzquGhhpI0sl7NS6zWzu2JKmQrM/MhQRNBMMHC3AgbYCKlwE9kUL0QFQx6ksHlRM+V4/+7od64GMPKjk5RdV1r+iZp/Zr6gzkaZloP/24NG0msqFl0gvPjOjYIYrpkWPev2dEt9/2AQLFWq1b/4oOHNzvMoWxMRenexgtJApp1KTz1Ce90YVo0FanMXIpwXUgFJXEgKwz2+8aadD6fU+qurhRPR2Dyp/XqKxYKHLegfCiV//sFSwo37YdmlpzENQ5zNNWVQDYdWkBhl+9OfXqi2tXC1XhnXsylTerSZPzkN0DRDAlkkFUVdY9kY4NeiiupRQ0VoVyzYMUOLGO+Cr5HQuu7Yy6R8rVEbtds5l0NTA+WHYvP+CNkf/LvExXvHrvSLtKBzdpVthrx/Ku41z7mEQRlsTeFkx0FDZK7DE5p44RAodLbIFoPY+nICbZ5yqC6/GX+K23d7UmlC56RpUJbE/mMJXqP9Pt9Gj7Zh2HjnCie5uboVrasZVq4WAqz7NvLFD64kr11IQqOofAOa9XKaTCknAlLO58UaXda1TW87IKKPQYnrtHUXccUkvmNmXGTSRtbbI5I9pd/xL0ke4zQYMFJx1DxwlY1qKHvYo9BsPDTQAdXgUCuopAMhlE10MEPd25VUeQettftFUlJSVKXhKgfQ3r9Jv/eFoHitfwoNOD0Y63rQGhrFYO1rJ7GtZoL0t55yEnmdYB39AXzlYMBSYW+rTi2mhpUht4EkCb00E6zY51hEDUkDwrQrTveW1wbfsWUJtOsTXbxtgJvPsOi1etwc7PghOjjEyJXkWnnOcCeJNGi8PqNodC0sqt2LxuGK/6LUGqOMjPVFA/+VC7Orp36Zmf5sIBHNKkVbiUcRD9g71KIpiO95/vEG/bd1LweILlG9zgE8I6sRQRNpW3K2lasyLhrwSgUNKLKUkfLlctuGed6FivRaiNJAVnuu0ZEl7eu1Yl3a/oGMUZJtHVPnyav70CVxiXQ7Nc9m0iu7HGXYuuoQImYGuUwGRkAkWpOeGzHE3GjqVr+CSFfGs0HhpMQ/92tok0H/vrRi5veITryn9HWl5URHC3Jt1Qp7mfKqA4KVo//vGP6XSbX1dAaNc4PnAqsoMUtyL+3NwbAArlIdkZbaGfaNCeD1uOt2/QyY417jm0CVGAcal9UW6BBG/31ymJ8B1DQRxSN/qaTbq7iFQzyOp3cklVBrv7Z5J0sZAzQ0KCmExTqU5KN95p3kEbGUV47ftDBLRdSC3a9qKIXmNY2rnWXkMc94yMIsr2rxepdrUNDDBtPEi2DQuivN/xwZKvm2140ToXPPHddo7Bjt/aAEo0g2QQ7HeTNrSU/+kXMtRdCRJ0A4F1AgVanL99x6nscD1ssXGxeGuKZs2npgKNd3s+7Z7YNbFmz6p3H6OXZ/SaeX+79H8jKGQY27lPj7iKe3lpoMSl7+UPY80jnZvU0FmgovKDKhnYJPu9pv/i44hNtgaHB3gG4bzyjHifibGT0LHUpVD6MHsvAykw9yGAtGfU7qyFzfzZNXuH+1GXGQ70dGKHOzapvq/0DS9k/UCZGxPeyWbna89tH6zjegJE73uUkpKEckqPurq7LkmCzcbe4OEU1/d5nnVPcbT1x64AnX+t2LONguPImD4tWF6tYuQ5y5oYh1Do+cYtJ9RBMHjst9N0mqX66cnIq/rqW9/8lq67aakmTZms2hqCQ1Rgtr8KRSzqO+piwrxnWyqT43vUSWb2A+//lFat+G9tXjuD7KyHV2EZqmuvvU733/9xal42wI83l6c3Rr3tO8F+YbJ36HKayfH6QJu7lJYYSF0M27drz8Oj+uZK1R6l5gQUaYQ+qpNslxUjmhTkFfH0eRgj4pu5nkPKRBrSxw9BW3jcAyjaYA8hygfUX01dUVSvJuM7YX2418H2yN5YDWFVHwaFb82LKVqPyVk2wbmlFAzAfKeanXcgYEtCEoAJt6yf58rGtndD40ogHXz2sbzrHBqjUj+tgZ4l6m75yLvhmv3ejuGxtvudMoiluidBd7CeOtYk+RrCteup8c6mNH9FHZSXforfPB2DdfRG9ahCIN8G6eZi7Ht35Wjx4sV0Jqv0QtNdzt3OULYadDMt/WzNvl1D+v5L039MsV6xSvs87kWnQHgbqHD/TN5jZwq8du7cqZdefl5x9xxB0cRX1auT0cC8VSELX0InuEo3QCc5wveqOHZrmYwqlgY0rlYVDn3bfziFSUIdsmbMyOlIj6zO1L3Yak9BGxYjRH39h6DnFGnefm+59r2crLIqOlo45dNxo/Ij0Cy1inK2FU9a3l42c98bK7M21n3PnAsdMmjHQRzveKysby6PNVQ+l8M1K30lXWGzahST0+o6lMVh39LPfv4TBTKI9NWHaOa1VVq4pMXRUtZUerZlwfmROjpuwJvkwPcr0f8D7u8WoD300EOOlvPpT39akZGRblA2msT7s74FTSP3zPN0outhnep8wrk1Fvb9FTSWIq0DaVmY4bnPhng9clz6Cl8JY99HR/v+olboM6P1O6akYoj0YXjjK7ju3s/s5wnB/ws6lHpmf682/ESHWp5361VwXeKh/CyM/qobaIybbxSif/iHfzizvrcy20uR8AYW3hWMlhLNcVkBae1oLVAWoOhitm8tI/AvQOOudj8/VPgRJngdzmHNnrlJAEXm0lY+pg7p2KO56kHR5JrPoiISjA17lOf+diID1QRqXMwzncQ9D/Lx3FALXr0OjRYEZXDBgul4i1oHHLXGG0zbPfH+bj9bUO1Nw1cz0U2EdmJFVt6A27uu9zytGLMCNMz+HgUtJQR6mZc6Ytuz8+nZmq1uXMxiby7S3Pweh9LVoOwzFtW0ny3NbY6UN34STXqqFIeNgE6rQMbtYs04oVeF//XFVvvT5+e5AtaXLsWFpLsiSnNR8XjoGGhX4CrNCvG8txdqJ/RNMkZtVP388wXXs+fteM/zOtz3lJLLUxTZH6g7b6zTAZ6RCfQ9zQAqJgl5rDRAp5/O1XKKi/fUoMnPc700+k7NR7b13dAsuHui7ZPQFL+JkACzdJqXQoVJAY67f6MGEM6sDGiNIZ+6pEPuHerSD6r//EzthX3pkzA0D8H4oObeNXs/OvZmolgR7yg2Q0xOJiZ1KD23V4sj4PQxjmwqS9DLu1vhat+n7fs3KWzqsO6e8TkC9rX6l39+XI//7nvad/Sz+vY/Z+hHP1+h7333McVBeevuiqIgk0GJke7b//VV/ernr6itjQJBQtmXX35ZP3ziy6osaVS0z9RLOp8rXSkw8jmkQZ953dfbKn/K3zxTMXtW5ySOqGh9tkqRqU1CLcwHgKeWAukbbi/T9DlNZyZtl3scP/v+RLXQx6bgjJl9c4GOcv3HulMaDeXh3/5S8z531PWf2VxzA0Z2PJFJJhfH4xWleu47MxSe2qmcmwo1c/g/3hVsgMu9Du/U+u86WshA92IN9k7lBRstMX6nrsS7bD/jApdqBgYhWagytPruc0dn6gYDBNPzqTr37QnW4Q3JWjKNQscA0E6KphrovM0IxQpIjN/a3xKkgfIYNbbUaMf+tVo67kHVBxyDdtED5YDiwRpDCD085CSWzTXbdaBpF5J/fS6AM8Q4juh+YvhdLnC0AMPQv/379isVx6aTzw7p7rvu0a9/9jvdccs1mhh/TJv39uvX3xrSsU2DpJagfQA1Pv0/Q1r32wGKNAfV3tGpwt3IIHUFa9/6RpWXtqqyOEXtrRSnUFxRQ7qpk+PeB6erxVKCUEfam4J0eGMSlfbRSiY1lpRsEKIn2jQusKHRVdBADOm2QN4+MZk16s6c+57ZR9dwPrGkuSYT2OUx2B1ke4WbUzRM1f+f3VunTCYw4XDcd3TsVSCIZnt5mCZOa9NNt9Q5MwgzPzEKwlHk9KptW1y3cWznUCMdTvnL8I1vUVVVlTZt2qT8m2vUEvWKSnqfhzbzHLQG9EID9sIbfIFA8Tk9X/EchaTH4Q4PaF7sPdpMWrNvKEEfzvk30OjbKO4cJHAt1OK4H6vJFykrAtM0ziEHpMf0YidwrM1cgrlRXyMIn6W2oR1O23kcn83ms7UIUJxo36mDrS+wPKeZMbcSmOZrevSNSgm8DeOa25gUoEbCO2aBolev3OghMTGeAdWaBbDHO36lw50PYVhzs35w8m+YNBU5jvbc+GsIaEFgQysEwOys2POi58FB/ScdaHuOzMdCimHHue3sa36aAbrfPZdG1bGQ0kxpzCVzcqynsDUSNKV2f5yiGVmvzcdqmuqZSpzB6kH5bCJoham9RgHhObeA28yKuri5hpzYcxlKtsMKYjuHPXxqbwDtRRztd/vZ1u11uq2GwJtEH8WGliEhT+2li3i/a06J5uJm+7DPTL2mlwxAO2ibM0cCRWvZBMcac4cp9xQpBkkxy8l0Exh4jWW8FAL7t9EyNxQm+WU1EVCbXKQZLhGEcyRW/GvXx4oXz9fCfS+PFnI53dlz7X8DNzuCorHRmdHlfPkdWLfXH9fRkO8odODy627s8CJiqLnBYj43qVtVAQPaUcX765dDRub8hcJjTyl6ZCourYucCsSFmt3fKK5fbuBVqgl6WUU4Mk5f0UhNhAeptexGN8/JjiezNJVUfHB8J7r8ZEN4BjKg66QG5p1Bxt+BS3qBXfjIxp5Q3+gz/F6vQgNpNWVGL1RezDKl+M4go2aI78WbZbCmhC3VvtZtINYDDpzIoO80MKCeftvofIaS2ntUSyF/gNGoCCh7qU06VhiBelOUFuGQOQn644t7cSRefr0CMzZg5ISsXmKROkM368TWfs2dO11bt25TGVzilddm6N/++Yj+4R//TI3NB1UN0Grv8aprl+q3Dz+t+x/4uIICg7V9x3Zd996VeER0vI53ffEzg3bS/EPt7XxcA2FrIe69tuxtX6sEDMZCuI7e9kac6x3t21RApvJIz3olRkAV2pmm1ppwffC+Ei1c3qT0qa3q9xvSrnVpWJ7XetRTuBdjVVTOBT8e/km+oskGRMWMpts4iCHfYYL0MIo6WzUc0+X8BMYWA/oy4B88uktBBM8mlWs0u0zAh4wcKDubYxUQPKDWtkANR+FwGeCh6gb9ATiNXsp9fDvWedcF1yPI1P0xB9YtgzWq6SsiVdNOgJKKrqaf+n1bmeHXEihagOdxnsvEbWqYKuud65NVjqh7DIUgfdBpLLi09HIAL3VawkS9Z/FnVFS7nxRZt44dLNXEuUigIcXXOdCkSoKbaIJE69xsu/VdhrqFwrfGbdG3ylV2x4cQkCiboKaKoIZjCO7UwZ0n1dzUr8r9w7rnU6t0qnKPAgaSFZVUq1/8l6/+/Iuf1o23Xk8gPFE/+ZdD+vjH79EDH/mi1r14RF/6wj/qmhtn6/CeLvQ0l9EhzqNja9CiJUHKzKzUysW1mg3is3x5jZbNq9NEBqKMmQ0av7COlFW/DtPBWLeShRWryRUngjqasGEtfYjXctqkgywNb6lHC8pskmBoYhJjQRbo53YMIA5tg+u9pFrN49lfkicgsqUO5Ym8KW2ac1W9ls/D0Ysvm2a/P+k5091uItiywkgr1ktk6aTYrXsAvePjaXr88ceVnBWu2LknuF49BG1d3I8uuLkWx9GTMVGIRju8qy+aosFEfk5zGta2XhxcvvERi6C8HEOXuYCAsoIBZxo8zb2s0wXvkcCUQdpiQgwSnah/pP8EvtvE+keYhM0n0B4iQ9CpwyASPezfBrUk0HLbR8dAA9uGo88g7g/P3wojvUGkKcuY1rYVwXqdN71UiS7ME4bQ/U0LXgL141EmGQM8f5EMgK2IcBwDLa5zroat7nhycYxcpe0Nj2LdnuiUXsIoirLgehj8z2sHbmiIBZQmMReH2ke/OWNauhi+ZV1JlCbORtmElRoocDT+sa1r2RajT9j9NFJJkGmYsx27F/bsmgqHBe0WcFu2x/5ui31vbBrVSfBxL71BrJPHs7I5tmfrewcpe48w3nM7t2JKa57Uth2HIW1kQV7NcIXFaRSrxsCxNX61bc2rmGXbcBQC+xb/1h2McyYQQQkd1Cx4gmrjWVuzjKKbQIxmWs7t7N/O4Lph8KQSKVw+t6jr7Rhw3mib3SMtqh8sUKQfkjXntH6yaT0BOzTQn0VfFHzRQPfc7zcHrEbGkAAuuUeWJNhby2SQWgGzQb5Y8/MJuqT9uftMMBgEfaDI/3fqLYoHSPBXOJJ8BXvitfnZdBXRT8+4rloROU0oZIQocHAywRcSrcGTqHlJOS8t62LH91Z/bk+r0SnPFM6xg6rBQ6OSsaFcixCn9WwSst53pXWoXI1DJdQ61NIHxNNHnE0VsG1ZENZAUaB9Hu2frJSoWsYbD4XPpFOtBig3qxvQZ0RLUFo5gWb8gx8tlmlVF3DdUDzUZAxNfAAeYpKu06bnTmny4mEd39alefMnaT7FbS8/3670tKkKDQnW0hVxSs+q05rnGzSRVBlwjuIAHubPW8TxRevpZ+iTyBwZuLBo6Tx1IbVlHPHLbQ39Fa7vSQiJ4rq8towMRjFhomDdB9RhtL1RcF3QTpYU6dT+EdSK6qJVfzhR73lvoXIzUfBgjOln+w0NQerC+tyApxTL8gbTK3kpb66HOdsUro31IqBmrns+QzVIgoZDxUzKblfElAZiBwLrUTBqYuDtZ47P+vxDvo+rdcs4DTHQ5Kb36fSuWJ08HKWU8V1qoH+OnFGl3qhuAJ1Bpy8dNCoNe7nX7Y9h/XddcP3HcNEvdI774N1uaHlYBd27NTF0oUOT4rVAz9eudoGGFYXZjNOc/lJS2/UhhPYLuwJ1EhQ2BjveegpBPJziybot/e8VFkbAEntKRT5woksjVbhrQLNm3KDdbTtckZUZVVjBWQ2Btg3wuZEzdHPaVzQS8Cg/G61jWK/Wb1F131YVdm5Btm2LOivCVXkYxJwDKiuuU+GpclL6QQodH66inUGafWsK6cOfQE0p0M6nOvVXX/yQjp/8vtatqdcnPoGpymPf1t5dB7RkcazCI5N06jTUizvD1RlSoHjsb0shgTUTJDUQpRhKaOYgplXc7N+raIxHTq/PBGkmyIvGbIbrgK+HkEZ1fGyvTJ9dY4tTLJAzfvR8xuxcBtiCTUkUdqCdPr9cdYktbkCDku6CZuP7mpSfTWIsoMqCz24dWCDHEGFBNZXThrwa0m+BtTWyzcqiTx5pusoFp+G5lYqiOKea6+mVUSslI2mFO76CohP7T8qPRPZvdDEXzWtT/hw5uxVuewW9D1IIWqGNoM/LM7dwPF0YKLAfOkNrdZxrFcdpNJvCzr0UsR5xf18Y9X0mAnUAGqcokPQUeiYHT9GtaV91Tp2nO7bAm9+Gqsn73fregdFrkmJqGNXV1ZgW7HCc+jlz5jgKRbT/eBDxq13mIjhkNZOGCj1XuoVU5RYmXnUyeS0LjHdCmQn0AZWLWazHCh9VH4WzHSN7lRf2Xhdc9w33n7keNtGxZ86uZSczpAEmHdaCGAxqsRjvzG0W8wN3PwzVTmT25HVN9L47GWGm1sH9GL3vTqLSrrFpg3NM9pkN2PZMjOVd28+WgegFsfY2C2rtXpkzonfdGiT7jPYSEezrDIm88n/eCUnXgWT1UIw5/uYSxY3rOBMYjUWQ7J2ygNsKGbvqQp1lesZVxU67OZzjs0mwVxXEguo3CqztON/O4DozcMHvNbC286tEa3hHzw/PK6s14FeObvJBJ+0WPjIeusJrdKcL9aXez473PUdBeKLS8zo12Bai3dB8UoIuLbi+lO173ydvdmQXyg95aAg3lETrJLrC8RQ23nB7lZavqlYv9Q5HG4fV3Zuuq8L+GkWXhYrz95zPuejjpe777V7vpY6/U5R/GseZfeb9GLtPo8JsebhQBR37ND1r/hsi2nkhc5CjXeCWzqDVqBd5+kUDH2ziHUhgPWNyp8IScRsmkAti9jxpYRuoaZzqmoP10p5EVTckqK+rQTfnW5Y0WjPu7FRCbJfGpVBDsjBAuegEzGBMHBgsUhLOv/MXh0GDQFliWqUmTjXZP2o8RpbhKjxH48fnadq0GRpB0cl/iE7jClomE6PxwQvcGD12sXdqbGBtm36j4LqQLJZNMMI439ptmUjktmpFbLeCQY27ybZajdHB7VwDsqlVlWEqRNygB0WqVBwUzW3W5v7nPjtZOR0qORWp/Sh/1CGAEMszGAEifarVKJvW53r633OVNjYNABBNQFIUF9KDr6QyvjPYkaFrbQzm7yDeFD62j1hBt8+fguuLPC8uuP5xzV9pT9fjKhpa/a7VDLyC5/4d/0ptf4l+XP3XlyXXc+5BZgZPdt8vp0p7QtDVFMlFuRdnR9uzWhh+t66L+iu9Uv8swTC8YXidtWhT+oGE+cCNrtqRpFRSOPExzFJDQERCcDfj7TvVtl+VI8c1jBNcwGmcA0PS9f45X8aN8AOaHuWRTzO5vc01GyhijMF2e5n++9CjOkFQeBSFCAs6jGZhAYuhkU1wrRuOD+mXv/il5i+doZtuvlGtTUj0pCSruIJAe5iUZ0U1UnO8lBQItjPjfv6pQoLYDt35nveptvA32n+Mn993t/aeeBZZuABdex1WtAGlso7GeNUmT2yBUQydSz3p+SZeZmvjmIEnxw9o7dOZOrYVdDR2UInw8owTbcGK12jGuOfxBL6xFjDRAd3CvyFwZjftI3jrwhBgEcWhFMNZy4h+LdAyzjiCHqBafJdthB4kqAbp8mkC++DvKewDJgMSS0gAjnKNjbNbGbpVbaejQapQYoEPb7KAC+I+oJWJX3fyhSZTlx2RrhM9Dygp4B69UvWwfnLq/0FHoLKdgsjQUeOKnUj7GY1lLpOBiZy/2QKTjTvT7FAzWUIJ6KsJuG1QMh593YDJC55yyip2HTIBTKJDatzfTdJwSdwndFXC35/1uNlzZdQPo/pkZmZq/vz5DrnetWuXCybHjRvnPu/p79ZX978Pzjv20RzvwhSP3KEhxjYpKWXyYvts6C3X8+WP6htzn9HsmHtA5G7Q3++/G7OIfpdJMOqIPUtjjQfGBr6BEQNqgmfYXIB6SG6n+pHksuDTCp5ymNh4Mjeee2XPhxUjmrSdBd4m15jA4GxyfSXwWO147L6Y2ctYQxj7rm0TjyXXxu7fJkrev9lxuoJizs+abSOaLE4S17of/fn63UnKvbFMcbldZw1sY4vebHs2kTCjnQIUQpLn1cgnqguKEnQT02Efg1KbFrhN7GxSdL52vuC6NuJ+hQzNh97zGjr2jnd6b9EOY/wyzjv2/K7tsxoJ2qc5vE+/gSsdGUmWLIJJZ/91l7znHR3PatH0Dg13B2p/QbiGKNpKJbhOCbg4cn2pO/HSf6y/NSnVLa1oPccX69prGhSZ2aoK6gIOEVQfrEcjG/h8ZChGU8OWv+59vNT9vZPrGXUglsB6bPM+5yb5mBZdruF60OXSWJ0q26nysMd10OcJrW1YzeQ8EUnXDPfVH1T9BbS4So0nyE5LXK3MkU9pkt9n3fXa27FWjbwQ1qdZv1J2IFGpFAYn5fRpD4GlTVymX1OjoW5/3XbtEU2YjGpY0IA2PZ+glJg6JeEDMYyL6eBwrft3eMRT0DE0jNHImb91EXSDEKNzbX1ePxQVrzHVO3E9LxRcD1ZEU/CPDn1noN4/q1q+9DXNjEV2nQ00iBvfobtB50+fCtPUFCRY25kk7klQEkZWAxivhWC8dlZ1Pyc0Pr5bNy2o0YoFjUpiYhk4PEWJ3d9wcpJuOY/t+6LoWzGQaVFT/CHlwO/OGtetk+wnmus7dUWNipqHeX799YVxPyVWsJzxn9obXQEXXIfCt8sE5UonjRE3ypP80yW7/CtghhqW9koO9HBN30w71rda4wOvhgvpkc4yrdU0dIvDCLZNTmtcyHSK0hLVRDquln4kGBQ7EP5CBanqKCgjvaC8JxqrdAJ5t/CAaE2NXows2z75FDBKwZmaPXmBe3GrQKRLe15SXf8+3AVPy3cAo43yUyhbwAtsZiAqhCdaFYXZS7TamcWGRg9h/hGvJcsWKzExWWtb/xqe9jqNhJRpQTrW4TkHFdyWramRt8BBXKSGulplpQdq+sxrNQ1EYULeSjjTP1HK9BA1VSdr+rQFSs/wV1paJ51qGTxpsywnkCUwCiUwMW6r0wKmxRE4WSCZkowlfH2YGmqDlYq8X25ut8IIhI6QZrSUvKGiZjhjHGxUjFxnPZ1Ap5afd1D5PAB9Jhipv1ACs8lxHlSUOM3RAiywtmZSf3XsO9a4B+zTBxRhhODNbHSJzUXRtUNVLYA3Qxv8SMgeJCkpf1jz8+7R9pp9TAi4lr3FTtawfuBJFD+2MyGqRHO7jSA4lEnMUtwN5xK0HkWucLe21uxlYlHo9m+GM8lEygHGFT7nQXJBca2h6PA8WfpY1/5mUnt9BJ9V3cbjvIesx2IQp3naULEHCspsFFnyPEWgdXX65je/qW3btrnJ18GDB5WUlKhdHb+Gvz5F+/ceVHsQFvXjTnAtwylaiaLI9XdaxrWJIwCEBn1Ws0lQNZM9Q4NNFcQmExXY1Zf2vMKxFLv7YYvXTGLsl71Bif3Nfo7jvlRidFAChaJ2fwI0piZ0qc2iHgSHm+J1ejSOuU0kAjh3z/0DCWYbNgm087ffLRC3IlWPO+dr6I4dvgX4Xnk8Q5Y9y2uTrBYmdKZPbdQNa7HYs9vn1aBGlRvTlLG0EtlLqDGjKhLeYMO45Ba8u6Da0ia0KtAjfx6wUNAz44x7pSPdYDi6OEdSl5k6f69xvuDaZwR6zmCOJfLP/6U38dcunwpk2J6zqfab2Mqb/6pxwRN8pzGJIMXOEhfeCiWp/7KCa9eXRvOukuJqh4fTRhATlNwE0lqFxN1bd35j0cMgqBWpgfmK95umwIFpCh6cDplqhuJ9ZkFhq4beEqhp4Z5slffZf/NX6+3ZwvnUKbzvrYE+U+J8VL47VQ9+/DTjQ5+Orstyqg6RdJCdcA/La5E6HTqinvpORSa1kvWqVfNwqXz6ZmNqlO7ek13tL/Iv5mG81+ElcdqH/0E8wfP0iR2ac0295kIPTMmgryfAjGYM8oHEnghtIY0MwboX0pFY7VMEiLe7B/bSvkGNsNmfe01k2nRS1VrztjzjxfqNWnT4rMU/qAAwpfW1m+SOk/6bcXXXS7nKBlC4HVOd4OQhdZE1radvc+pJ9HuWsU7lvJfnt2jiuC7NxBDO+ot1L6dpFwpEy2Y2apjxfz/mVPvob/InmXOlWb7T9yH/OMBnQwPx6u9adN7sg/egXF0K1KtYv2wlB0xVY9AJhSa2KnVao6pJM0SOzFde8EolBGS6sXYsOPH2PH1/uFt1wbXNLBMDxv0psH6T9zEAft5bEVjbYRynGM6kjLypJduuBdbW7Gdb/OFjn8YJrw4kzCF6FCnEQOMo34DMG5YuhTrmAuaJBHBz4lbp1b3riIIiFTqjRwuyr3HbKul6UYXN61SwF9H4Y1Fq3BmuimN9GiCo7qsJ03BPAEERPFY0fasIaAsJrIcoNKurbta+gzsVm9WiHgL5KFL6FScOQDsJ5l84XV3HFBC/XbffWYGmc6HiJ2wDMWpQYcsjiiTwbaewKCjxqHoDt2tC9jEQhjLHmTWk0QIT71JnRZq8xI4eQCCbSpBLTKy4+D4dhMt46/uqMB0YcrSNfQTYFh9ZYJ6L2oShIMa7tmLEaXzX6BTb1qfIJ6FTIVl09ASmU+ORUQOht+17aDGeftnSZlVWeGOTc+/Cj9RhqofjsyDKY8PuWawTLD4co46GYN224jN6ovhRCpmaKGgqpGjxLgL7X+KQeJSA25dC0iLlREzX0uTbCHjHEXT/VpU9+7S1upCOlOCrlHTy73LgQSdq0644HCtBllM9hSneAdyvFElDag/xUoE+46m2t0mEBflmyDMh5JNopxOQaJye3blex6DnlJaUusD61VdfdYhNdna29uzZo8bGRvSut6hkf4v27vBYMnc1YOWTfZAOncIYnrWq/se1bDTAbBl1NXTjF/u2a1zOmGE27/bfytT3Ixe4GmnIDY7qYOPdGwXX3lfuDPJHJiYBznsqfPtqEJNMUpGxMUNOFWZ0LHL3J4n7YPfMmgX3Lihlhfxo7gMZBTfR4Fokc8ymnW3ca2/zcvDHPmcWOHspH3Ys9UwWesrD1UuBVT+ZF3tWunA1q9yYrrgpjUpf2HBejqyp0ZjcmNdpsQmr4bpDcVpyZ7GqIWF3M0k4X7N790aBta1/vuA6YDgLnu9r3NfzbvgK/9jlU6IyYRiCYcrvs8XgzBfKMzw04OnzRgKPoxffQv3BxZFrT8EXOsfQQnJ5LoxK1U1hWBo0nnpkMQ82l76pLOOFros518UzpgYOe5YQziGcxRDgU1177E3W1PBlv89Le8n7vhBdZU/HC86QrL82gmDaR1fPbFMUMpNl9t4Ayozgo2BqK6X7eb9wLe1vJI+TweSdTj1yaA4UH08R7Y7Wl8mKwqfG/2AVbqfFuC/GBA5q6oROUbvPZ6OTWybOwbyLlJO4wDGCgDOZor2XXkrTTPwSLEvp7SfOd4Jjg+uWkUOq8nnhsp5xUxhxlRdIyHqfL281hqciw5oPYft38X8oVadK1Olj/5aS9Wultua1o+rt9dOOV5MV3B0A3SVEufCa5+d3qYuxy8aZOgq5rZ7FgB5r0QAHIQTcu4/Dgy4JU0LkoKOHdLOdq6hLem5thnZuTUIByl/zFjfgD+K5RrZYGx5MQIlt8QXvuwXMYb7xLhYM9xmnw11bNBDe4iRpq9p9lRuEcEGITQo9gI47ZwoljfToDbQv+cH6P77iu06K7//49X7bTm9z22Pa3/4KNrAjmkxRTeH2NHW3Bcl3Ur1Cctt4F0bUAqIw1BWgGXeF6YbEL4EO7Nd3//c7uuXmW9QfsE/+aa06sqdBc2dfJ//sDciU0QESWPeXMhBMXgnXar3KWlBLoCMoOuKrNY90oKaxUpl5STpesNeMtLTy6kZ1RHeolkI/C1Yywgx5xUaVecFBLM8NZbwaWgHULRGjw7OGZ8zhvVEz6oUVvljQ/ME85AFZ14JZowB8/5vTteyeUiXhXjmHz+3lLqgLUQcdUBbOlP4oM5g2ZyD7WbstXtuZPLS0BCr+7hNK4joZWmnNFEdMvaGYxST7zAUydhQMjOdvY1srHZy3s7K/F/H56dF1Bna9V4XHq/S3f/u3zsGwhQpIs6S3bV4V9y1Q5NzXnaZJ2v35lP8Cke3WU5V/p4iGaBUyUKSCyHzxfWX630dy0OcNVwIDyJc+AV+Q4MBaI5OAGDIW9QSW65lE2DnUtQRo529AMpGwCp/covadKRpAM9YHhYu0tDSKYhrcd80wxmzXZ82a5e6RLXv37nVa14mJuHPl5OiXv/ylOjo6dO+99yo3L4uswF1u4mH3wa1fHEg6eFhJ0HJOc092VHOeoUt0c/qXHIWiov876KdvVNkYub2LPfxjg1v7ec93p2oxsnVpON2VdflqZqzRPjz3aWyzZ8RoIWZMUc6zYtdirCTj2ODgYhqxXTw/ZSDTXRQQ2UDtx/NvgfrIqMtiVHYHdJDSM4j1uduzLJI14+UPUXl65Nd5GndDsYIwhLJmaHgdx3ipzZ4da2Y8NVlnS/GZ2+ssfR2ciRfqj6Q93/i/9C3FeiDlmxc940NdG7Wh+Tf0iay6NV8r7jl15junoLvtg+71+YyfXnQ7f1rhwlfAbMKLykCn96dp0geKyAiNABp4+pUU3ssoXkzrE040+Gj/ulT1kvpLXFmofJ9PK07zz2y8XmY5/jPkXEHCD0Tr2ZfSNeR3WF/56j1qHnzagQbWLCtpcqzWTtEXRPHziz8fp8WTGpQ3rwn79Tfmrw8PJqqj9htXfEvtnTOZVJNL9dICx24sXbcQrN/p/vRE/b9RpHta8aN07lkkjecxttiYUgsI88PH8gmMPYNQVmaX7r+jTAO4ZcV0WeYN0CB0xI2N3v7LxtDKfZF6+Ok0J9EXFjKoGZNQ7chtVXBQn6pxuPSjniMpvt+ND+f2TYO9k9XV+FeXfe7VA4e0pft/zpLt826kz/+AWkK+p5TOn51Vx3PZO/k/+IU/Bde/55u6pes7sor0xaGfflNH0jvcpT4k9gKQJAvkBavsLdDagqcUWpYC0oxGbw4OTHWBGmoOVUge7ocnMTtpb9T49HyFh0Zo4ntOKb7rdm146YBuuOZW/aThQcePNQQui5l0IJqnzX3NahwtrGtv6Ne+70bpvx69z8nPDZEAmzGvGZrDoDZXDbuAy1rAaGp8aRqBBUGKBSoW1Fqxl8MACGAsMLLFitO8zVBnC1rL2I59x1BG24ahgiapF49Rw5rNyWoojNF7PwKdhCDW2os/z1Vbc6DCIxBF41pEJ3JNSIvVV4SpB11jgzWC8ps1HkmjcAaBFJDNvbUeBz1bLDCbzmpQfF2DxvxaG+98TOCkIXXHdnJY1xBuQx0dL35bmna8GENAeh/6rFGI3Fsg7JGas+vn5zM6IozZZEt/vZ4u/V+QtHL4tm3yXT1JOVNadOf7K5R22KJFeM2oDnzjeL4mm0skHLipoBsDqb2uaNKQalMx8QWmeOmh8Rqgs2ZeQzAIDy96QNnTG9WX7adoOmorolsW8R13rGYJbrJ01sZ2wluav4ySSaam42hp+temffrhj9yjttgvacOvyW4l9GshDmq/fgjUlO3cchdOX0wEXMALihoWAJxOGx8JghXUo1drLvxYp5OJ2PjLHLVB8fE2M0vwtkCq4pdeU8vzRIEhA9qE6e1U0A9qHMGrUX5MO9iKXQG2HEJu6K9d77HBtXsOWcEG+vJOL9HDw1W3ZvewzuoXsFwu35JM4U+PZq6o10gSqBk31zsBsX9NmqoZ44L+URUS74TAtmPSgl71D0PHOw4kaQDpqrBFuGbaPTKzGlbwqo9c+MqMPn+j6LzpXC8LPTu4/kHN/foAnP5olCa8rTPwOZQ1tmkXgaMVzIWDQl1uW9/5DScrNzfkI5f71bd9/Z7hDgqVB8nKeJ6zC7X+kV5X/7Gm80uaSOcSHwWndzRAs37ECsSv8v9TcH2x63ihz60PGJDdkzatXvsreLi+WvyeCpwoh5iMQw2hX0YpVgdH+8l+UNbn/idfqUupzUkcVG9PjD6Y/P/cLgowT9vQ9jPdPZF3hfU3PZoHrbBI3/y3tVh33whV7bV3wmhUppNvfW8yYEotwXhJeYiuv6MUoOiNj/h8wfV+fRmwxoxiXvueZSKtrmM2FuZjmwXXJgpky/kyTW8UXKcyVpgE7JHV41WJv4MBP5SzqMPGJNos6CDTVoA200/5jHLfrBu087PMoPVnq6h7DWn21c8ezVJhWZg+eEuJZk4k7eqapS+tE/T81hDh6efGAgtXElwfHfl3sg+10FnaqUEhk+hzB4ZeC9Xe3qZnDv4MrfEKZcS1au7QT34vajd272wczPRfoOkhnknNW92e7/iyFoV+QnF+rwfHLrSv35taiLk/dYgCLFwA3+nWRCVxJ/ailv640taiQ+6rZof9ZloznOlg5HqSUPewZlJ8tf3YkSNXdDnNpJGCkTvyG0biCfqIKWw0+tVoxiwqoSPb1Uk6rqMoWsOgaYGguUHwPxtO+ujjD9yjn/zo51q54jb4zehXnq5XZ2u3Krah2VtMgWRSrjauLlfO+OkqaajUkWcx6Dg2nSA9Tg04aIQrV3HTutBiPqXdq8O065VJaq2MdhJTBU8RhBSlqutUvEIz6CUCet37b+l6CvZdoGpBkaVrLXi2ymfr4Kw62oo4nNsiHYsLTvm7rWeybRacG5d2mCrxQQo7Nr+UqpN743TqELQMkGlr/RR55M1oUWAkLofM8uPhoSciRRQUOqxWBPmz4O5ZwZupOdQRyNv2bbso6SneJgCmPGEoZAWLJ0bmj3SoxuHleOwczNzF0nZWhGbc35GYDjWTCt268agScwIVG5VAoJrMBCMMRLWAThKjAhwwx7YQsgxH2gmI2giCn5vg0m+331+EUgXOpBWkP3sIkn2H2MagtpbG6zSySut3xIGQR+gAlJGiozFY/uKe2OavmmMxWvLhQg3PqFZGXpsmLK9VQobZcHe5YsRB5ABD/fLhD6eA5gef5WToPaamgROKDEpVIjJlubm5Ki8vx8Vsi07ugK/HJK0HI5S922OVENePs9kQlesRyp3dTArUAssBAlUCfwKaEH9PtZ7ROS7Udv0cacJWqvxvKlXcJMx6WBLQvE6Y2qLMWXVqOBWjClLE7aSZG0ojdHw7tCSoM9kU6JiNsk0ubKCDteQGInuO7Nmxv9tkzttq9iWoBB31qFx6YrI41vIMBYeyUYeWbhHFwA2kWxOmNSnn+jLFUzTba5zrUQqMU5VhNAxnB0YzMT15a2Od+4wC41Bu/t5TEqmuY4kE1iUMmE63xvHFh3kBRuebl/R6W1BuS+h57M+r+8qUS3HYWDmsId863ivex54IjHxmkWl4bdJySTtkpaLB1fQlIUrDidRay1AFS5ki/JIudRNvar26/lKyHlWuGO7cZtS7IKTgvA0TccaR02fGEfJsIJdH5T+c5Caz1ica57p9d6YyoBjZyxuKfq89GtbPjPO9/U0d6x/Clxtwde3DnjnkEiYkl3M+3kmnPWM+w4EKzEFGtLJPNacjlMp7ZoXZKLZBhRp21DV7n8zCPBPZ2P3Pj1NwDvKuPr2Mdeg6D9apqreQWo1iVwdj9S9Fh+JRBmnCAO2j8ut9GLBEeno1MnDNk+jTm/TQt3q0ZMkyPfPb01iapyDf54/yVK+OHIzU+hfTRb0itIsBJGiTtWFNnA7siUSGLgzli4n6y8//me66626n8f/Mz/fo8KvIgTZlqb8tFU53JO93CG9shFMAGdvMDt7eb2/tx7nXa2gwEvWTQDd+m7Nm13AzzxtZRh7ZRP4t2IXkIi+04RrjkcSrAcG21s9zWUo/tOu5DB3ekqBj1J0coYbnOEX7RTsS1E22+NXnyUQyfre0BailPdBlM3MzPWm8AcbGIQZTq9G3xbLC59I0HC0EH5HLaZ0+Ra5/iUYi82RHsaLJn0X7ZmvfiXWqOtSpYVwfQ6IxsvPx0MfeiELUBUpkS4jzK33rWpugiQ1CIfLPIvgd99ZteMyW6gaPK9mfuonR+rdL3cnvLbhuRr/3tH503orVSz34K11vd8/PVTGwm4LBlVe6CR3U3xFYo/soptlvolnFujewts14pPh+c8VcQE9h2wj8bF6D8MWKpQBhJKpCPpkHNHt+k8bNaFUyxQlHqP6LapusW294P1QJApX2MFXEYaF+qkoLJl2jD73/XqXGZ2nb88cUgUDofav+Ub996WFdO/2D+sy9n0dSql6Hthdq8uRJun3pg1pd+AimNckKHySoPlKtBz/4VfVSUfhnn/orNVS3KSN9GTzy7R4t4lGVBEOqTWbNmg10puBgKhSmPmGogAXTXskgcwK073URWFkAnkQ1dSOoSAydSywOjvnZPaDzbcrD3Gb6NZW6f0mVAjPbFJreruikLkXGc77ogyYQZBdswZURNPvURqCA5A5FRQy74NrabOZbYezHz1QiQI1VzGLooaGc9GMdjPf0u8qwQhOOtYJjPQZ4YJOEWtDPmPwmVe+PV4vfHiyuQcuwD7f22+L/gEJyGPOVVa97WloFnSe2WaV0qJlXV1D53k/xJkF1JalVaDU+ZA7GpfXqugl1umY8BS9YWbYPM3HhHCzIbzgVrUZ0YYMzOhQDUm2GKOOShlxhqCmt3JiFAQrPRBsR6L6mrZoctYoCOwZEr07qmH8zwpfQeU5waG1ERIRmzJih6NgI+ca9qiV3FWk2XL5ZGDpcdWOtpjJB2Y1e+Kk9mL8g/eQH993buRoP+mKB9bFHx6sL2kri9CaCaQYhaCbBZD5MNSQwfEC5OJWNn1ur8ahsBE2tV/Ic1G6YfJQQCB+yfY5OluyCmmqJaeZaytbcQQ1ZNt3hkg2pKl6TSXAeyvNIrQDBtAW6tdyjE1uSdPoYhbpQQEag28RNaFLaompPhb4F0KMg99hByiZ8hjyfbxAxaSsL7HuoVWjbkqHw5UXyieg+s+5YlPtyu4zzca4nIml2rs6s8bBDBhcoCymwKwms7bja/NdCB4s+k7I/2veMjvY+q8nBN1/uYV/R+pvbHtXB9nWaE3n9Rb/fNLJHp30eOjOODPm2qDn0XxQ+cKu7z9YsuJ48rdXJZjYfSNXs8T0YlKA/DTVkrInGRXf2B7rCq2RHm4dKlR14eYHVhU7XM854Zq826bQUZMzwHPXkPKPmsmCdJAM0dUabmsge1oxmoqrpH0MorJudNaRDe6Pk201HGt/KmLdDJ7t3YUlvnS3qSfSxicSc/QSQ2zZLd999jwK6Hxb1jdpwalD5SX+t9vCNOr5nSPfd+htt2P5T3Xr91zR/NkE1wMaXvvTv9E21+u63azVj+lItmHuv7rw7StFwEV98JlCTJ83V2rUv6+P336/KCmzGq5pc4fYXv/A1xUXm68lfH1Z3TYYW5H74de+5BdcXaqWd1drdvMuN32ODa8sCt+wjkwX8/vFZZdpSEq8qKGg5ZP0mrKiWHwo2pXsTlTurUdkUJ4aZzCwASd78BgChQZwrKcQf8FV9Y5BuAjS5BcfiycjSGvfbJustTGSMYdJvBe6jgfW5x3klwXWMZipmZIHrU0wOOCVgOt4JmdpDTVF3Q6jCp9fjxTCkqSG3nwU0nLvvCj1FgfRqpemt7UNs8mN93dsVWNt52PYvN7B278UdX9z3j6GDKxiILh/hGCutc7n9Tpiyfi+BtR2ndTJvJrC2bZiMzbmBdb9fiRqwKA7vv3Q05LDP19SoHUrUUncJvVJ8F7uev6r9exX2HNDksNd3mK8hY54Xzyr+7XijRm7Rts7NFEBSXrGGyKEnUpu2rFd5JTJ5KJ1cO+M+tZZwfbKzNALNwHSP9+7drdkTFhBET1b7KSrc82dqkIi3s2YEybYdmjJlqqZOnarqLb6oW4zT+9//fp0+fRoTmGWqqKhA2i1ZG/c9S8HFjfINew7klsGukQ6UGMecFc1i1WT0bDEKiknxvVppsm4elRCjaVjAbRw7S41Za+NfW8/+bi0oog/N626Cs171BfZTyDiCDTGoo0W8DLDG+7VCyVaKCYv2g8ZndMKpDVNzTYiGKPCcvYgKdEMX2J7J3/mV8jUPPRlyN4sF2mWen4Ph+xmq0sxxWbP4y9BSa1b0ZhbcJ9HR7iftVx27nY72MbfMSsJpK6pRe1sfVX7o3aqvr3fXxzjOJd1rOKdmV8A3hMxSCsF1MvsJI6i2gN4JdtuZcDMNKR0X16t5K9u0YnqbJk5pVs/0OiUThF6FJuy8RF8tZN0oOHcmG2fqJ8bbO4B24CEWk/4zx8Zgv9ETGD3N4ZFBra5/D/J5K0HJ2bmd26irYVIyM47UX2kBXId0ZhrJyD71oNwSCD1nBhzHfbviVUGVejhqDEOVETqN0U88NeeVO5LVCcoCoK2yzemqO5Cgsk0pai6kyA8lkAFSohGpXWrFPS8ypVdBUQNn9KTtvpnraD+zrGAKZhYnU7jDhMIHea74yU3qK4vSYZAdk8sbSsRkh/OK4R6O5Xjv+8FklAHILU0lY7CyWOPnN6rpRBzumxH8PVBdoPCzbyvRjBsqFJTXrLDUDkeVccHCBZpxPi1zYsG89754V/eniKBmXaZCF1QgkdnuLNPtPpj0XgoKAGPl9mzA9X52wR3y4eXqXFv6OkGLuAuj3JeL7WDM5yk+153FhT3RcQjt+Sosut/agfGNDik/hALsSwis7fvhPtlnjSO+Iwz4rv99jVoUn7Dak6XiTzMndSi5GySVCVgx7/WFgmsnM4fCTpT/2dmmy7iUV7RqB6Xo+/XFt2x8zAta+ZYG1t6T8k46x7qh7u5Yo+hx9ahKBKJPnaiaZj/qanrRvDfPBE+GrxFFqHSob/1WMH86UeMoWvSBO2IZKAMLmkgHmi16H312wS5fguu71dP3MJMmvA/KBgFGlisva6v2b/NB6vA+7dj+cy2afy+ZrW/q0Mkm1n9ApTX/oCcf7dX8udQEZWbRcf8HDrqlOnowRgsXLNezq5/BXfhuFRYW0Q+XeShut96k/9rwcY4rRC3Nbeqa8HOl+Vzv+gPrd61V6NnX31PLLrliRnS5mYDeGP23bnvVw/gBBDCDo/UeS1F9QZw+fXcJilJDjKMtFOaO6Ia7cfUl9dlXEqP+1iBd9eESxdL/p+T0KD69R3OyhlHY6lEb2cl6qHN331Cu6Xw3KJCC8zOyKB497AsVntoxXElw7T3Z5uYmTfNbKZ+YgzpBsWYl42h4fK/mzsnUVSH/elYx+PnqWmKpDnmrA+srernewS/5PfipL/1jwJDJOY0hvF7iAYQw20vDujX6He58LvHw3vHVEEgDEYyHY3bp6YkDHZtJI/kpJ8gTXF9qC/INUzodf0zA5dFHAqEodNf7qa1mWN/75s+UNitUucsi1Fjap0k5U1VeVqG2tlbt379fBQUn9cADD6icINACaAu4TxacQMJtq2pqqlVVXaVJINf2WU1NnWpqqwisi5yZyqpVq+i4CpWRkanDJ3diDjAf2aPnXKreuGeml219g/1uAYc1q4q2AkH71/i1cQAbXiMRK6QzHqu53nmbBcMW4Ng69ndbLIgx23PjT3t/tn/d7wdTVLU3RR1NIZp5d4Gjx9QR6OUTdBlKbtszxRAbhH3tdfBSGqxftbmnoezRdFIEVphjKpzPg9inhakBo5xxO5cQnCSLMI+IBYVdMKlHk9hWNcew94UMlW1IR61js3bu2EX24Ig2btyApqsv8nOky0B4Ji6uxxRhyLkRJhgwZJQ6Tw2jp9nOjG7K/gw570WSqgvqQh8obYhF/Vy7/UxemvjXBiizGM4P/xRun3OZyMxVftRcpQRPOMP/rup/yLmuBfkmEnBH8y7nky2oQh/7cdzy5rhdIuKkhsHfuRgfyqTM9diKOj3c7RHNndGgk3AAK5HPa4TbHomsYunRaFLFZBdKwtUMsu4H4uwXwqRhJgVHBLZ+IQPKvx36E/z/9tIoKBkxSp5Ntf+ZmaHH6XBoGD1adhyCREwTg61JDfqiKLJiaZP8AwZVgAyVSd2dAkEvOYD+9PFoDFtCVMX1HMHmfPrHj2qQys8hkLURRu9stFvTpjaoCqmvmLwWpcyuh7YRwLn5YopjOu6+jl5yoeaxYvfQUMa2YG7IwSeylUrWJCwT2hHPgtegxvi958rt2fnZ3225UIvkevv4DBHgNiAHeYQjhe7gZn1v3AJ5UCJ8ct26b7YFkPZPCsx2y+W2wZF+7e99FDWqCRzL5Y8xl7u/861fNrLaUcvsvTZOfAk0sELeDZuIzQl/YyAklAmo2ZK/0y50No6EMD01dZF3a+v2KSfQfP51Mna729eQvYHqkY5OPZWFg7zr1buT5ZvdSkCIlCnAjPXTEfRf8/K66IsDdGRDhvy6UOQh8zaMTKqZx1gWKCKmV60F/Tp+rEHr1xdAhfPRnEVR2rShQwcO18Ndlu647aPas/tnmjL5fSovekEF3Nzbbn0/pjOP6qXVvpo3bx5ARgN97mGdOu6ve+/7EF4E2QBHNTrF+FaLelJfH3RFXsbrr78eUlGPSotwXYzrUU9ak2aE3ekCa1NXsqXK97kzt8TkQK0PsG7A9Vv8L9pnAhOLidrQ+rDaRshc+fYqoMEoYin66L2nsX2nwJ9+KBx64gRqZwap+dkPZbMbClkg/VrurGa3LZMytO1vfiFFj/8y0wXWZgu/hP4rHCJ7tyH7hlSPLmOL7N/ombmS4Honhkj1Q3uh6BzRrh1H5ZdZBXWnTb2IFmTm4/gYlKC4kXkXDa7frc/x23lcfp/7xH/+45UE1nZQiYFZbzqwHiE95xlPX0Ma3s4Tfju3jYjcZQXWdiy7WzYzuAZoStiSyzq0+ID0CwbWTiaIDuPc2Ww0Zg3BwMCLrpsO/SFNa4oe19a6NfrYnK84ikdSUrKWLVuGjuZM3X7HbVjJhikpMUVp6akUt3WBao/TbbfdolXXrtL1N1yvE8eP43I1DRvZUC1avBh+3DVauXIViGwC6+a4grj0SX6aiOLEyeZnXDBtFdPNJp/meHge1NqaUUFMDcSQYEMGDY00aoGzs+Zv9ncr7vDg0Z5g2IpOjC5i2zWk24JtU+gwVNAcwMyW24KXsJEAVDgoSIAuMOMaLL0jO+UbgUU5/PBejAly0Mo2mSTrpEx1wgJ5tY7uyOITL80z+rXgOpLtoxwlqx0ZASA03WU71mz0Vw+0DapxR5qy4we1PK1He1rh1K3PUMikRsXntCiCtGXg3ArFITM3ACXBN6FLQwT9qaAWhlj0EkRmGZQzNri2k2b/ivVcrw6OCdaHh8POeVoAYUj6jiaO0dePIk9flSGftDzubynYycO5MA8Ju7yzCitL+/4ZHnaeQn0NocvlvANBiLFfH/i5M7uxZsF1I8G11bICHmPG49mPNXu+kgl6fce3Qf8JdZzsSfec1p1L63Xr4kZ1JvRohMEge1W5EqhsD0vq4d82xU9sg19uahzcLwJyQ7ETkZOygcwh5qMyT4NEQ308GKFMIjogE1ohmrVQTjZrXI+uoggoMK1NaehjW0fST+q0uzFEg9zTaR8qIKg3yhGDI6GdPQf2XJx4ivNk3bw7i5xE36AF3uzTZPvsGbyQU6Lt2wbUcwPrQSQrDz2ag0RfjSJzGl1RsQUJti2rG/B+b2wRlNFOLhZY2/diuc/9w3063lqm6KhSpOnSCZ0vXFxjgdlbEVjb/qPQ7r+SwNqdM0WFO3FenBB0LdfcUw8xthn72WO17VGXuBD6ZmOFrTrWmvt1GzzPH4qGV7tiaZt7nmQCeKo6RK0I4xt6ben7N2om/fdOB9Z2LH5Mnd7NgbUdYzukznIn1Xj29dvdTvHhELx3CzpjutFb7lCveRJQxBcFdczbT5vZE9NfzcrpUghUvvKCKHUWxKPxjCkTEnzmQWAqTyuvi9OHb/6urr/xk1q2/ONkQtM0bmaFblv5v7rltqmsk6qpk55XRPgdOnF0vR74bDiGKjfCP35SH/gwSksnc3T11Vfp6muyddP1X1FIONnl2kjNRCnpuuuvY7xahVPwUoJwXErDQjXYGK5t0b/UABlEczqeH3HLGbqD9U1jketkAzh4v20c86K15iAaBVV0deP/ADz0yh9jhNbN43XXh8qUkzSg4NG+xtFq6N/7QJz3YizUeyLeKX3kzW7xlPcQXFuRv2lflxVjxNYa6BRCblpeTe0MUql85pXZu5TA2u7ZlQTXrzT/Qp2+xzR1fIMqAEAGIhtU69PnxoEUzOrCfTClI7i2djHk/FLe1f9L6/zeONfei7jT5wGFjqRftqXt/5WbYEYClxtYX8q51w0c04udXzlv2rNjuE7r6r6jZ0oexSil1A1spSPPKrxtEtX0x/Rw2YN6qvi36m4aUkhvnEvV/7ToPp0afkJN/s/qoUO/wu58WL01iP/v3KVrVl1DUV27erp7QAkaqSRGiq++nOTmh/XL4mfVOLwHKb5nXPBnCPR+gj8LBr2Oit7g2oodLWgz1NpS71ZcaOvYoGhBiSFNRhPxakubNJGhUYYW298OQ+WwdU0GzZoVGnqDmQ56wCBWjkBDNXxaDcoOUFv428TsfhXA4Z22oNnZZZtMEjRB+Zj0mgW2k1is7tUWEOGxyLW5J7q/wc3uTicI4fiC6ZD76TBvae8BfYFqsTlVu/bFKHzIX80Ez7d8tFAl6IKPhAy7TrsCZOP+pf8PI5o0nTpSqu7MJkePMH5ohp3E2ODajuW1Wi6dNJQe6oR1akZ7MUTIuM6G1N+R+n3NiX7A2Z2vrr+TYC+SyVj+6x6dx3kG4kC140El/27/ezUvYRXba1Hr0NYzwbWhptGhv3NIyhkJLCZBdq1twmPXoZ5rt/eVFALLNqQcO9XNh5UME81BuDOmdZ9ltjKW620HFMo9qdkfh1kB1B6k/WxOMQ6lAXNmDGXASUYxxKT4LED2NjtP40UPMNCEo3XbA1E+EmfMu1e2qGNco/LRvM2IQQqRQiFTSTGtdgtyG9bDv64O17UfKwDxt4p9vzMDo+2PGB4FGY8r5LmDhU3aLLNhzYJiUwexaz3UG6CS1WgYT25UzGQs6C1I9ESBrkjWAnpb70LNnlkLom1dW+w98Fqjd3LcJsV3T/y/OU3eiwXWl9I/vFPrWKH1lODbzhtYD1GKWB/xoELRrG4URWU+/3RBKsTj7Q8oyjcdJRNqJS6jbWt6XvWv5GkegUsRaZBGgoMO+jRzyLxQcH0Zu/ijW7WHPGQTdVPnBtcTMa6aFXqzZhDsTg66RYnDtyCVOklH9p7AfAsFJ7J6FjhHg2Ijj+0SgrUgGdcvalM3zn8VmzPp0DGEgXJgk9Nw/27KYn6pf/3mTuT9HlJi0ToMvcrV4fcwE9f16uz/NUFmvzZs3CI/+sC0nGoAlSfcuzc80qqtW8maTn2/ukf+Qlu3vwDifUylcb/F5fM5baz6jX6E4sXL5Q8reghVLaOw8VzMD79Fi6Jv1xyC9GPHjgAUkVWkuf6acXJsH+TVoHZ9mlHZRgp1qn6DQmvjNViQpM7DqbrzagJitNWHDCEChAnjOK2PsCHGMqA7nsmEZhnmspaLJ/W6fjaKMcSaH9egg2L16opQZSR3a/qEZjc+WZ9rmcvLaVcSXFeNrKMwtVtL4cnHzqhXfxhGPaR17098SCE4pUYinhA86Cl8/lNwffbd+L0H14lazACa8XtLGV7Ow3k56x7sWKcXmx/SrIjXF7BdznYuZd2GsC/zWoOaU8z0s5ovKycUXjT2r2UDO88E14Zkv9D+t7hwziFwaANZ3eX0Ny2lNQSyd0/CN1Ts+5BK+3cgf8fM1GgF/UU6DEf7QOc6zUpp1QSClamgplAW2c5MtKDHw61eygw9EE1kk9bwtI6gx9UV9LTier6i8sEdpNwHqJr2BMoWDBtn2vjWhvJaIGXBtSHUJqvmrcI2hMNQau/vtp4Fdvav0UDMXKYS5Mk6UUMz98EnTiRAsfMxuUALpBr5HFaBlhL4phOUT8icqdnjPqKdLWsc8uiKGKuxl2ejeVM6nJW2dVqGCPdBEQCMNxjpTGthO71sh+ygIo9zLDGe3zsY64s4/kCQz2oG7J+Qvpw13UeZyObNHd+s9XuTFEEasLMjQG0EfklwbyNBbiLpQM3C2wxkDq+pUUDogMLm1EKH8eUzj825C64N8Ms651g416ZR1MQOMJxraVbd1ZzzR8f9iN8TuFaeYHRDLYY2Q4Xcz1d4Nm5BT/urUEZOIGc3X5OiriZw3actDT/TfeO/iWZsHAFmImYXhjR6ZinDXMRNjb9zqJPdE8sW2H2xIlQL6vdw6xv5W3NRlIa7AjWe1KU1oz24TMM5hZOmVW1ZCS9nOQB6TktRpBqPJGgcVr2DfNGcDA0ZssDYuIXm3DnWDTHdMgVG4bEHguYtkh0X6aviThBuehTbhlfVw4Dw7mMJajgaq8l3n9ZgODd69PqMLVi0c7TjsvObzrNucou2B+P729joZa3Ybq1GIABL7ZKncxXLoJeIbbEVE3uR1Squiz2Htti1mEqdQQLPVIOXbjT6ZJlMVwv3ziZH5mJpQftYa3R3f33JBF1BQRrlu1hJfVP7KBA0Sphlrt4tbQDKyObmNRofcBNzxlQl+yy/IEd8XNBiCoU3q9LvceQY16k7cJ3qfdapZIgAQG/cz26qeklTUgY1PrtbjbUQLpgRzkqYr/khD8Lnv3xO+rvl+v0+jyPIJw7kedlZ96sfi/dHHv+ZjpzcpwN+L2lW4lWed5b3dM/IMxrel+Ex/KIA3d6xHl6iNrqoDJ7/KlSR0ukvx2V24/CYqWgoIgFQx0xuMzmaOpwNaYoFER+PklVfCn0wwIo3mIN+rI7qYBWA8M7KadXGV9LVUokOGah4LhzE9OQ7QaGfAMWOgXMdB4BR7159y1w0m44p73Jl3wmV9x3HWXipO2Zb6nAXXrf5ZSXjTBXuT2dPs3jFnjXvsr+xSJUIcA+cSFHdzgxVbef9aoKSBUCSiYPrXCzbp07poa9G/cnGF6gdFlx3MFb0MgZsXJukU0iAJiCVO3lxrXo4sBAABZMOtWbnmIkj47i8Dm3emKQF0+FwU8jeTtc8xhfrkh6FKwmu2wLWqelohFrJSIZB02mi7+rg+CcH3qLQoXkKGZ5NT+spjh/LtT7i868y6tDv2+H1ki7M27TSa1DQW7yD1pGjSK+YjtmFWxDcQb+Ry5yCXWyjV/h5r/8h+EUsg6eucAuvfS0YPno8Ll1vV7NBs9NJWTDAD6fQyXkK1GyffvwXSGCUSmXv2NaF/CBGqkxmopQVNF2ZLBF0kvZihCH11TnYShDc7hDmGAKg4IBO0vZNbpvRPlPlP5TlqBYp/lBKfOOcVnJXVy+FIrVn7cd3BI7tCMcxnIAc2FRSyqARo82CEwuqiZlcoO1tFnh7U+2OO01AYhJ5ls41FRELPuxz41Mb1cMCFkvJeRf7m0PGWQxRNW6loYbhAUGAzdPdEjaSI7+BaCVx/EEguZaQbkWtIg5dY9uOFVFaLGv23gN0cP2euj5Xz2h/bye46uA7XZzEkKXq2f4AAdYwnaQdq+lyV3VDowma4zRM++GXBDGoW0V3RXmoEjL5NgOKnYdJJRrdwY/POit61dsYqPTFNY5G4JRT+NeB1hzDCNrKdiwDdM7Eje7vHfSsJgln8la22Hl77NAN0a1QQ/9B5A5Pe3jRfBYKnzrCPwP3wj2q7arkOMsodNwHgmTPaD+pxgYKAhMJyHl64NgG+iS91mFacQ6BYj9UFUdzANW1fdq9qOd5cE5gnFNXY7DjWvbxB89xee61o/WYo9moYc0g594P5OP93a7xlA8UyhdIpnBToodzyDYT+E4cD0mUc/tBy3p4kGDIQ0jxUDM8aL3ty+6lTVTKyEh0o4rSbQMuz4h3/6EgQH0UBQWZGgnpaiPVn6GgcE9sPWsWVNt27BichjiL1wlyNI53aL3j1g8GUBicrYRZFHBNr2YAH3bHY89SC5MBSyt7F7tu7lnluOznsYsh07bY8doEyb7jzmvMcin0kbNeQn6p7CvAZKgasCwFagfyi8jSvZuaTTjsvbVmyiY2FlyoWR8VRho6lL7F+jxbgvnZzu9CLTNmoiZNG3QSjjFYZGcn54KAs1xirZBRW6ow0ngrW/9w91u+zbfy+C62LRuzz71fNh5EYYYy0O2rwV0J2n1kDfS2FveehQLOJC+sUl9jqHvXLIs4yDttt9/6J+sfDBjxQ7lpGB35EmRJ/ZC0s37FiiHvYUK8pShO/346R90UKZt2tjUv13kuWYkIslff/PEUJVPwnRDV5ybcPvT/VY1f12DvdM3BHey9H4M7bdvkHQtGijc3ZLpbxlJcrV8yBNsoksm3oHMfUg/qDn+aPiGIFKYtWJG5fy0zMwKnuvFooqZfVaX7/u6Q7v2LU1pxc53GT+2mKN18ETwIzVi9fCtmHOL8DZW292AKQbhp+rsx8DVFgjNUqfRMqHUg1+u2pxBU8923KXIb2yfb+VotUg/F/6ZUYv299YleMMJvJBZ/hcgzv7v+k+u2YeNa7f5VuJpa2zl+D5Xrj7G9bci1qWAw1EAPnfUHc10bw/5OBzt2qRb92PFBV7+p4zZO9ITQhW9qGxf68glh8IGlagIz6eDBhQQeyW5122cgupQhvtHKCjh7/yZJlR+0yumK2nr2eUM/WsIDZVoQeasOdq7FdKHHFWLlgtoZsp0AlHZN6D9Da2DdrnBtbNyjFcH/esGCqsChXI5prjue9IA5cFmD5R+y3wUp1m/YCzv2hTPk2pAMry6xSanVE/+UEaxenYbKBdQLK3S0gm2zKrdA24IUS5/by26BeAl/T6cjs47aimEsDW+IYGoYaOjgV9w1Mitw68hMcL4e7cqu4Qa1HkhH+9tfDa3+OnY6ROV1oaqHO7xrS6KefDZVW/bi7Eih3CYUQPZsiVfBiQjt3hmvvaVoag/7YfMbghV8CEY0vjpwOlCdfmm6P/9riux5lH1w3JxoAWoagwN+WnhPMRxgpKlAJnsY6LsIAh2lY12OQmJ7lb6oXkUtMGUNkeViDZjTGfQIk9dss+CaYL2awLSS4LWtj+300uER/Zk8ofHP7bomQgI/3rEVE6FXCQwb0edcopqhJzQ54m5Ni7xfvyl9ULWd0He6m3WoZYuWxt2J1uwhOIolyg64w02YrIM1FMrbWfoH+uuxU48pH/DGY7jiyR5UEnDX4qgziWelnXOtOYAEIXrUNRQ3Bo1vcYGpZShsgmSBqQWX1ozu4EWax6LGbThR9nXALUTjOi0M9J8vRYH0hIb7etRhKPiJ5hp0gALZ/u28O0y5ZpT+Y9s9UO+hA3mD2imgxXZdTL6xrMBUQoKUNKPpTGBt+/dnsDIqiFGVxrZmEBqT+DP+v9FQvC2RjEPz8TgdQUs3bkqDAvJq1cTzatbmtliAXNFG4G/o3Jilm+Oz7dm6Y/9umRbv8drP537Pfg8hsDyfMtCF+oinG7+t9v5OLQ37S/euR/h6+oh3SxsY7tcWkOu5ETdxDy6t8DJC+SiZLHTvsy0RwwsJcS7cz1pfFxNRoNqaLp2G25sfhYzqcPYlX4ZOaHQbuv7tLZXtax2uRCXiP9/SbV7yCb1NK7oJac5TiplYh5Qd/UBpGyZWQXgRhKqx6ghSnYNqORmrQCalaZhgBdMXWtxlWSzLSnbwPp+k07h9aauqawM1zLvaTH9SAeKcRiH01SsbNFQWqKepZcmlliMUDrMLhAnUB9jGonHtOgl6HUEGcNHMZh3jne3vWij/rk+pr3O+Bnvmq7c3T6f717vxI9N/sa6K+oQbCyeyjAuefhb6aoHihLAF0FZ+p8aR3RSYrwAAsCO2Cb5HiatqeJvaDxrSEqBZ19ZqxAAQIl8z0LF+yeqA2kf7DptUhIMaGHLdBxCyfWucdjKmhIQjZbe4zlFArMXQv3gn9Pa7FxWe39epZw6k4LA7qGjUlS43aL0U5NoLOHj75ZGQtUqfXIWUba92g6HZpN8HdN2Qa7s+3myi/WxCCEeOAE42QB/xp6YGBGJc7Ex3nTzZvD+uKPtPDo1vU0fzh7BZk5paGfNh+HGvn0g81na/2kZRNDuX2VAfUvznKH/ks7LvXRtzn6aGLztzmhUDe7S9+4evs0jdq79Q60CnQ/qW0Qel8O8eD/joUFZL/VszR0YvTcB+LyJY3l1DcExgmUCAFsG6Xkc9707Nfta+bwF1BQH5ThIlEwj0ZhNDbK70rGWdlAXZi/RT7e98RZuoIl8E38LbYZ18dKqGepB4G0UCLAh06CUmNEkg2sNxGHIQQHZj5DIv8kZQkL3OpKOeAp1RdSa3n9FTcj/EYj8bwIw9iRRn3JQ2bXoYBQks6GffWQEdw0d3pqzW4KAn0gwKCkKX9UuKvYvBh8HGOMBWlW5BbhqdrjkYGqrjbfGsEwdSbvJ61aRS8fxzLpMToz26s95UqX//9zBdqNeg/z/rh0eGtSz+AQaRa/S1ox/Ql2f+BK5cnIKDg9XYCE84JsYVnpqute3bjs0k6azjHMDu0bZpf/9l2SdQ3MDohQAe/yBNjKXohqC0xKAl6zpRLGksDEdXOkNX31quRUvaCIo9UohvZLrgvjeaUmykYKYU6/HFnzuia9J8FbeXD03nO81HW9mAHYM5SZjF+djvnbk45/nBOPrWDAF7lclSZ02EpnzoxFlc6zf6vl1Xyyw4+tFoy+mI0No1SQDfQ5qxqkqNQZ0E02iIU1n6/qifvuGh2PtkNKV4v/F6f9Lfnne9dky1junf3bWdHvw+TQq68XXr2XZmBt9NgeD1Zz5r41vH9W33jP+pvf4KWH/1oYmoFDE57KHQdWMD75XfNTCtPvCny/UWX4G+vj7V4gKxu/en1M34aELgfeqrTtKLa15Q+rJyDID8NNgQoWoMU6ZQ9DxxfrNyqQi3rJ/1EdYXTCAwLUTR6vlfZqm51l/+wb2j9K9ADGhatYTs2Pp9qQqgb/jAp0uRBLXsoKdepqImSD/EwfBLDxzTXn+8DBhH9jKOeG3uO4fq9ULn317wXfVeEtvmt8s/rjj6uKCWCHXvzVL+e487tSJPs+wbyjO/m+JoIJ/+bLmCq6B9MA5tn0S2D2ctL9Jra+cyluWx2HHapOBfcdQ1h8a//Ooxd/zW31q/ng1t0MAAL83C2z+e2BCnl7cm6JN3F1HcSGfCvrsAmHouMfF/KQ6NNv7YOOLVMLd9Vw9if971P6rmuFdGfwj33tfiBe9409LSrKeffxSH4GGANHISfG/mPRGa43ev50pxyXwpsv9jam8bcv3HdBH/UM81xDdc6ciyhfrxxtOO9T2ryoH9qhk8gulACWjXfAKypYhmHHNoWgfFQF3D9WodLiE46UNqqFR9/kcgpOSBPIVQOZykOP+csy5HT9AaApR+V6AH2KpmXrJY+GKJxEnRrBlu3GfiTJTaHLElkGDZAvFIllTWMzDRrGkNPfQavXjRakMFrJuzfw31Nnk/j2wZv5PGakVzeSQ4SLNC3gt0udMF2onIyw0GHXXHOExQ3XIyQTk3lmnCNVXKX1iPhGC9QjAsqQMtSUSDedJ1NRrCaKYhrEvL56Zq1sxxqisBlQR6vffLBzV1YZ0mz63TuDk3YmGboljElns7zMK2E3nCUBXsjaWTxDwB85q+eFLBTAgWJXgGdes8i9u/qwPbOhU1s1LZ3IYheqG8qEVK6JuvoJBDyiZ5mMj5RBDwRsJ9joAi4WuFPj3DIPp96ictOYwNWisXpQPotpe8oiG3McHvUXNno060bwTdxm1wAL7pYAXmKidV2lCn2tZqtpdE6hNjAwJoC1xbW1td0GmBdltbm14s+W/k3/appH0fk6IpOtr5Ivz2DtKp3CyOMwCKBsOau/aGPvkxQznxfCYo9Yiue08JCh9+cAdB2xlkPBjVhZtJ5zXgMpk6vw4kiwGGSUQHEyuSAo6K4xlkPJx9l6LlftsEbaw847l7sAHbZUz4wItcJ2K049WtvdAROem80WerH/OHoheyVFUQqfnL6zRjZSWFun2g8Jy/UWB4hi+kmRyI/kMahlGZIZMpIGWmep7WOdyk073bHBc0GcfW5IC8161l20lC1i4Yape3mdpT0AhuoD5nv3s7cf5sHqi5YqWPi92vt/LzTp8SSuReok+Y9pZs9kDPI/Dueyl+TCOLF67GgSYmSR3ufbcitMRIiuiHL76vWq3H2BvXUhDzP7WLXwGbsJvkYshInJIDJyvSJ5+sQSqyl21KjhmvoDj63Pgjysrp1uGXMumjQ+Sf3UFmCCqXo8R53ut+tO0TUN05uXdEc2YuUWJCOq6pEdih+8BjHtCUSUXq6AnR04+nO2WevMQeshEjigTVLUZ9qKsHbWqUR4xmYdzknpFuFXUfRQWpnKw0piPnjFOv6zdGUdnjjImR/SDoL0/UUB+UOTKQAYM2bsQrfXw7Y5e/ynan6gOfKaRvBq1mf40cfyc1O3Espopi41EIlDcvQu8K4WkvvZpIUD6ojBnNmBr5cf70I1DdrI/rJiNn2T0bC70ocksFFBdkRhfPQiHJeDFs15wZTS1kbBH1G92lS0GubRxw+wNl2tvxW52qPKjWoFNkaWs0N/SDTnrZGy94+1D7zuPP/Zqs4LBiZjJ+jmtS8LR6UHqukd9sBQYyRhnwcwljwMWfsD+cNc5i7jj5tj+1P5Ar4ElNXW6ze+z9b2bENfCp4V2MtuL+7Srs2+AWa5khk5ilXuVoFk2gt9VdjS6l5n4fOaHTfetVw+AzRAgcRsFVfvA1rzscS/cZ6mzBcj0dT7EFfvxuLMk440Ub943FLMeT6SzsM1ss0JwPAm3ftcVRSUabBXNeQxmvTbp9ZIoLQaxnn/UVJqh3ey5BdijbXamuwPWKCumjwHT0GLl0Ddjixqfj3ohUXjARmFEOzBkxyOXkCJpYJwYIIYTfLegs73+ZDmMaKcZIZJuwHSe9t/dgrLbjnjU9+iaMcd6rVQvv10c//Hl94b4i/dOfHddfog7iA7LSi25fLYoXtQTX/QP9rgOzbTYOvOzOygLR7OgAOq5hpYXkKax5Aoh9EJz1QGX4BzAZIchmsfIr+6793NqGuQBBtlFDythuo1njci0buCidXd2qaWpVaTtIdziDAxbIx9CgTQLtOdWzQ3W+RRTskL7t7iYdiaV3L/X/mAbZz3HxcQ7NLurfxP3azL+vogDTfgZtt+OORneQbpiUp4faEkBadMv38+E2+mjlx457OmiO1e6lR1bv4q0eK3fjXdtTbefRg0NjG88BwJNrYykk9rvxsu25ulCzZ8E4llfSvM9WU0G0jj2eowTSzl/82Ck025tQN0KJBAqINRsML9bs3Zgefo3yMEh5o2bH2YX5UTfP1aBJCZyn2Xai/TLP+iQI8l2Kz+vfvYKuHSruPnixQ3uTn19ZP3TuTnsYvGtGPP3OW9EK+zeize6pnbF+rq4tHjUhH81bUoepSJeT27yU1jxyACWTXZey6p/W4QpY1iucguiJodcq3f96pwJmCSc15KirJE0j3RN1shEAYISMGEFxOQj2yZJgZxhl76ot9u4PEChXl/bjrnid7vowAfai40qIj1R7R7f+93ux+s0z+VAjOnTvZwp08liEvvU/eTpwIlo/ArU+cioSMxlADf4Lof9JYlw43btOR7rWqajzgMxUZyy32PMOn10DYn+zgDCE6LV53QSlza+hb4SKdyxebaXRGL6EaNcvpmnPb5ksp3STCfSgsl0E1JsKEvTkf07Sw1+fokf+ZYoOP5sBJQuBRSgla59P1s+fzNB//CRP3YA7937mNJldH3fOtlgzJ92xv3sfrEU44s7Fyfbbv5igozjyjoymAz06JZfWx577kJ4b8zkEHUCkvb1NB5+r0+mtLSre1+j6XhNnGBsveLdlBjO9/T2KXlSOAU8E2cFwtazNUTOD/RDAjxcF/2N7Qc7QQioG9pLW/8ElpUv+2C7Su/F8D+rvKarA4lx/dVmH93z7l+nYGtx3LpbGHrvh2yK/SSBYrO09/6vM10Azt0oV6aI0//laFPqp1x2L0UKCKIw0/plZ2hrSaOmxsc3SZNDyKBoh+ObnfLbv7SosTWYcXwuojRZy7mdH4GMbf24B0bpRQYzjO5707yDIdV8X0koE1M8XSQvHiCQYVaCjKUivPjxJK+8r1MK8AQr9PBrb1ox/u+GhfMVinZ50Va3yQt8LZ/kjerbuDq2I/3ft2VCuTZs2uRm5ob7eVNo//MM/nEnveVN5XlTY1mkYKNRTVV9RVRvIbtqHtDL1br300kvavnOLrv3zEV2d+B8OMd5S+3Pta3lKn8n5nUOUwyJLNeD/93ql2lcTY1A2ifZ3+/0NpMLEiIVaAac2NTVVq0sf0ubqZzQ7qZ8CSz9FDubro1O+5Sge66t/AMf6efc9a5khs7Ug4JNKS0vTpvof6WDji/qz/Cf19f33KT9hmu7N/6ozuZk+fboLwGtra/V0y19xLANKjvDI19nCeKMFR8L0Uyrl/aliv/8Lx5WEnEwxg0kT52zXwWghXtWO8z2stk5HbZBOPjFe4+bVa841dWc40eeubwFoRbfn6UjHsW0q1JSTrSPuGfFyuu0zK1hq4W/2rHqpQ5dLC7HjqtyepJbiSOXeUKYEpAJtInNWMG1IOkiULRd6ny7rJf0DWrlIP3eSbPP1/Xf9UfeqXgf0t3+iz7zNd8o7CbagyvqIuvpSPfvsi4qKiqA/meVcfb9ddr8WQ/cqWT2JLFC9+pI6PUo7oxQxGytGcNrd88w0vndKs+ZClQvs1EPfS9a4rGxtWHdQS5fNw8WxT3OurtQIws9PPoJlOP1gcnKy9u7Zof/6/nVaveE5tVbNoj+gOD+3Urt/0a6bb7jNBX0R4ZFatGipAw7WrntZYehcW1uwYJE2bFivyMgI9QY0qAmDtf6AcmXQL7YT9cZGduhzHzqurfujdao1QAUH41Em6dCS95WrvjlIm36UpzhcFPNnNWmAGpIDL1PXAw87CLpEP+h3HGi1DzKg6SlduunDGK91eHT2vedux+ClW+RHvjZzTyAjauuVVgXpocfGKXN8h255TylMufPP7je8lK5jh2I1fkK7ZqAlnpiQRdH52fGCUaY+lvIN/EoS3bnb9teU/EplG9uVkNqtnpYgTYe+05VZpyW+Pz8TKHvde+3f/Qf2unHLP6lSx7d0KpIsbfvgkAKxcJ+IodYin5+4PpOw/W1+8t5dmz9DCwmDg5kTsBQ0yLCx87eDdEyBlJOEXKQ6+3zfLtMjaIc85+R73o5mxzZAAWWUJrwdm39Htmnn4IPZiVn6XqjZeuNGPqxk3+XOcOBSms1Qf1nzFa2Iul9Tgm5WfuCqC97r7IBFbp38wBVYsG7ETns/vOODBKF9rpDQ0wF4Al6n1wm+c7xrq0Ozxy7N/W28UiO6CoDcgpxYgus4+NWm72kc6yp+DgVZsNSW8Z0t+DY6mRV40ac5Hp5JrpmOtcmiba+TjjcjvUfhWjmBuCHV4fCQLYVm+qlm/tLJz50U/lVBk7B1TJ/Y+NF1BHkVBNCt8FNaq5AXKo5RMfrKew9E6iTV7Y1H4lSDVNPpPXHqQXN1AAvGweROxQVOwbp3Jimx5aTfE6GfBKqlpUUTJ07UHXfcgRzhcm3fvt0VAZpNvP1rA4vxpr0ItaNbDDbpeNs6lCF84BlCEQidqKeeekqBiZ0ayChB2WGtSntfVI/faXjW3Zqf8gCGCEZKj1ZlyXhNS/mI/DqXaKj7GvkM3qTwrnmKCUvVhpb/1qzYWylwPED6Duv5wH/Ssa7jBJyVKuvbDIL3HPdpluZE3KvDrS8QHMOlHoGC0L9HJ7rXqqL9qEMekin+yQmeoYlR8xQbEa9HKv9cJ/n8GJbG9m9kKBX5pDn9OZelycYnBFmm6OhpTFlik/r0gY8WoH0KSkSqtJsLbvfOuPDGXY52SiaGTp2NsDikxAxYHs5TOEWds1dVw9nz8JxNCs/Q6bFBs5PA43mwIqEuEDFbz1AebzGs910wHr5J5dn6Vlhpz0Rzkaeg8Y1oIWOR8WEmZ2WbUtVVHaaPfqqYQtJuqB8GgZ99/KaiYhbsVmS7IOL2S3kVL7pOY5jZJweiiJB10XV/3ytEaLySfJZekc36O33sJhmWMLKYd+uNx7h3+ph+3/urGzyhzZ3fdoXub2UbyxcO5UVs6NoMRW8A194yfA42qj+2hbqCDzIeZII41ysOioX3zbIxxaghgRT2jZsUoJy4T2nz+mGMvsJ0EinN+SvidfJwkz7/+S/islikzqZ06CIB8H379ZcP3q9TxRVqQanivo9+Q1u2Pq2K0h4Vn6jVLUs+qIKjxfrLv39APlnbVXCyXHG5ATp9sFYTJuTr9tvvcAH3bx/5DdmNTPr22+Ub3KWtm7ejihGkpsYm1ZDdS06dpG2HIjR/Za0rfO+lsLwX7nQhxe+nt2EGA8gQeUOhunCQ7Q7vV9jUWi3JRd4WPfyPvadYNy6t1dI5jZqGmkgffZRJ0I4NrO0+hED9yyDLaPWT1r/VsY+WUxH67q/H6drFzbp+aYN274/Rvj0Jmk7gPDoi8w8Tkm2m9DSi7fRfV9+AYRp0u41r0nRgP3VJh3fpePVWHax5VfuRZh1s8FNsbxa+BvV6vv1/oAxuVR228uEAS8lpfYw1AVp2a4WqoPalj9zmdmM6J4d8/u7/s/cdgHFV17ZrikYz0qj33mW594ZtjMFUg+k1hJdACAmkPJKfvIQkBNLfSyWQRgIkIfRu02zcjXuXZPXeu0ajGUkzKvPXPqMry7Jsyw0M6JCbsWZuPffeffbZe+21mC+bzTGrBNv3bqA8fRNq8wSqwkwpBb0ctUEIJofikugHyBzmpwJQx0u0V+Jl+oav0TdcejYfwePuy85x+IXGnzKjdfrPfI5zC95r/esJ9zE0lSBqD1aDd/ZyvEYR3DE7cyP3YSRq7WSSvdo2bopYtCPnlDpazs3kGaxeOqUtz5+V5RrGYvhlPTPxzT6kvBtzo6MTbIxSKTu5z9q9bu2tRWWPF4M8vGnrBBhJfSXYxL4YOoze4wnGVSPPF0ybor8zumgMm45ZAmhoBNZBimylZEi6ZzKb0HDSyTUJNzS3lb9F4lqcIEWjJ08lF/lNmCYkhStMaeJAaYpYg8gNxZ3dT+++n1g1B51owb6KDxTAczYQnyrvdDAnA/KdhdCVGNM0JaEdlGJDBFUFA8IEokGnPs6OkFgqCFKZyzeKn6ltCCGWWmG9B+nfrEJnZrQgJSUFd911Fy666CKEhYUx4uGPiRMnKsl4iTSLIRFjObwopLW3gM5gDZL8Z1NQZxaLAmOHCgWtQYHkC41VFHmCnY00ZyFMN4lGu4fSvC700hm3mFOIQ46Fxx1KMRrmLIKyiH/vIH7cgaaeBmwvW4vKtnJ0udx0PmMotjOTwjSJ5CWtJh6bxrGjDDUdleqYJnae3thH7HI9se7ElpsyWQi6UF1DVsJUQnyCVLRanpUgoWE0xSqqRquZjj5x33JOAwwhG2n0DzyVScXPfnz+gRL4hg4oYRcXj0G0ivde8VN4yIV6UBav2qYXP60NKEUUn/Eh6P7ye4tgpeqXDLJy7+V+D1c01J5Pufcy4ZJ1pMmnRpOnrSN/axX38oyMtp/hz7sWKRKnoJdFb4WrkombJ77ztlLSMgrvO1kJuB/5XTio5R1Q78HgOTJQc9aaoZ8FkwMfL21eV7+dE70cYlRzKMDRftxr82GlhDyz53sTsaw68hjrjY3qutp6687qKcs+2/s48/+ENaOO477eK5Jyrpq8N3EXVMPexkwXOe19nAFIJB7bT5eAuJgJcJIlqI/8p4pOlAES7f02sOChzVYNv/hfwi+4nOPAneoUw8iTLdm4srIyOuslnOyTkYTwP7N/APya3oa9Ph+trc3o7u5GDSfU3/j2Lbj6uksp1R2ubHJxA2lKbe1obm7GpMgLVRDERDnIOlLK1tTUkrKR2UJGsa1WK95/bQcLKu34/v88jJ/++n789Bf/jbu/vIzwFwP+/Ic07o81NJc2Ip7R4TBGbFMXNWDaPTnKxgm8QupPAmmskmc4cN2tZYiM6VfnLsvwaLU2GdFwzNJnYv8UGwpB40Lbuv8wYTHkm374j5n42V8zUcOaHh9GrU2E1Hgn/Ywi74zARkbKX3xmAiZMbMeMOZ1YflUz7n6gDEtvLocnqxbWhGaOuS70Cea7Jgo1lYzCv7sdrvdiYNsZhOSFNYhksKSe0JN5K2pRYx9QDEhHGuth6IM09Jaz7qQU/lMp6tPIgZLNktSBxgORMGe0Im6KmbVW8YNZyOM/XV2s42nvYwr6LLY+cuiL7RoN6mxgVlV8oTNpZp3fSfdxSgWNQnk0Vgd55IlLQUgYZzpjaUJ7U6z72wnVukbuR87tZBHfsRz741xHrkHEFE7WZD2WjJxstaN+F+chy19o+o6OdO+wr8LWjpcVFd/ojVHOrgVqaesiLVLfHgXDECdYCgwlIihJKXGgUwn3EPaIkYtANUjTCV9uR/ixar6FXm0UM5/xEEb/aumotQoemxFqwndZke0tYpRFcf4O4qyFEk2i2ILJFlo4wo5V1DqA3x3keNnfSQRqUD9m6n4Jl08BoQpNilJQ0vaZ5iVY4v9FFm6uwkB2IhrywxCbYcfSWyvobHfCQOGCEKb3wtM66Xh3IpDbCQwjyjyJA9C0oe7RHEMxkAIN+dOf/oTy8nJK6M5VjrcY65Ftr/1/GU2vwGVRnDGHLkWkL4WTGN398EMqIQYkY/bEpci2b8W10U9gQthVCOmfM7QfMbBi6CWKHRgYqBY5xgdtv0ahYyejpiwk5GdDt/BkUx0y7YuYEbWYznUkCjo2ER+tQ76tDLvbdhJ3Tmw58dJSYCi0cbfFPYaswKWYFnmZF2PIYwhuUphDElnQOjvmKmQGXMho9kWoG1jPAlKXMvhSqGjuNiN7dxiu+1YuKRsJw2FRTj0ZTKQJrZ2GIZT7o7IJXBLIfuJSjrY3WlO+LpbYvGAsvqWMSotUZxTRCW4vGHuBEknx6mhNfh++yHojJclHbmcrO37kWnOuJWJdvDpJybTPvaKWA3ofMyXek9AmAy1kfGECR70H0uRaZDlban8WUswZOdn6OFtlz2G81fI42vR8ZnQxpO88/6PoJ+qvDe3/wsHutxAduJfQrO2MCLLGwXzygsax3oNnmBU0GczUDpg41k3Oi/X8qISVbDp3lLFykb3EV3/oWA1DcA+cOZRhmXERFsZdyfqWGAZpenGobpuKVEeRnk+K16VFcnjr7RjAW88FUBSmB1ExCZg+Yzp2fJiLCxYbsXldKy67PgV1bftYp5Ks7IbZ2IaDlW0M1EjBvRHXXf95bN+2Gnv2FpDpIheZCfOwc+dOPsuJ2L66HotmX45pU2ZyANNTq6EGq1ZTTbilGV//xjeQXcBi9UlTUVq+FouXOgmvGMArrz+H/JI9mDLTg8UX7cCFzLJFTW0mh3cPoskG1RfbCT8yTElwxcqou6jCyliVwTHkcDttJovR/RmN1goaPSJ/riLXXoEszdkWO9NH71qoCYWmVoIULYQx7tsYja/cXoGVy6owY6Idc6d2YMmsJlJSMqjB7K3d5ou3CBe5gHCU+iYLx0Hi2jlTycsOQDaj3PZ2M8dSA4VwfNlnLLbkuU5M7sHSS4vJ0V2H3uRW3LWSegccW7a/G4dld5XhIIMs+cTIC7WoZt8E3y0+yMuNv0ND3wEWrjJDS+GctPlN6GFgwt3BkyYmPTZhgBjt6V7beQIqvjJmXBtdjaOyI53uS9LN8OwHjp8xS3/NEMRG25eJnPriC51Jk6L0k+3jlJzrMzmZU9lWnOSRsqqnsv3ZWncH7mGlcb+SHj6fm+CmfMltHeObdsqnmUoC/dEc64aAe5jOCVGqj1qz99cr51qaOLwCt9AgIuLYiOMrzrE0iRwKPjqTDkj0KAVlLSQ2cBMbLU1kXG2DEUBte4ET7CD0Q6KOw1P+75epoLai1xO586xQDxJJ3ZTXyqjHgTQ49idg0hQbq8GvIkxlJ51qPS72fQyd5lXkfi7FmqbVmBJF+Eh9CFob/Ijf60FmvItQBEZJWEwmhq2JxZu6gRTckvAv7CR1n59+EuXBpx2VutMM4dq1a1FQUIDk5eVYMv9KDBg7sab5bhQ6X1Lrh1NER1qS5TIuR9JQGmZt27ZtKopx1bIbyCJyB/5UcgPWVj9PRcS3sCLlv1RUXAyvONPf23MtJ1UmVfAof8+l8liqNRN6yxYkhxqVmqGZYdx9Ha8yMjSPNH6TsID7XN/wCvfhVYWUc1rBergY4pVdjO3PCP+iogPUZMA1dTJx5ofDJOR8S7tXsUDIRQdZjypiuvcw4tzLdOgEGtVMck8H8hgBhPjIgCBqhkInJRzkImOfzGVmmDcFms6JEYXTWGxpoHNNznUOBpcvZbaKlfgiey8c12F8JtR+BmE+Ix9s2V4GYllnL4MeJ3OsZXtxrj182DLntnCydiz+L4EpkgOvJcNCx3rx5TXErfergW9kIaWTkxJ5LqUJplsi8/Iu7OREtaR/FZr7c5FquvCU38XjbbCm82Gy+OwbUmgUBdR2v9/B6j47MJTRjhvKjIUMph80r2JR7QwyjpzfzrXYaivJ9ajLN2o3Wn12MWvVyeKsSBgIw4qzpJAB58TOtdjVON+MMYnNSF990hzrs/aAnmRHIrQy2Xw1XKHvI35aAyLTd+B9StIPtAWihxPXHp8D6CgLpSquGyXuXhU4KWUNDJmfcc1l83HHdT/GvBkzENb3V6ReEgMdeaxnLQlCe2sIqgodhFfMQWziYTQwQrPy6otx/U0PoJ6V4/MXXIiwKatx5WXfxeTZMyCI172bc/CjH/2YEJBrCQWZwGh1o7K/sTFxWHntSlx22aWKNq7JXIyI6DBs27aLEEUTFlzfhutXPIQraKdbew8Q7lbCTKEDVQwMtVABSoJA4UzLCXNTu6MH5byuVkYVnLSLA7TfwsAUQsn3KKZixbmWqLqOxeNtvU5lYzQo4QTakzani+xO3kLAdk72fTgB2bOKTvPUNkxMaWRmkADYcBodSsl3m8myQsdaMM0bX09mVnIApdWBWH5Ng4Kn5OUEqoxxZDzdTTrokgm2BPQhnIGMQGYJ5LvN62JQRDhke3Eo1q2OY0bAH5df3QAji6GqOvrJcjQDt4b/4pi7PDfoSr5z8fjQRthMWRRaKhj44RjUx9RzD9WI25q7UBj1LxZyX+t1cIdBwwu7duPZhoeREk9aWmM1tTU4ruHKs/ZImhhZFvYmLWhy1nZ8CjtSznUN3lSYWX8kYrPtBSUJ62cI4Ez/JUT4cPBWSXlvq+zdgare3VS5mwSH+XXibW10wIZViw07uNvINLXpfUYrz16EYCzX1ml+gYVW4dCfJkykx0My9J43EBRQpiiY/AaOONduzoikv06VMsrF/q3FWyfdzkWVyG7TxlPqM6Ga6hlwQmaAOnMuqaNGXwz8LcA/lwTvuajuPXqd8u5cdPvkwq5t6ynjjNlNRcJKkv/nUrkyFzZdPrHRjUpkRhYzF4k4CMWQyDZ7lbe8d0jeJXGQaC+hkwzsNi4CdRxE7ohDLTAQiXBKZFMENiQ+qBgT+Lc46pr8uQZDSRBsNn8Xh15gKRK5NonioUBDuK0zL1odN212I/vAgU5dMSu8u5ies/E6yvg88Jxp4JIk6t3AYhXiyVppXPRU9ookY4icrzh/Em0IomHqHmhDrO8SpuX60OjehT79fhTYD6DJVY1YMqmIIyqFjeKYXnT5AkRZprICvgf2gQ9Qx8HB1+BmZLsKB1sPcPJwgNdYy6gAlce4vmxbXFyMPXv2YO5Nsajt2wlb3z5KkYuqIrcV9hKLA340XiaDv3KmSyhME0BJYDdlZWMsc7Gr+SWm0+oQT2qpgvZ9TMGRm5vO6bSgL9NJnajUw2Tg2NH8PGEoXmrDdk4gYngfhPKqjX1f3MaI/QBx/oYQtW6d6znKse/GttrdSLNOV+c5wN7d2vQ0EkJL4UM1R5mECEVdyXucyFxSjSlpbj4LPGmBnHAyVceIi+xfUpuCgScBC2ElNPDcpo43ro832UE8/O410VSm9McVnytV0XUjoylCWSU0UCIRrj0XoznOsm+J6Mg69Vz3RC2DE7UUOa+mANg7fDngtvCaRjjXTL0WvJvA6NIAplxWRd7qfk4gea783k4GFHnWZXAQYy1qippzLc+iRNCjJcthvENFQ2NIoycUcGeruX03MpPTTtxlq3IIdR7isQcSuXCGytZDPpVavH2MbcnreVs55Q19uSd1JEeea5enBnU64vP1C0jXSRs4SNd5omva1vEGoUrtHDO844GMFRW9H5Kuk3aHlGzDx5Gz1Te9hhI6F2so2FTGaNr84zrX7a7dcPXakDy9BXbevHCfVITrveNSMZlF5P3r4XkOt+tiV4MDqjnDK4epP/NsnfJR+5FaJHlvzIwnnoumxsJ+0mOOuTZnAFV4kU5TGrc5PhWPgQV+5qB3UUpI4fDxRkR+RrvPMrk30JoRxIBq1oK0lYSicksvyksqkDS9idVStL37owg1I8Y606HeTpmc9w1Uod65Gu1d79N+8h3oq2Q2q5780C3Yt8WG+MxOJE3ejqmT67B1TR/e/aAEJXn/RnJyGtWFY7A7+200mV7EBxXrsTX/fbjIIjJhSQiya58na8k2VHQdUu+GBA/s9k6OB+1UHe5CHbHET+U+iomTO9FyMA6JSVWo7H+Xtm8Vam15PF9CSRh4sxI+4s/CH6ElDaa9l6CSL+lfgzlAmhhh8FBVtov2ws40VyQHyAg6w3o61b1UNvYlbWGXoZ8jlVnZd1mUbWQ0ycwMoibQQp1KbFpFDPglNXSee5SzLiI0/rRLckCJE9TXWLGJEvFO1q8sm088N0VpYhPsmEKGkcyUDoQndTI7244SE+kDwx3QhThhiLAjlvjosERSwZI7PIgS7L6zahA/vRl91i5SupKhynM1lZ5nMnN77KRVeKs7+mpRR6SBH2kRu6jkOPVSwk7mVMKHWWAD8Z4J0W7i0hvQZM2j33gYHtLgZlceQF19CQzNRtbskDGLsDsb8eiTzFci2/U6x10b+3J0n7KVFMGFrvfVPev22YYO89Pw65NAxpFamEZsoa+STd/tzOrvKElEzvYPjrGr8s4K7vx4E3ntPVYjTKNuK13GbPXd/s51yCZY202e3iL3OnSRe3V429r+FqNq76mvugyblaN2vNY8sBm5pMA5URNRhGr3vrNqV5w+69Bj2H/a++zp91773HBGxwILjtpPj74QvgEnvqbRDiyKgDtZzDZaa6ZMtfSDNEsQyfbDT23/QjXlZhxS7l0dvEtp3zp1PO3vWn73buM6KlmtU+cvy+vV63DAsY4D8zp1vbUDR9YXSqRm0u016NexMGMdmvnp0GcPUeMJDEQ4OEXwQvCvQol2XFo0PkJ77by4Nm/xYwudWxENyCOUcz9/e5PRaIqnKby0/FucPk10RKNnkr+F1k0QF6JgKN/LOQhdnhSTHSbc8YLrS7Ds8wUwk+tUrrvV3Uon16muUwRmyng8kcwW57CZVd4Js1ox8a4ixExrAzNomE3nT5hExEH1pxEqoVF34h/kXH2ROPDV2N26GkVMbxZ2bBlK4bW1tUEWY/NUZg+CeW416rkpatWh2lFEhpW30e55m0Z8NXI6n8KqpuuHmDZ2796tIB77O1/CgeY32B+vIZ7yvxlhLOQJoCR6/+v4bfZd+O6ua/CtbVeis8uFms5D6rz+Z/dKbKh5Bgf4Lk4IvI4QCh0mMxqxJLIXcVTTdLBThBlEIB7yGcKodSxTkvJ3H9Ogwt6RSPxjkf0N7Gl8g6lUF/6Qfw0qu15gUeRqbK59U1WAy7U5utrRoXsXk3tZ9EjO7FYOFOEKgMx7n2mnbLyO77kO2ziheI1RZLmnwuBR4WA/s+K/h9Goelao7mAVYiGxPwcp4nGwhWILpNISzGI5KxPXHXDi/htcyN+Vos6trM6Nr93cQ57YOcSoe98aiWoL9KiXg8/brzFKhClD0JPR3qvGym5seiwUyTExyKSvK8+rnHZFPp1hFgNrzcj+qFubABej8ZmXlpMukXh05UB7JwhCN6ja0bWMQ9uH0sHODPVSvk0gVV6Cz9yh32o4oZao6lhajatICTSNbOHWJj6P7eodlWYayIBf7xHqPRdfLHneR7ZDzDTINtp2YzkHbZ1m7FT7lGsKG0bXeaJ97Ol8F9ttbwytkkMYRrHLa1P66YKdi+axbFT2SVoLHezjtX5idkPjyD1fEqzshstAXNpgK+p9kw629zyHN7l2nd9WdPi8Pup9ORvXI8cs6/WOp+eiSd/kGr5FkaHfjm33xAjLOQn860TN4rsDJv8j44U2zgxwJBq18R2rxhuwG3ahVkSlHHxp6JwuvycX6ZNY9E4scNhl+WjLDkM/M1hSnK7Rr8qElnXvQ5ScCiYX3IuLbq3EpEUtCArtxRsvJPF8puH/fvUjPPzzD7HskmvxxBNPIO/DGPRzAi8tKt4XVz+cwEBRobrGyv7jvxtKtptNuPd7Cbvz0/vSmWJgg8XqGhWsnIcEA+Q85RxlfAokFETGwXgKwYTwEokEUcxFdhbRe4wM5NAxbuunONkwW6JBQmR/HYx0+/ia1RghNTfy2Uc6QCnIJws2z0hcNq+ol5n7pJaV+ruXomeySxc/5zJ44OWrlnok0h7ynCRo1dRsQjGLImscFO2hfc5t9VDDYACtvk44gzrQG9DBYn/yhNv6kUMoiBSfx7OYP9rghXaMbAOMqBcW5MKnJgxOuxdzXctjVFNUzGl2IJiFnInhvbA5mlGwpZYK0OsIq9mP/LWdqNtpgPNwFKo3J7OAMoXPRJe61lzHe9hV/a7SXBgZdRbqxlr6lEUs/O8f6EWn6Q08W1jNzGHPEKxGov29ljc5MK0a2/N+grUcPmtH9fXk2anVv3vS/R+j0NhByWQ/fQAL6yjlTMfaXxfKizwS5emm0y1g8QADR5OTNOE/ZhdwXkZv4zjNMdBCad9AYuC8N+dstD49RSKoea9XqN7TbweN9yDKswIx/Tcc2QkNQh8LLo0Dx7+m0Y7IrdSMzKo/drt+PqTdng7vb1T/0xm64ek7tf2PPGYfpYUZQz3qeNLXmsGSyK+IjUh0RjBIx298ufWtjG7yOTiGSofS0yJ8Yfgp+4QWk00qvcU5Fgzq0hiaAvFLaFxC6fw6CAvo4qEqaCklGimY2mbaC4lGSzGiRKhr6HR/Jf4XqrBTN8BQ62AT6iIY2tQ61e4DKOCgfU3A/6pfBzwUUGHELMhwdJ/1eOyMapO5g+fwdN3/YA7x3QsjWQjTpMfO1yZg9jU1cFPYpZHGQM5bHLdky5PM0wTzPjC11U+nmY9+ju097G97QwnAmIlRjPVLx52p31cR6NLSUqxevRrNxOqlTUjGXXd8ntsy+sFocDa3ybe/jc8lP6kMRW1XKZ4r/V/8ZNYq9feLL76IyspKrLhhOQKDeR8Y0fhXxX2ICrZQ4KYD1T1BCkMdY07HAsNNeM3xC0btaTGpeNnW64/lVD+LSYjEu3X/phPaR0PagR5XO76c+Y7qF+GxTk9Px/3rmB4NJk6bYeQvhD2BkAgDcus3Y5fjGdwc/1emHS2MlPtjwLeLLCF+KClm5IEThaCgIJWabGpqRGiMLyfdP2DKskFCM7AVkWllfRxmfZXGlRFncXxlctQ0WPkux5dUpTjzOt4frQ0vLGzYG4P2/HDc9PVsuJtcePK3GVi6dAkW3ZyLstps/O6bHrzy7o9Q2vF/6nkRdWAZMOTf8izqmfrr9zioEHkEQlIvo/BgE+e67r0FuPE7lKgnRCif+O4OssRMuiOfrCeRTPc2K6NcuTEGBkZ85l5bShgRU7EsIJVCmFaG06RQURTaGjn5E/YREUNitlMV4Er0WmAhDXz0RdL+/pinjnmNGLfim991Qhs41De0A1KkOvI57ufzJIOqwTM4yxijSXMw0setxhR1HrlLcZLctB8nst0jt+nk8ViqRYfDm55y8d70eRiho4NhHODLPzg7ear+f7As+HakWmaM8UqOv5pOxwfOwCwVbYyZ44hka0Zr9frH0K3LQ1NxCGoimpFBJqTpvrerVXt5nf2DTuHI6+3XdfA32mfe75H35YxPnjsQm2xiRNekPzcFrDIWimMlY6EPY3lnq+l0BJXpOpVoihS1GojjPVnrYwaRA5tSnN22+y/I2ReG//rGYTxbSRgE+9eXjqpPLmFZVI668yvlCKLCWCnHA7EZWsGfwAWFQUMp77LLKjmBjxVo2MvJZAXxx/xprWTiaMLv/5WlUAhRWW3ojWMfhDpZM8TxjhmCL5B6TvkItHt6z+jMMSwjZBS7BWu6fgzn+5Ox/LZKxKQQe93iYMbMyPfURN/ISSda+KuFjYpUe4TXCVVnAx9Gs/D1ixol61AayGcd6tODKZG+mBiih7W9lzSx3bAEWtFAVqhCh1455uF+3owmGO0W46nBAd0Uzvn1H6aSJaSeOgp1hFEQzkFmADW2ClZbVdDo8JtHZsKfAZNvkrXJFU3YyaDfJr9VlPnh9eczGEnXYfl9OQxu+aK8mnU8feLAk5kkJQFLzA/AQT9E8wmkj4we+nmcGI3WRHDx3//5B5wsQBEO8H6OVcHBwbjl5juowvz/4OeJRzqLUPs5hvR0UwvD34K2Die2fPgWOupoFPgcWMJ64EMiAdPkBkR0RxAmGAE9s8ZuFzUfGOU3xnehN6kft0c9xPUlh8pCTMb6hZygn+9tu7sRu3r+RRjkXEw0XOOFN+pJ60hbKrDWM2keZqElrzDS1xOUh5HPjvEkrEPHYK7NfMkNOoGBMMXLwWvk7EGcbsH3SrN5cpmSYOcQlTxq5ytTe2KjIcfQ8yE8m01P6hdJQp1psw1UUkEwky/R8BQFB3Xu/1SbCFXLtY7aT7z+I7/xLTsLTAHSpyOPp/6Wc+ci13DkXp/oaujGqP48MtUu7zlEaEIjWRSaWeyUQvW8WjobBjpWHarIUVPFExiHQ+Aegr+l7bVLkRoPJTRqqkiRvwm8gAgB5TDJICDcxAsDb+ExRzr8PD77RZ4nFyEwAtlIMs1XJy5GRK5lZJNKeClcsjGVdNixC9HEJ2x6ikUq+6IQn8WUGLG+Ai0QJ0qEcQJ4SL1nGp9vQiSoOOlDeJSBL1CTqwR1PdmKtcTXx8VoBBlQyAsa4hun2ELmz5+PfXWb0Eii7EUXzqeYSwkhIlkseLMzytHPwp1wtLJvbG4KsdAjm0RuapmZr1q1Sjm/0VQfC7FG8Jh+LBzJR0JIBnRdYvSTeJ3tNLzhyNAvZNSnmX1E09LbSXaPxYjsmUCsYDwp90gp5RtEmEAIeVX9CR0JxgAhLyZGSsTg57M6Pj4kE4HGWKSbZ8PqF4ayxlKUD2TjyqQHmL40q8JMX8JPHHbiBDk4JCUlKZiIbC9Fjp02F+qMm1hAalPft5dTLKDBH9EcyGQiIowd4kLLUxIsj7BEU3itAyKnzgdCzP9ICXTB+HnIyZhOWioGH1DKgXUygdk1hUyRB1dgzxo3bvzcUkJEtuHwFkqgv5HMyHYw/Hxd+L//7sSSKxLwq683kH0gk7R1hNbUtGL/m8HoOJQBNytgTYFulG03kj2AE4ZtwYzuiJNBXtrcKmQmT2PhbD2chaFoLQ7EBTeVEspC/KcUW3qDVgr+Iecs0A+plpeUryyS5tXYckw0lR38TZbRChrleCezgdpzK+/saM+xni7BWNP6w98BE+20DyNup9PEfo71vLX9y7gw/Hji6Cr7ruzlEftR7eIz7pvF5/HMAgje4/IG0C6cbBwpJsypumwAiTObOHGdThl6KgcaktQexDGUax3teqXfBc4w2n05nX4duY2ct0F3fPjFmR5D+l6uayzO76kdi5mjwX2PFe4j9k03QN+BDm0Ts2PBET0ITGCgoGMqscXNahIWzsJAq8MflXlBmDqJMA0ZJ/iyyaRa6i9k8qyxCEnGVFQNZcLbSVhEVIALt11VSnvWh9YOCwyhrA+5qJKuEANN3I+81hba9Kn+ywfHtOMH3wx0WkVQy+lLYZSOLkbAidXn/qLjKA3OanthRYojb6zOaGL2lNFt9nIPv+tg5NhB51tHDHEfe91FzIbYhmCCncM5/oTTYQxiZN4kNK0MdhioctMuHhQvJoSLD4/ppv+l534tNC5mbt9tMyscdAj5sZOlcJIzC3GwRXlS88/KS4JYdBmmHOUA/34KXpHXWyY+NMoGGrHDh0MZ4Xcjg/Y6d28k2sr94T4YCU9TEPrbrND3+mISCz7NHO+8/p+MhUe/t8c8H3SOK6pLOGYw6jwYipdou0CAnBH5yimNY4bQxACeny+zuvy0cpyqN7wDF4svo9MNCFmUj+66APRVhKFhf6iC5GUtIxxlagwmpfqgKM+NrgITGlvqkJ9/iJL3JB0I4wTNE00awAZk1+1DxZt6NBKkX9NYhbQkwi4ZLBSbObKJ3yKQZx/6BWNpOg/vwyi+nrxP+jEEg8+ooDFH93MVmR4rC8hYLuh8WkcwfEc71ufT2X185/LP+h8w1bQLbtMBFiGsIN/lLDh6/LCjda/CUYfRGYmibygYZin4kAifie9pA6PTEtWWJvzW4lRLk6ifyJZLZFD+PT/oGolLHvcCAwxRQ471yXrBwUzMeucvFbtDEIv4ghhx8OXLn3F5HToEk8AmTCJioCWNl0vGjijf2Yz2HcFA2vsFY5eNGWQcE7y2lWIGWxo/xLzQW9X2YuBqCrzUT9MWxGOH7ceY4H8b8dUJhDQsxYa2r2FjLaFXPXZ8Mf0RbNy4Ea+++qoqVvzSl76kKKHEuRWHe1nWbSx8XIyO0jBcnHE98bI7aJDMiPHMwuzIizlTb2PkvhrfmvwndLR0Ijk6HfNjLyWeeRqSib02Nsdhi+d/Wfy2kNdpVUqL5uYoXDH5FsyKXEY8oVMdq6q9DLnOA7gi8c4hmIrCV7NPJPXp50cDMljBLrAS2a7NvJWYPq9zXS+FYZw0RbLIRgzlodXxqNgVicZD4ainka85QGPJFG9zbiRamf5rPSyfRy/dzX5UdCQlVRBxhMzWVGbH4KrP+2Lr+iIEhSdj/9YarLz9Qt6fbTB1Mlrezv3X9iA+bD6ys0tx2+13451VW/Grn/0euvBGvPKHWnzn4XsRy4LFhgI9MhJmoiqvG9/8n5uRQixhIZFiF8y+DPmV23HXJb/HgcJ1qN4ag5vvKiUu2I0aNXB7hRrknkpmR6LvwkQjz4hE0IQhZPgkQf4WJ/xssoWc7Jn+pP+e5Tf/LDnWY++JEgNZdYJYd0Gzssj0iyHHeux7GF/zTHtgOPf1ix0vEXIK5K+egKSBmWgKyaddpRQ47WvmBCrL7o0iJSmzJ3QIZayQ91BqeqRwXd45otNYS+OtkRMYRlYcGUk2M/JZE0iRlUBEkjM/hpFeJyM2MuY0MeIt73Gor/+YOb3FSUy1XICDnRzr6igCVmlFchAnaCkuOvX8pF5AIaEV1QJ/I4NQE89Tam1EVE1yX8LGJJoGbRS9MnBfoSw8jCdbkhQ0qiJpGhJh0Krkp0wUhIZQZTjJKe0kFK0yh7bbrsOf/pWCSEZ4Z01iJpXMJG7irWWuqjnWfVTmfe4fmZhKiN6sSRTE2RaJQjrT86nmGEDoyP494dj0YSy5wC2oLAoi/MMFKylou5jFkwxAP6Eo/pE6TIyf59WKH2OTCY+F/SmS9236ElIOhmD61NkoLCpEQ2AT71kwMv3mqvNUcA2OIzL27Nu/G511FtgZl+lggMVnwICsGR0IpYCYKaqH930BLgz7Nu38UjSE5aFeV4QOfQMnGw401tciatoaBkSm4/2176AmfA+ZtDhmUbzHbnegpaEV4eERg/oQR1+I+C3xlG8P8WEK+yNoZ+RcS3Wn5lgLVlBOOtwn/qye9uqWJ/Bhx2uYFXDpWd3vR7mzFxp/hoNMXURFrUKOm5AAznQDWeDzSW0SobMzBVzdVcsihBV4q+NBGrpe3Bz+E8XK0UAjU2rzRoPF+El0WhgdREVPChVlGd7EcZGCyCBjCG4I+tMJHevh2ymGAE8KYUXHf1m6iJ/f2roBDyY8ReNlgSN8N2p2x8LEKEQvYxkN4hWxiRjIvnpgCR/ft8o3YE/zLsyPuEL9FkZO1izrbXi5/EXMCfoFn/GrcLhjLSx+L5EV5EUc7HgRPa1NaKm1YNKcKXij7AOsrydbCP9LC5qKiQG3Y0nUbZgVejEee+wxFBUVITjJgqY5O7A08gaFa5YItsz6BSsnkWIRqZGo+KSAy5Dpv3RonTTrNFye8LkhwyoOvWzX2dmJHc438EbzH/HzBSzC8I8gvRSLS8j60draqj5lXeGvfrP1u+hliva2yJ+pIhqpZJdFnGYxlIK1luPLv18p/SOeK/k/rMy8G+U9q9HN6Lt831VMCWCHCdHEOx56IwU9dLCN/r2kViSsyd8NI8UTTAFuRhq4WF1qMY1cAl2M8PRTuCcK5Yd9VVTr4qus6A/ej5Id8SgvrsPtn1+MqubNePaPZnzjC9ciM30aWsiXm5OdjWtvXoj172/HrXdchm3lv0PR1gDMvTyCKc93UbS/DZdM/zL27z2E+AWMcDRtRWl2O75+zw/x7N9WY8VV12Dtm/sxaVk1dKHeqn9pAi8QmIeduHxxpsWRlufzeE1gIXOsZBkI/O5Ze53luSYxmFrOB9aks3ZhH+OOknwWYJLvteP9+THeA+3Q4mwtCFyJ7uIARIfHo7AwH3fMfBAJwYSJ6Q4Sd8xMFzNaxVWB5I/uJB+/N7tY0OaFYUkmSYIx0mRf4lynRPZhaSYzpyxYF6d7+wFmAln8rQ+mqirfX3Gs7YwguwmnG5t4iIxcXhXa6bEXoLyqFE5m70oLA6CnyllarFvVlJTZdMx7pOKr6f/AnOCbMT/kRlwSextadK+paLlsL/SncdZ+ZNB5TpWiI9mzYKmJb2kn01UEi7nrieve1cSsGXFoNV2MdtPh3fx8MrIZwZ9zQQMSLq5EQhIvhNFuNflXF+/tg80fxFGPgOq4N1FHIaUbUy9qZxQ7mBlilp8zir363WTc87UyTJ0WjcXz/xslEc/DXR7CYnKL0ojwkN3DQ+GJ9aZ/nhKdqED+BDoowZi6knaEL2G9jfkt3L3w+5gZdAkyLHOGijIrqyrw6msvISN9AmZNvETJq8t44yCX7hQK4qTNtCE8sF9Nnio6y7Gn7SUsCL8dEwPnqSDTsgkrsbblDTgOsxhVb8c0jomVlYXInN6IlWm/hj6gGXXFDrXfNsMmOBNY9IjlRz3t4rd8VI61HPiMnOvhZ+5n5ItgnqDC7mezKYo5UyoiTKNXj57NY52rffka/EjJFsYiy1JVuCfUfmFMS34cbaf9LVIJ1ZObMuWMDu9DvuxQfQpCyX/rS4x+hDFTiY74EPfY4OQMkthfmdm2DWKqxRhK5EHgA/V0XgQWInFjgZFIUWQ6qcsSjItJKDL2+yzHCkTGCdPXekIWAnzC1PV2opTQimx0t/qhdk+Ukqb1SaZ4DDNIUuwm57gg/CukWaJKIC30zFCvc13RuQ/Zne/wRb+E+2E1vI5OKtbScRa1R+LEeT1m6rc3VvmhM6WUOPIapBDulR40jVHwSWofggV7//33FUb729/+NlKnJhCvl0baqSwc7nqHjutONA7kIYLPhszuZVHFM1zECIkTLMWP0jRxmp221cjr3IkSx0FMjViIYGsocYipCKIIiTjIwrmtiRJo0ViBeQSYQxl1maYEYt6q+hsLJA+SxaNI7UOcezGYcr7ijJd1Z6NtoBbRJCO3sfA2kHg4D2mzCqliKRGTmoIg+LEaNCimG/Y6P8y9oQoBjKAkZjmRwEp+Y5yNcriydKjPIPZ3YDL/zSWIVeyZrGZPm2FH6V5/Gnkz04cpFPHJQ2U1I9l5Xbj+jsVoofJnY2kUMeR0+ls3MxWbqqTZr7lpIda8sw033nwValiQZuQDVnHAg4MfVmNi2hzK/iZSmWw3C5KM2L+FhaYzLkR6VhTefHkDVqy4BjlFHyBuXi0j1BSOGUxrCpZa0rtaE3wnIfBDDDnCkiODptYkK9NGPGElGRBSzNNYC7AGLf0lCDemn/b7Jc91iG6aWqw4s/f0tE9ifMPxHhjRA0JLW6F7QdncEzGJjLXjqnvzkHegAFFJJtbBHEZ/VBGL/loUNjokpgs1rMnQU0LbwIm6noMJERMsyvaOI4JzFlhhGB1TwSsLFI0gM8RR/CQtsZtF2EbWpRDaGtWpxiBrjwW6qggYqunQR5Qjf+AQi+t7SR9KhimJMw9mq4bsJffVR0c3NyebBX/Z6PXpQFRKNPoTDqCN2bj06Szy5v67hKqK/eJCK3JtZMFwZZNp5AD8TEUcd3huHFMkkxvMWplo/h1KKIUWcRYz4yIfdhMnDkLH5yTEhVMDBU2rospiD3mpp11YBb/0FjrbnFgw6q3OVUB2MriqRiXGzTG4fCH5tqN5HoIw4gQjgPjkrRSJ2b09Chdf2UC7R5wypdTr7TYc2OREH/ctka8BOvHipfdRudZ/SiPmBFxPVd9d5OVexwg5WX70qYRGeJWGpY+U0qJsIZF3Na4ZmUWkKI+ziQqSPQyQGWjXGwgXlXHSC3eS7fwsfoQaJjNg5BXyCQkJRXVNFYM6nWisDEBjnRkOP9Zn+BNXzeh5GwvhF4XfrMYvjTXFQsx2OwfbjLBpmBA/HUmT/Dh2p6KvI1gFpCJSBzBxajBSMtLINkLbqUvisTwMFLVi7749yCljwXJsHmE4h8islo04Uox6s7Ve2JH3ON6MuUaVq421Wlb3VKj9zppzLc7L2Xas5SJFSeeT7FjLNQjhuL/JguqBbXQUOFM1TFTO6MfR1rX9iwi0bkxgavZMmj+LL8WxlhZiSKSqHzETfIkCOIsvI51cHenqBIsrLBaSEouzMgXG91KclfIOCtPQsojBtDDFVdmuIyflCrIsMC2lHmwidodPzY9zov6eJKLaBFs13NgcvbKRL7g2kfA61/mwBdrQWxqJPieLJlhZHUWeOJWWo4GeGfBDlDp3cJcuTAm+XJ1HiXM7DpAlJ7jsQnQRXxITx7pxAx0zGvoGpvwqO5n+I36ti45pY3Q2r5esExFSiDiF937yILxiQBUwTps2DVOmTCYMJZzGcoI69132Z1Hh3INmVymWJdytcM4Cy5DiEA3zLH+L4yuLRJ/lvFbX/B1CodjcW4Vl0TdzchOsnHVfwkgkUq1hpsUp17isxUmPoNpjqDleRaBfqv4NaQYrCdmpxEXRN6kCRCUSw/XEYJWQqqqxp5yY+UJ+3wd/wmq2PJ+KCZNt+Oq3SaHHtO3ky2uRNq0DJQdY/EJH1pJI2idFzciiQOFYVGQb2j3yMm94BzPybQeQn5ssJtMudGLunAWoJ7Zwy5vEtHOQ/NWvf0ant5MKgTsxc1EArl3+PcxdcA2mzwzErGsqEMb+m3VFPa9lPsrsa8k+0oc5c2bjq9c9wcEkCTtbfoXLr52PebMX486rH0JKJqXiax9iBikSczJXYCD6SdYAsD+Vs+wdrATPOdx5lrSpFDTKs6stwyPZkvhoZvFpTU+lisYd6nmFVIz15LlmGOc0mzjU2nJkF94o2qkY99M8/Phm4z0wag/Q3USh7s+MCF582krN2o7Fxh/GJuKtSftmIzd0Fd/AjAJYqTcgEA5hhRI3py4nHBETOxQETQnN0NzLpxQ3C2OU/K2JSWniLIouk871gcNBCMlsUVHv9vcmoruGkIgOE5oaieVO2EPoXzAp3aYoh0rjshdnSjlUNFOSDdywcR36IutoqOoZkb4Puw/thD9FylImOBWNrNiKfo4VjT3FpEMtZlCpGLbeYkxgcEUCNsJMI4tMBkJ4zkHDUBcyn2eAHjW8XoGgiXKw2J/q7dGoY7HnwhvL0EGuaQdhE24WFabTOVaWatDR9f6bUBnC8OIIGwlIcBOL7f19AqEfF89vxZUXkqmj1p+MI3qsejUEe7YwEsRsYvRiUimyryVL4BvZBQthcyZ/jnnmlXh/DeEWhzpRfsCN0mKyJzXUqz6pqOS/6+th77QjKNAbgJHgVU5uNrMCxHgwAu5qYKFV4kEk+i+hU85spDjhXNxuBiAYvd6xcxsL5oswffoMpKdlojjoRd7fdoh4V9XGeISlMtJG+Ewzo/fL424fUjuWffSSiGDvjv0cB25RLCh++hhOIlKwZu272LcrG1VFNpQV2NFYzqLS0h41ThYVFWDfvt2YNGky6l07ULDRg0ZCR5qohjw19kLVn3INYluVGiZrpLxMK/RbpDhysLBUxtJTbcewhZzqDsbXH+8B6YHq3j3Y3vVX3Br0FNa0PsWZ4UF8Ne5x1TmVvTspjf139W8DJdQjnCemhXql4z46J4sx20LmjRM0SZ+LITb2R2JF4C/HcCMkZajDbyvuQfjhVHRVBWPyraWYkt6DauLkSjs8+FrGG/hH8Y9oLHMxlWiTXTU6XBRzEwKr0vD22297jRsphqJmt+LCOOLiKs1wk6nj0DOTEEoy5ZnX9mFZ+G8Vvmz4C/rob3+APjrhP/jeD/GP6tuxIOxzmBN6Ex4vuk7tUwaMaNI3XRX6ipfvlE6uGDSJYMunhleU3+Tlf2jf9VRF9JCybzquT/iJOlaO/R+cCKzC9TGrlGHQqPhk/5rcrmYwZJ/yb9nXkOQuv9Nw1tqnOg9dH/5acisWkv2lmBGVwt3h+J9Hc4YiCmHsNwp04YnfpTN67EbyyuohY+UmDZ/WNIfa+7fXeBkZ6RDhgTAaVM1xLNwVipxNXqjPjEvrkMro9vAI/MgbLWwhx2tCrRjPSZAMQqu2B6EzLwTtDRZVwNhKuqiRDqvAQqSoVmtSRBXDfUh2RTIbwQz4yL+HNxmQJhNycC5bB2kx83S/wUIcy0hyLo87vu/xHjgXPSC2O8PzZRIGTMD6ol+xuI/2qNeIGLJcrO+SF5pRUr6z/ruIyaaTmMQCdBGM2lwjrBpeGKHWhOlpMp1Z+qFDLZdFyn9/ORHpFBSTgsiGsiBCD9oQyCLKol0RmHpxFRIi5yLQTcYYOq7D7aKyTsMc2OHX//amn6ObcLhLv1iuziWSNlicZwm0nKgJnaiFzjj916FGfxId9EULh9kTOW7hznAcXB+F6fftxw5OOhYFXY95gVeTi/qeoW01u9VLTPczf56IC2kjZy1vVeQBsg/pC23M+M1zKYpJJZLMGzErCrHA8w+FYR+Meqh9ilT41q7HiBcnjGXXRFgIJ+mstbLAUrQSfJjFZDqBTRPcufLKq9XfcixxYjs66Nia1jLYsx3NdFC/FPtrytt7HXBpq/c+idp9bhbgx8LGdVdecz1VgJmJZYRdi0y/9dabcCYdwPTZk3BZ9H8Pfa9NeIRZ67XXXsOdd95FZ52QHxaAa1juTjr8paUlyKn+kDj2UE7SglRAqaamGld9aTb2usgoEuRBfh0nAJxsWEoZDGRLzwrHjIw7vOxTUsTK8/VOBrj/EaqZcixtHDrx3fb+Ou5cj6WXzuI6T9d/D3MCLyNm6OKzuNePf1d9nL27SI3jr4tgBLeTeGaXoq7KwU8YW04kAdJCRre9tD4Gj9ByHb85PaS6YZW+r+4IFd9oa4uBlrS82cNIpH4MzrVK/RDK0duENTX/QPsWC4LnNiKQs+VOGqn2bg8enfE6Nrc9zEjuYTQyihrh9mURn4WRBRNa9xHek9aPtiqmkmbWYLbnSuzbk4vJUzNRkFeK//7ul8lA0Ug+6ydxccifh1Jav/jbt9FV54PMmyoYNaWQSW8jbN0BFEbwx/1Tfk5oxk9YYV6FKF7uirBXlVEUp1ocW83R1gyZ5rC3uxkpYNRVx7SeH7Hq8r2eCi7d7g4WiIQeESDgfsQgCi5bmuxzR8fDdBTjiT18QDng8rtAQLRot3x3ZCbPSA6d678U36Kky8vejWeUyR+3/s9hdcy87ZGIJ+dsWSMFaMghLBRWGbeUDg1OLtfRAHsZCFs5wAgUQwlLDDrYMpDGc6ASDnIJdsu+m7ZGoXR/GKzE4s28qhpTJzpUqlV+KyN9ogwQ6t8cEEY2zVGXyHM0K/SlaGb1XzMUXdRM8qG7AxxKWVGcbm0/so+RzrV8J0I4wmQjQSd5fuTfw1svcZzuXj/cHfOr034RtzofU8/8Qv/7Rt1HPykl+0gL50vg0Hgb74FPeg+40KwghOg3Mtpqw7P1D2NgTYZ615KuKyArOm0Z5+U9W9IRR9aQtJnE9A5zrgVDHTtICCHQC6HlG+5cy/u/2eGDN5/IgMnSB1ePAT4m1rNQAyEluZvwCRcCJ7eR+jUAV1l/dcLJ+/C+tjnp4L38DuZ+NYcZWJ1yriP8dNQ2IDf/CSb5J3KuFbWoN1Wr7G7eoSCsejEBWYvrsD+ggVFvK8dCCx6c23zMbc/PCUbO/gh84+ZK1q94ISPKZknxNZ1+N2En3RwjnvlzsuLAjruyCBf6P6nW0YI2ckyhm3TryG7Fk3HTkbZRTCc6IRa+A0FkNvFVNTkbNnyghG+uXrFSBWU0B19z4nuYZezpowCQgaJkuhD26SC1II/l7LOhtq4abWQsCAkOQVbWJG9gh763jDcyzokE/doP1hC+4kPpdxv8QhjY6STzCn0Gnz4qSA7WAd1331d4P93cnlR9gxFl7XwabOXYtmE3x09f5fAnJCQgbXko3m/4B2L4uAmVrQSyTISeVJTwASqZBGcjHe7UGvhTJ8Js7kc8VZsbnQak+l7IOo0VQ/flVN+5swYLOdUDf1bXr3LlEUOeNmZhhk9KP+lJ32Ma5H0UOi6NusrOSl+9x0oKJVFdSqWRoIN9kib0VBpfbV0f6XfU38fS5zh1lZwdR9OhjyfebsbJdqu8I0lH+pK2z0bj7mJRn20n6euYyvJQKaubUVcpRun21JFuz4ridwPQkG+FvdaMbjqPyUkpSLi8jd8xklwZwhRZi5od19c1IiIiAksuuFipC3ZQzMLpIu0UPTFROt21fyv/zVn7vAZ0Uu5WylFaKQjT3OVg+m4KC1hYjd5vRxdzjNNIQygOsN1OjnJCO8TweOmN9ISrsNjHZoeOER4d6ZwsxgD4m4OUYXa5XOhmbtHFAIMYHIF0CF5bjKIYJQ27LVCQBkI9BjhhEMhKOTHVRhpDW5P3eFJcaXNS8Y84c6sxDh1UlazsyFHCOTbi1FsKQxSWOjCVqdVaP+x8Kx7FBQFoJmeqmwNYKqNDQYyQiNcqTqgYPWnewYPCNZxAiOqhR37np4apkz6R1KkoLkpqVAoJJ01yYuYFTOEx6pJDR7umzIoMyi36WUiZx/Vkl1J0qNZXA9Oxj4Dq68Jg5G+LQA8H25krS+EJJH6cVfRdHGyER7yvn7RQTA9b+CwJxZOZEtoBhiOLqJNpf7sHuhHpk3XU7/JMC9evsGCcbsvuXkMITB+pEhePuguJ0hiVxOl4G++BT34PyLNMFLVYBkXVVtdTBVOMDf0UlHKUhhLiYIeRxc79hJbZD8YgeZqNEEKm9GlaBMInGSWxF2In5JOseIqFQ2tibz4kTK2FrBTB4S7S55FrmUInUn8Rk+ZA4V4GgTpYUGfsIHVpHDqp+lhelY+qqjzC0BrJ7mgjm1QjMcfRR3W2yRiEvMKDsMS1w49FikLFaSFGJZl2TTDgUlMky0hVWXXO/J0CsF41HA5nA/zOxfOWwEIPISECcxGqz9YOH1Sx2DOM9Sl1hi6lKRLK+pjp0Y1HncsA1Q2z94cTotGHLMJUVNkI+4NMsXScCVdsIOOTgjv2YdbiDrRSOK2BAZCg2GDFCiJsUpptFvo9+dtMOlZ/0uaFBkfzb1EGNikbLeNJM6GepXnlCJ9MdhDWbUk/2fsa0cbF1t8IUbbu15OXWvGfN1F8rYkS7ELZK0wfNkRxAhIaR0sZRnEzPa/FRJJEHWEm3Nbe14K40EyY48kqYupiNtgBF3E3PU3UfGDE2NfHy14l41dZWTkqmwsQnxDHwDfHQoEBcftWTwkqispZtxOARRcsxsqVKzFjxgwyxtjJuU84p38sIi0xZG2JJTNNDMr6K5E2KR4zJ85Dfk4xi2dMcFJkp56UgB4WqpJwkcfj86drZZ9aWB92Ij2QY9/J8cj1J99OnfdXILCQ1xv+jhWhXyHzxRH1urGcuChXLvb7OuJ8Zoxl9ROvQ+MzQAdGc+i6+XLtKfwbDm+OQxQd3/q4Vvx81utDBuf3v/89jV8VYq8pV1ylD6S/jqdKfkRnzoUHsn6jZu5NTU182csUllqcU2liDH6w/wYsj7kNy+NvxyuvvILC8v1Iv53RcMJYpNk5EIhwThxBeJEUBOimNd5X2YNfzX1LnV9ubi7mzp2r/i0Orxzrl0V3YYHfSlyafJvahxgaifyKYy34QJn9y3oa64d8J865htcW1pDExES1Tn5+PmKoXPiH6vtwTfy90JNnNC0tzcthrTuE/Y5fqyj61va/40DT296CyvYQlL8nOHtGgilWYPLlgMXIwpVfLcDbj0/CNd/MYTrRG1kWGfkOOrBaZFyuQxzty2IHCLnxVsOLIIRm3IfTdGkRERmwtNRlR7MZu99MhK3FBxlMEd94JwsReR31TsHn6xQTjRc7fXRrOBCOTnLAxpAfNmFyE+opLiDiRe2kzqpTaWQPQozRFJb4xZk/X2ewh+caH+Uk0oxbIv/nDPYyvul4D3xyekDe2+Gp9lzHVqyreQHmzZPgH+1A0ooisjjRISuJQ21+BJZ/sQRN+iMwM+1KR4OFCOb6x09MwPKr6jFvkY3BAQ8+eC4JbRXkw57RjKnTndi+OhYDETa0MWoZaqGtWjMNSRl21NBeBE2vR298s4I5Dm+Cz37rg2dgiCmh42antgPrQ4L7cUEkhXE2hrOYzonY+O6joB5D58l/JIoDLEPMRXTASfMusBBpolhcRthgPCv8N7wcDzfVYpOvKsJeqtmOBguRbf7zRBYDAwZ8/c4yuGO9QQwTner+Wh/8+6042Cgs4WQ/fOdLJTAmutHkMOLvv8mA7/xKzEm5AhN8vQxsGgRmuA0eDovRbLcwwhkcfhgIoLGlE88krKIg1WB0wZwwmF1maixwxkC4h9DbTkvrQVVuKLPXJAgglLKR4kOCcfYGurw45yI6sq1dFkxuuJ+UgeuU8FV8bCLqWkoRcWkZeuojoStJw+zZsxnxzsLjj3vhptfcswhxxplqH8Wujdi25UM6yP647b+uwYToi46KrHvhjypF4O1wbvP9fTcpSE8go9myj2mskwpnqjOSM5xXn0tELQkKzP4UZwvswgVzL8ak2IVDZAJjecsMwbfteyTVZ4kSzdBwR2PZcHydT1oPeCjD/CXCMy74SCJgokq3C19hDPASirA0oaR7P64O/+pxO22b88846HqJL/xlR60zxXwtAhlFPFvNWw0sLxMNG6PI77neRlAI2dpzopGW4MIrzc+isf8lHO58kTLZLLxs8sd/Lf2VKjQUg7OvZT1p2wqxvu5FOI0v0aEmtVPqlQrGIU0YNda23IMHMt4kHnqKclZfXE+ICBNvYZPaleiBNOH4FsMk/NsNpHQKMEzF50J/7OWlFt5QOtTCgy1GQYtcCyd1GAWNhM1D9qstJSUliIuLU9EFiaSLIyzbVlVVKQdanGv5XraTyUBAQIByxsWgVA6somrYAuLrWNnOY0sEvtVdj32t23DA/hql1Ofh+rSHcdD+JiJj3LBx4OljhDosmvR6vv2YvryOIg2kWTwYhuI9kYwMMQ0Z4VTXJ3ZMbEoyseShNLSSvhVISB2d61ZGjUdrkQwORDJbJ9X/0sQRFp7baKYIlyxpRUJcD4tayNu6lkJA1m5MzHSrfUpRUxCx2yLZO7z1FIVSMKgD8VPrWcXvxXWnGC7FIvMPFO2ULCJz/XG3adaLMNnfG7UWuJMo6gkrw5k2wVK+63iIhUrnFhN+puc5vv1nswc0OIRcfaQpkWxNK1DSuo6iMIGqeDqSk2KfGEaxSV/bUhoEK1USpYhRNBSEok+aRK3FZgyPXJtITZdITuiZUzrgZvR7DxEV1tgu8u6HwkFRqSoWO4oD29dixR0zHoQ1oB5Ve0ys7yAcgdAREeGKSeeEHEe/NztwN2qLDGQMCVcF3DX7IpjJDMb6t2NQSRihy9iHSn+nsnXSShkFbWDGLSKxi/aSXzD55P8cAxBTCYkjDZ+cc7c4dxyTfBnCrim0ooSY8HhyVDcH2DCZ/NMJpomKutccuOqoh6SSLBsxES7MneTgfsjIwX3pCGd45PEJuGBmC+5YUYriSm+fhUSwcJtMJQ7Sjta+mwZz1oeoN7+GJP31Q07o8Hsx/EBl3QfxzwbaS84MUs0+SOwJxARXMPnJ/bA404V07lvk6gPcpJf9IAMBnQEwOawsbgxEDosU3d0U22EgZsu7CWipCkJ1fiiiI7sxKYa8163PIM10A7JMVxI2UouaqhoGbggTiatkEfp30RdsR3dQJWaFXK9o9sTBFghjTX0lRWPy4cx4mroSb6O6qhI9+VEIvbYEpb3bsb3pBbxV8SIuZqG/jPfea5Mx58iS73hRCRdpTbIi1WQpsXFiMH2eDYe3RiL05gJkUIVz36Y25BTsQoBfOAJYzCl+xBEmE69PIc2L0/bKzhvu/u+ER/qYemgZyEdZ10Hy9jL6JEo6BlYIjLdPUQ8wzUF4RoA+nY/XqVe+jrUjynXPMQLHl4tADZMnkNW8aYo9oaF/P2b6H3+Al6hdGGl/QoyJYz3UGa8nqfZA4pVTKMQyENaKig1WhLOgxs2X28bJuZOy3fraYOWQTp8+XRkhM2XCUwMnIyt4NtKss8mBTTiB4QiGvIMiLx82fMBB4jbkt7PIk1FfVymNS58ZSxdciThyfyb7z+bsndRLTEVeEfdlRl0rmVq0InFgqnJu5QUtLy9XbCEaHZ84qUpel063FvGRvwVCIgIvm2wv0nnMZmHKIaQGzFXR7JaWFrW/tyr/hkA/4qGdRrU/2a/GrW1v7aF88ETCTLyV3eJ4+1Kx0egOhF9XIpKCZpCnNYJptFBOlwo5QWhEHZ3oG+4uRvwsG/pYeR4cMICsmR1Uvgwln4AHYXRmpYk9ExoqCpMp2yP7V5hxLmamUsUgS7pU0qKaKqIgO+Tf8r22Dx+mfcXJDuUglBDjwqJlragp9UNBaSASZ7Qy5adXzrhs08CIdDjpuWTf1OekQmMUUoitFJ5tSbtKayder8xRp6jzzscm72mQbgLfoeAzPj15161k8gkjfeF4G++B87kHGtxl2NP5LkIzD8JVE0zcsJ7OVCuKbbQdgT2o2x1HoZJ+RMUSJkcb0jFYzqE51wKLkOCkkgVnszAYQFg0qWdpU+Q74jJMLGhsp9244oYUckqTHi89FBNTZqGyfyeaDjObVRSI9iYz/GfUsjDPjamWo8cswwCVEsOiEZ4exnMhj7S1GfrYFkwjX75AVdraKWZCpz2oxwwL7e3mt+PgaDGzQDsataXkAEp3UueBNLaZPCkJ8PI6nIS7SNZNoCEGpy+Kc4Iw9+I6dPm4WZtCBUrdRNLejnSuPSgvIf0xx6vUaLeytbIvI2XX93PiEBvZg9AgFzbtjsYkckgHhxBVTYxyL4vv6znB6OswIyC1nTSADhQ5s3lOzYgahZ63RreKfZhN2GQDQggl3PvSREaGfBBLFczmFn9sWkOObQq/FLyXRoXFGFL7GRAR78SUpU3knQ5iUKMdUxe1oqGF8JKwbvgkdMJMbPOB9xIRNKWZDrm3MFJaVGQ0IrJI38rgUGOBEdFRcUiOT+OkKwNv/Wc94uPjVXZ1woQJsBur0VLdSb0KB3xbg9C6KwGxl9TARvVeYScTeI3g94Oo6FjdtR/FnftRyU9Zyh37kdvOfzuKlXMdyolZI0lUXLwHsngVeMk9znHOf0YDAjlJW7BwPmJCU5F/sArbd28kw1k2CtsPIYSwIQlySf2Q3ANvwaOwjtC5njtxySOeuGxys5ai1lWBEhJ4x/imq1nkiZqmZ3/CdVSlkObTa2seHVk6n1/2T/K5qRSP6vsj/W0lbc3Z4Cc9Ub8U4HHyeGdwgp7EooZU4YRAp6eGcrcHFc3P8OZ9hqRJ5DbqI3Ws5aiC644mh3q4TxradM2o8t0Pz8EEuCPssNdQLCA3RqlOSTX04sWLVRQ20kJ+ar8MMlBkkJA+/SjHWq7D5mrDxroPsDz2VmR3bMXW+jdgrciA2WTFZRfcjki+W9GWTGLMatHSm48bEn6Ig22byavtgxTdDBU9lhezsbERmZmZKhqtpc/k+BLFDg0lJoz3Vyj2BHYh7bmKXxFqUUoqqEJMJXREnGSNtu+1+t9z4hILS08o1avCVWRcJgwiUhPrPwEdzd1KHVL+lih3oIV82f5ZGGjnZMw3lIUmdZiatAgVPe8yIt2JeqqnTWZkxcWBrpWFoCxdwftPkteZTm7SZZWkdPKmKMXASZRJewQ159qH3rSJI6CZnyIpL4+qBukQrKJIi8uAKU0cbylAEdhHFJ1mqgirQWQNI0UGcm5HT21RBk34bgV7WcmiomgWGMn+hdlEHPv0WfWkuSJ2jucq59JEpcyCjvJTEkz4KG2BvDen51gPB5173ywT6wvGHeuP8u6NH+t0e6DalY9tHW9STIaRwwkOJVCVTs7qPY0scmagwxjLwvP9seS8p65CkkNFYqVpzjX9OhBerIr5pFF6gIEdb7ZMbIioB+e/nYCe1AZcknEfMlNmIDEiU9nSUnI769MKcOGSJjRGtsLu203+er2i1xzeAvhuRlpYZGlNR3LsZBRat6PFr5r+JpmdaFwa9kXD1eGL9mp/FNJJvn1lJeaTqtSPXN05xEfn7A+ho+eP7YeDkZrgVFLlErkW+ydO+d53YtFJOEdzFaPShK80O/VD1L1HR67p/LHm5RBhb+u3R+BAXiDmTCVlIe2dQGKa202o4yRBTzt4wfJ2dY1iV9tafXH4wwgs+3wxx6ABlDvLSZ1b7q1xCbhgiGFEu+Yy/JP9XEbebg/HST1qDofj2ltqcZHJjqlzO3GIE5XaskBYKcqmoCScILRRCbLsUAhCmSlw8ni5m6PQZTPBYTOis5nhe0J+qDbH7EE4Zk2+cAhqIXY8yId1TZETOR7ZlZbB4tmXo5f72L9/Py69dDnHKKnZ8iA1ZjKqO3aj7pAvetv9MO3qGlgTulDRznvNTIUEZERDw6MnLXB3MceFYkWXKEtdl5c2UQraBRYSyWyCbCd/SzbZKZM2Dl6OQ3SupzcTz61n5PxOTEu8BHMI1WyO/TNaKPneXO1CW6WdHNq7mRUO5AQmmOOL+F3eRffXp273lORZsWxZDQxZrSgn7icNXyR8YPTCGun0nn4n/lL3DVKtPcbB6/iMDvnkB36/7SncTh0NUd5x9ARhZeDvTvfdG9/uFHqgklRyrzf/XikTehspduK/hM6GX3F2eX4wDjSBqnl8eT9+ejHvrFNwYo9t+y5MhfGqaNBArtB+O8n1w33x3a8/NERnp90GodHT6NnkuwtD/48vpw4vV31HKYkp7DEjIWVr4nH7l67F9LQLhij6Rt5KWbeeHKLR0dHKwAmOOyMjQxkeiUJrdEUNDQ0KgiLriyMu38vf4ozLdxKZlr/FiRZHXCYGJbgDFNBCIyMO35r8top2i+S6bP9k5a2kPPwc4gbmqWMLXEQWgZWIMy+OfJfLiR/uvQmzYhmFpoE9+LfpSF9ZgmDCaGTGXsvrqyP11dS78qnCOIJKgxeaRBMhjrY0UTULJ+2ewDi0JlHpZi+ZiWoyQCSOqN0Tuj2BjAh3rDSRIt5EBbPotE7EXloJAyPV6iln3wn9Xiir5F/8QybmXFdOO97JgfXIJFMUGMWYHnk3Rt6NT+bfUp8ggkgyYHz879Qnsw/Hz/rj7wF5jsOIgdbkwKuIl1ZuNP9PnLeA0jh0NVoVHZ6875K1kkn8cLYQWb2F7BDtdJREpEVag0OPLX+chGV3FSAgnEqy4gxye7FJk3TfZp5osrK3WhBAwyCP1iPDIRTe4AedZNrbgoI8TCanckTq14YYQLS6kU5ybJsZkBDWkl1kXerp9sEdV9djA/UW2jlhyP4wnAwXjIIy+myl6JZudhkx308PHX44FZ982UUISEFOKIKoNfDWi6l49Ft5tKuMXOcFY8eBYFzDaPpTr6ZjwYw2LFzRoiYa+dU+WPdUOtLmN8FnQj0q+WUztRriWdB9Q+S3jnGu5TjlPYfwJpV/F1DfzVMXjKKNjBKn0yAzmFJDxcpM7suQVQ/bB2moKg9CcCDhHhT/iZ/VSI7wDlS2UcXW9y4kmuYjL+8w9hVt5qSf6pCkNLzvy/er8U36XaOLlf7avuND8ms34O6778ETT/wR3SwqlCJ+v/hO+M5qYFG+t3JTzkmjRpV7IuNuJIsQRWhIa5KxZIJWjQsSpLHzmRCZemliK8Vmjmyyz8Z/T8EjjzyizsuL2fayn8j93tf2Bna0/ktt5q73R/f+RLJ9pZENLEplmKdMmQLD358LfWRqjBMvv5mEJAo32C09cHKmUo9NONC5DsmmBYweDYaRBs+gj0VBezvfw9zAK4dYHUZ7AIN8yCdJMvE+y3oKLfAkmBqf4Hv5x//2fgLO4J3O7yHaOGWoovdUT9mfgiJTrIuHCfuQhN1JQH6/QBhGx7ue6jHGun5d70FKlj5MPoWko6TKzYjiJI54/0EWBCbxkI1HEK1bpngnpT1D6kIR4QkynrsJgSg0iZMos83MqKkoq8sFM4KKAzt8ahsmLrSTLmo9/lXwjoJ5lHbmYHroEmQFXkQogp4460L1snYM7EdL3zbOnLuQQMnb3c+moXynmcUaVeiakYO8hhy899SHysEW5/fRRx/FxReTYWQQLiFR443tD8DX5EfO6ynq+sUR3rRpk2IPkZSYrCOFk+L8rq77CVNeh5AZvEg51BLlloi1rCNOtjTBX69pfIM8sJ/D4lDSvPX6KAOh4bYzrVQtDJvFCEqQ2l5FrhkRF8f7ieL/5uSB0W6fOMyLWo48+3ZGgIm7PhRBXlpGzhPtGKAKQuHaWFx9ZRUmkcKoganckU0YQMTAyRI3KMii1ZXUsqhRojbDY65KwIHfiayx/NZIwyiRFanG72QqV9LBfWR2iUklt+mOSDRQ6lgKoHwDvFF8gY80HaZSaLkf0hfVk4GEUZth5+Xg9jbuU/DWn6aWbFqIJMNyxOqWkwLzp8wozDiheumn6doP4HvwQyyZXs6dnfg09df5fC0iVZ9svBQxfI6lZiedhXeZXNJ8LsYEC+sjIopQuptiWIlOSl2LsBVAcb4hOIh2bV0MkorNEPsjzU8EW+gMumk7Jvp9H9beSxE4cAVCe2nHPTHKcZc2vLBvZD/JbznOLXi35S+Ybr1kKKsojpcwa8TFJSgRL1PAm0ObylgmGWQTad4MjCQLXre7xYiqGivy6VRvWxtNpo9+TFxEKAh5jxz1ViSTIraivwfzAo7YqOGRaxkzfBgtjyEzUygFZCoZPfbh+JXIWpite0MRR2GYFNb4JE/uwAebYlBA1qvohG54CI+7aGEHdq+PgbEtALY84orJxJWeyjFHv3DUx8KfEOGprAeJ1y9H1UALWiJzqG7sy4g25c8vqER3CHHqdOp9Q3sQHOvA3GW1MKQ3o58gcMlKijMb5zuDKtXJqgYoY0KqYt+Iioghr3nsEOb7SN+LOmYvOaprlOMt/Naf+6/bEcrIcNnBDjhywqAvZpFjYSSiprYSB+1BNIMxopgsap0aY0synWnBvks2VLIX8m95FiSCbxVxH/4dwfEoms51AScA1XSoW4i7juC+RCjMycj1smXLhri6Nedfxq5Sez4OtRxUwnOXp96PpXOuhIs7l4DWnj17FC5cLzOGRGKY7v58BUH5SXTpgzn42kmrwnD4QDNnLV4FOG9T4T0+IEYC26cxGnVi7K6JONogYyTMfdNYiDWNFFbE64y3MfVAANWHTta/J9yRnrNB4qSk2QfqUNdL2W80kIHHm7KXJt91DfCpOsfNh7NUHYsfvGqKR5qBQ6GZ7rW0PkMlVQ+LuEbMUZ5WqDGGL8upUeCc6uVos1F5tkN9YzDzMmL7EgdQ+l4CcWs03kyBGfX1pNGrg72hg8weUsInRXcxVKdMR5B7NlrXJqNqr57YvlYY7Gas/3s6U2G+mLO8FlPSFsC/L5xsF/kKu33dddcp3PMvf/lLtA800GGl0aMVUg4y6eDIRaScZ3mZ5VNeWHGShVJPYZYHifmDTKSIM4YrR1qLbGtMG7K+VsgYYZpJKidi16xJynFu7mcVvrNQOflBPtHEm9Uhp3nHUPGkJkATbIgkvaKZQgI+xE7HkE6QbCQcGCKmNaO9mOk5qmjlvZQGEyMVs1kIZBKe1WF8eFp0Ryj3hDJPPsXQyYDnorPbTUOn1INpViTSIJEq+RTstBT3CAZRCiNlW2nCaa7tRz4txPpd8Q0+M4zcFL2Rhupt3mdJ2m5GgS5eRroo5vpkOxX7GvTgA8m/Lvbr09aaXQ2ktWoglWQDKbiaicHPQ4O74tN2maNej9gNsSfj7ZPfA1Z9JO1gJIX6Ish+Ec5JU7jSTwigPbIKfNCcicwl/fjwVTJK7I5U3PMDgh9jE2GWPpFvZBNHSibnYmdkcRF24Wwj1jillUGrGC5MxfWSR59jjIEOpiYiotnX0XpSyWDrutFDGKFm37zbGZWMthSyyaeDhk0baTVYn9ofT03MUAC1ASrq/JVjPPuOfCQsLUN/KJVts5qw6EYnUlLjyIThDbAc08SUKTurLUBCcifaGRmXJuqWA0J3yr4IJA3hHfcUwk56v5oqX2V3fRiEmDK/DRWk++tiwX53Ez1MwSkrvPCxzcS+CTR470WIMYMwikmImxKO2MlhHAMnUHmS/p1hBsJCMxCdEsdxgGwvmMYizGnqtxjTNPqTZA1xHyb9bQ7vIYlzp87DzJmzh4JAWl/KdYlPmpCQpKLAra0tapzK21eGrNRZuOnGW8izfY0KBAUlcAwhJl1ghr685zJuyPgigRjpZxO/72U/CNRD7n8bAypSzyNdJ+vJIoGWJjrUcZbZHHOY6hhsmkqvpoo8XMhNVpFYnBxXWqAva1qsscoRv/baa/GVr3xFjdeG//dQ0iNmqTIl5Qg4s8kh0FxmeJ6gLs44PMi27+dg2I0MvznqjJU0Ne9alv8CRq2H5XZHfwzUt+a+BYg2LGDqYfYJ1hr/aXgPJDFjIHzPp9s6QVyR7g+q2vlwz2oc6HkBUWG74NcrsqTenLuwCFj1UcRkppzuYca0nUilJ+ivIMf18cVjOn2fR4/vh0hyPzwUtZady3P2kRXXDtqqKONkxJFAP79+D1r3RGP+gnYYiRE7+F48+nKj0Mlii8T4ZBVV/tNvnkf5/gHys1LFinRx0ZQFP/BcGmfFHlxNGqioOAdxdpGozbNhatZMfP6WLyhnWQoKf/WrX2G9/u/Y/2o5WhrblPrUrMSbWGA5E2vWrMHzz7NPuK4cp6OjQ/0unwIXEYz09reKcGB9pboHycnJil7vL3/5iyqGlKIPgYS8+uqryF3bTH7VUKSns3CThuv1qh+hvbcGWUFL1bbr61/EusbnlIS6xhgkRm5m+EWcbEQPDSIiAe/hFI1IPrQWhKL+IDHNtBsTbixFcpyeEkIiB+99JIZTOQ3fZxclcjtpV+TTQZMjURzBUUcI5EMcbOLlrHSyZalxepQjfmTy492v1qToxEEvO5IqbCZrL2p3RqOdERw36QFt5EdNYoFLFcVmxKkfavxnks8FmO//pTE9u5+klf5Z/xCd6/2ory5ERlI31tQdIiaemRf/0SNSn6RrO9m5hoP2krH68fbJ7wHtHdcyesP/lqsLRCYiQrJQGvEy3HlRqC9nYR8FpkKkSJz1Ft3EB1voNOXT8WqhKFUzGYwEeuZPm1ydEwK/GAeL0VcwiytR5CP2arhtOR5zhqzdTj5luy5PMfAccQo1OInX8a3Xr1LQNylyHIxJHnVjrBFuLLiwgRShnXxP+wldYbaNtjOctH5ZfvcjwnPFMe/tUORaM2fKrknGVaeKG4WMJIPR/NJqqbchRIKZPcGhD9DWbl0XhyUra7FjRyi2vpaIouwgjgXKUsPEInWjvx/t4oLjPjzavZCixwnk8xdEg2TKVLaM/w73cOE7GKFbCAv9vbDBv+U72e8h+xZst7/C4std8O9dzhHErKL5Ix1673GEiYMsU8mpSIhPUvoSoubo50fFSFKuBFOEJiM9k5ngg6jbGIbaXZFoLiE/NaGJLhbYBwQOgLWmKlJdToGxOmZHWftI9AQLPnk/xDGWAsYuPhP1/CwkZPmBrL+giYQAvQxASkS7pI3nURCJiy66SDnKI1sT6wNaSB4gLSvwYmZZGUkfzEBLZlnGX93G6iUqniPa9k307Gf7WPDGK9Hkk/XF/BtK0OnfNTQDk4lSC1XsugYLgxp5wpl+C3BF6L2f/Dd6/Ao+8h7IdW7FB23/PGPsq62vifCR75/xfoZ3gK2/Bu93Pgzj2im4fEkLXlsTw1kw459UFPMoGImXWF9m1XfddRf+/uofWUzj4zUYrEpfQW5R+nUozO/H27+iyMCEWPzq1//LyUyIihAL5vmee+7BG2+8gfvuuw8PPfSQ+v6v/3gct95/GX729Sfx9NNPq+jzgQMHFK3eTTfdhL/97W/45je/qQoSxcGW4kT57qc//aly1uVcJNotxYniwAsWWyAgzzzzDH74wx8ORQqOd7OfKbuXmLVUrIj9/lGryPX+o+QLjNq0wbkrBh0sZLnqgSMS6DUs/unoHiA9FivJ6XBrkXTZicZ1Lf/WOFM151uL6sj3VyXqWWzCCAP3U00coLThv6uo0aAUvEw4JNKvRcrV9y5f5LzAlCOtZ9byKnRbnCyu9EJFVPHs4Ej6qcVc24hVtQWjdG0qsu7IwXzrT1T070SOwkf+0o8fcLwHzkIPaM/0S233wr80Gs7KYNx7fQ3FrRiMoEPJIDCp7DxDmGtZX3C6AtUzzKhCk88gyT7PRWov8nXUNEArZnh+dhbObvRdmAJXU33wzWN+7Kg5mkv7eCdwFOZ6OI6OpvJPv5yGr95ertiU1rHAsbHVhCtXlnOiwQxfowG/emoyZl/UjJ2UVQ8hDZ4EH/oZ5jcwmJGQEI/Llh+ZKJyrDiCpLHbjAeyvI/7ZNA9XhY+uRqsdX+6ZZu+1bILYffm3LPLv3r4e/psQzJr12Fu1BZaKaAYldVi6vAkz57ZjfaMUsnu5uEXX4IuZD5Ppa47a7/f3XodFkVfj6sQjgZbm7hr87vDXlP5Ew78mY87XclDTqce1cY8iwe9ItnNzw+t4v+bf+OWcY++ndv56AXqrMPpg85Dy5sZ7KzCDymh730pHxVsTYSyMYhFBGHpz4hBWE4WsASsWRrNwiIGCfkMFNrU/f67ux2duv8Ip+Vnsz27TVkj0WpbNtudR1LVnzPfeog/AsuA7xrz+aCs29uZhf/fzatna8TwOOEgJRQaKrJmNeH51HHworWVkdNRIY3XLN6Zg6tSpqtjvc/cugSVhA8xMy/WRu1nepYW3l1GxijHeQazf/PnzMXfOPPz18b8zzcVp8ihN9ieQjYaaVkyKuwD3338/lR23472176rotcyEZQbdYKvmORhQXFzMKMQOHDx4UBVCiqN/xRVXoKKigjK1GxRGWyLYH374Ifbu3Yu6OqpO0hHXFBNPpbP6PcR9Nz7JjBbVwnj9blJMGYgf7CF4TfYnzrMsUp0dQIomwclpLCZyHImg6/rdipZveIGmGEdxjgXWohhSOPh1ULlSk2oX46opVGrryvrynRxDg8DIb6ro0+xWEJG5s5vRWRaAguenok+Al8MC1ye77hqyrcj7J8+BQCw+SW2GmbjE+GikiPgGMYsanOZ8v4Zs16vY5Xj+rNi9ngHSUg7ev6resduQ872Pxs/vSA9oEUKZbM/0vw0XLI7F/MUNePKlRPzr70kw2r1FZ9L8aJOEAzuFk+soCUC6jRQNYXE/bVEUE7jJ9GHkXa/tqlNCYZ+YNmjTWBsJH/INdlN7INjkDSTkUGUwK4UA4kG/zp9FlDffXor8A0HQcwOBSQSxzk41RvuNiU044HoR+5ndlnenxlV0TrpBmMqSPXdgSeAdmGxddNJjaPZdC6rIBjIGyv33FhhKMb8v4ZMmZMZOw5IZlyBwZQ4SLivB7kNW/OpHk5D9UiocVOhND9are13ieA87mp4fKlwdHjnf1fI+Pmx+Va03WpHj8BNOD5iOlYn3YkvzP1gDJJKbxza9FBkNg0nCxr8llXH55S349o8KyDPZARNVd/qaqVpEpLixixQzG5MouhGLGALGB3wa6IisP2lHja8wth6oc5d+JvvTrc8h3+d6tRxyrke1q2BsHca1fInpPlMhkLaBKhS716slm8cv7tlFLBWZLWaRKzrJjuTpbeglN2g8FaPajXtw2223KWyVNayJ6aTVCJlOSrhr8mFdWYAIpvbkvXIx7abwxIw+X7HyEiyYfQGee+65oxxP7SLFkIiDKM1qDFXwj5LArVj/wQZVwCgzdZEyt7vbiQ80orS0VCk4zpw5U83gxeBIEYX8LRFr+U4KQgQKsmjRoiGWEnFiT7UNsBL+UPvb5L92kZ+ag9JM4nrJ5+qk4pc0DatophawWderqqW1qIOy31J8Q5viS2VLaXIOYhxlPbluDfYhlf1uTkokIi2/a8ZVrl3bZgjHzd+HR79l4qA4vxvNuJBFPP6iNcxmIBZP+28s193krlTvnzwH3R9BPcJYzmms62T6XgJ9XwLarQ40MHL3SXGuS1ybkNe9/qzYPZenW+2niPdPagvG26erB+SdLy4pwr79e5RNSzNehBifyZg+uw0PfTkH4UE9WLXaKzom6wqfvjAHsZKHeGH6OoRLBLJGRArRgul0R5PJSN51gU8pCrZPUJNsHDVrsI+wiOlWyriL7jmbUPH5MCItTXw7gfImkLpQnO0+/uZstcDe6KdEwMS5rm+qw6GNZShs2q7endbe6nPSC0LLG6O7BNNYCJpkPg6efNiR+/r7FGvI8CCKhsl2uXrU9wNyCdxvBKmjZ1gvVdfbxCBQ/7xiBFx/EMYsipyxADKHUM0glwX17n0ocmwZyogOv9C89l3Iad+kngkJIp2oxfmnYWHkCjUudvaNHjBTsBCRIdYM8RXxR+9S0itkJYODWKYwUuLIA9tBTfuf/yWDcqR5VGfrJWegN+R+Zdi9xAsdH7dzopN1oR378f8w3/NXYmLGhuU+J0/A+E7Pag+8Yf8mjd8ULLCc39Chvfb3GbF+BbGsaVjm/134GyzI1j2q+sJeyYjy7gTyl1Ix7Ipy6CK8BYhC+6M1eW92NpOWjjYst9H7rcifT2WFe2FhIRYuXKi2kUpiiXi3+WXjjddW4Vv3fw1rXzuEr37pQVRXV+O9997DwpXT8edXfo0Zpktx4YUXKudTHFFxsrdv364KIouKirBt2zbF6iHUeXfeeaeKZEuUWiRihYVEItqbN5P2iM6q7OOWW25RjveJCnaOd/OluPJJyq979O2MQA/gwD8mIijJhvillUNKVXIMiTrXMbKtwTZkuyBdJwKoZCnfSZNPTZJdRbwHqQUlgh1BXGQAya/Fma6nsI3b3TuEy5PtZH/ym0TDBe4i22upwnYqoTUfSEDmjfmoXJeCnnYLsqiw1dBJmXY59GC0RwZRiVJ9Eqn4RIJ4afAtmBVwLOuSNggNLw7SvjurL/V5vDMH2Qze6fwfJPDdlGIlSQePlLA+ldPPx28gLEbTyb4y3j7+HhD1UldRBAo3JWD2VZVUX22FyG4rPn02U7sRf346C1Mn2FFHvuXMCZ3wCe3Dlvei8IV7y/C730zAFffvxwdrBrDwMvLjs6xJaD6l9dJG5OxlkIOe+JzgK3Bh0C3HXHBDwD3HfOfTn4CwrkeO+f4wSHvLp2cqHvae2xhhIW1+P4WbiICRbcKw8UZ+k3fbn5jybWQDKaei5fJFLais5bhFRpTo8B5cfT1hIXSlwolPbLfqsGFzNHZtjIVPlIPKlKRapU4A/VcMTKuFf6sVt1zVhP19XYTlybuj53vz9zHfcKFPFDGWQNry+fjLmLcbueIefJNCZAwiibIkYX65m+LxzYcq4G77rbLzEnTZsPEDlLcUwLw8HxaOF7eHPK2+l0LSo8c2b3Fkae8m7Dy8Fj2HKHgzs4l85m3EuA/gF7PfOKqe55niRykudkDxXisY0SAsRMa1Rvah1ZiE25MeQ3bXdaimv1vGRXyARSE/I1MLBXXaHsTOYfMS3bMFSzwR7BSpyheIiHYDBfQt/LRCyC64eWGp0cjZhXDijSfJ6ze9HcETW5Hd6sHeWhBD82VS5cw/LYwfu4GYp5ZBKqVTyOOe9m0c3/Bc9MC/Gh5Ssz4rVf4uC3iYKodUsPKQBUM/wjKci4OfwT6Fu73H41QFD2ZdMGEdjXi15ceKlkdXHYHmbYkqDBA/vxlupuD6aXxEtFaqjwf4Il6S0INi/ruD3KNdJMsXBy7KkkZnMUU5xvLyi0T5vHnz1PvhdHcwsk3DL6ktMqwaDd4orvx22C7y6y/j1vjXh2bYYjT+WfoVBFMVJdIvghRNPzqKIeTNWmLJApZhYtDFeLr4x4SkOBBlTsaNyV8bMiBaOu1Uumlny3MUGtiDz6X8UWGuxbkW+qLCtyjGYDMj67bDvDZxlin9y2iCikJT+bKdtqS9s0dde4jBiaDAAGXoxECKEy2UgeKIa461fB9rGSCPNp1nnmAVtY09ZCVSSle8dg2rrTGnhBtdsBJbLs51E9lVpBWtSkIsswyd1cGYfW0xyrtYZMT/JIatZeeEMvGT7Fw/13YPZvndgonmcUrT0Z5jybJ0kbFH3mO558IUI+wTp9vcDPrI2OSL4xdjn+6+x7c79R6o9r+HNR3MlvX4wOLHjB2p7cRXGSQIUXR8LmbUnv37BLSQrcmHDmQf6TsjQtxKg8Dh8MFlN+Th0e90YdXaL5IB6t9wdhvRNtCHVtqGl54YwN9+/yKeOnA3n51AXO73qJrQSxP7uQdfIvSNsBKT+Cgexc/fVhGBCYZv0L7Hq9oOseNPFz0MS3YIllxfiXVNVtwV+TP4Br2tMNcjJ7y26n8MdYT8ZuG6eh8Wqo9wg4RibmRTOjq8vo1vJWIvOa+nT7LBYO1HOR3sr389D05Gs4104FjTCLcrHS21d8LDosBDe3Jw+FAhlq9YivCoCCXWJeP2tr7vI86zEqGehaf03jgGyHU9eL7C9HK6bbXjmwgwO1Dy7AyFCc+Y1oY5l7chsOP35P/W4aXX/8WsLpWBScG48KqZpN+brM6z0r0Lh11v4aqAXwwd2pvZFEaqLjJP2fH85j8TFxKJBDJ4dUW145sTXh8K1shG4lwXdxzgeMOxm5MRca7nfj1X7U/siMBaAkgv7SL7moXrCLPVFP+/0F8IhaO/TjnXGsuIbKNvZgGRYHCkycqSvtUWtdPBGyrKR/JvbYkP60I9VexkXTFkFj7d8pBzLsSIU45abH01R/VxP+ck8r2kKY55SFT9qNyUccf6dB/Ms7Fdj8eu7pFQ5nTqcji0eJcBcpuPpXV5GmHybUSwX7NaXSiUdLQApf2rOYe3jWUX53wd7fls7iseOpbZ4I9g0kbKi9qjqyHXe4lS9ZKMTihnuiaLFFIwQ7M3HK35weistaKDi6s+CO7qULy3mVyiG2PQdDACXeQpRYsV7SRxFtxzQUEBSkpKVPHi7t27lcPoq/en9Ho0X0zKnTNTo8E1xLhajWEUUZk+VMwh34nzGWiMYkSd7wiNpQaJ0Ao+qhyH6FB3qm0K21kASUWqpp4KCiTsG5zVe6EYp9r8fIJZCR01hHGTc5H92MnRGpTQruiPNFiHVHnLQCQURRayffizA+VTc6DFSVYURfz0Rhq8Ajka5nqANsBNJqJeD7cjxCTST0/aLe5nkOJPtvNKzXJiY/BR90a2UcdnMamT/T5AoYHaCiu5YoOJtZTpD6MZMvgO2imBtYh61ye1GXnumiDPJ/Uazu15swZA36iCNDLIn4ljLecpDCTjjvW5vWOnsnflm/B9FqESUeITh1NzrGU/EgQ0saD6S3cWIYwS4NOX1mLGinL8161FmHNBoxJweeNZqsmyVRWlYPU/EvHYj5Px4i9SSXXkq1Reg33jYeDE31HfSAl0ZsEonb398HvYmv0Oalggx7IWVHEpIXKxpkqH/R92YsvOjSgtK/WKdpUU0wYxfelnY91GD8/p6NqNoQLjQUy0/O3WN6NDf9iLI+YLrria5Vrkc3AZrZ8k8Omhs7+SUfxHv7ufWc0KpE9sQysnFs3N3nC+5sNJkMvflEDl5EgsmncJvnzv/UilymQgxxR/jnsDfZGqTkjvsZ7ye6PRJ57IsRa/r6Inh47qYDHSKBcUrhcavwROQihjzvs7aQEvsM9L4dzTw4wxh7B+Brd0lIn3cQYMnaePzkJf42inXqMrlN9EAToyKxQBRAxZeuOUvLnqmxFjosA45XlK8j+a2U6K5HWEPDr66ii64yUAkVbrrKc422G09xd6z1HoZSUgzX/rC+gDCVWJUF5JaiWes0JZYoexwAmuJ3CQYkvtgQ/gpNlOlBSRzoXSkPJwhHIbcUb6dT3Y0vUHtRT1rj2q+9wsNpHv+3mS4+387IFWSmjLPWr3+wMqjX9AAbxLn454hzG0UD43c6MIiaByktYa+wrQZHgTQg94PjTt+dzX8+9RT6cSr6LO8B9kKT0K4vUYCTCTsD8kthsLrq3BpQ8UIvT6IrguKcbCz0/Dj773E/z4xz8nY8fP8dXvfBEh1xXj+q8X454HJ+K73/0uvvOd7+Db3/42UlJSsGXLliFHWivMGcnmkEihhPlBP1LnpuGZ5fO6hB/jksiHsTDkx2PqxkbKvq6q/cmY1j3eStOCVhzDHCLnq2d/CBd1NB1YKSoRER4vZZHX8Re8ekKoL8Vw9PCzePmHtSi04KPFSZYiTPm3RLdlaaWD3EjarBaXB3EBRj5HBkwNMyLWSmMqxxyEx8i2djKiN7n0aOsfZAxhOk1PY+zu8kax92+IxdxIr21SbXAgk5SfCAiMt09nD7h1lLanvRrU9Pt0XuT4VZ2wB4TfeSCiFxdSMTYgi2ImMTboontJ2dnETJceX7ihSm0fTb6+/hoXrrkwnZz4l+Lt/8QRA5jICX8v9v07CIvCv0C2tBKsr/4bmZ/qqAkQiUMvhaF4Wwy6ilci3voFiqOsRFL4XAT5hSA1NUXZQQkW3Jj+VTQ1WFDuSh4cR8QGCQB68NRHfDZ7diDf8/sj1yVO89HSWie8ZiX1zsVJGkIDbfPptmb6gt3nyD3rZXjtjeY/MPI73Jk8+kwX+t2HFJ8rkEpo34Tbc+lqLkdQ133Kjre3t6G9pVMFa0JDwzj5OXKisT7TsNT63ye87OtivoFF01fAWR6r4GJaceTwjYTqW3yYq6KOZssavo74zOWsF23gPp4p+gk2NP8Ehzr+qlaR3yptZKphP+oe2bHEs5AYI6n0lzYS1zN8p4XcYYzC1Xi//cfjaZhG2fR6S6eSoFxgvhfJZi+2dLx9OnpgwOPGLt1XMZvYwwEjWTAsf0Z058mpg/qoNbUHX8ccPMZkCiO553nTMNeCw93gpIw5DcAVgQ/jJZtgxclQURsMQ2Ecpt1RTDJ6HXIYmPjZzNfUS6/Jo468RC2qLE6hLMJbLTjob33rW0OcmLKNRjc30smW3zQ5Xq2qWSv0Ox3ctBjrh/ZeTzEZ8qEGzsXVsT845q580HIvOai9WYdro94c+l2O/1TpFxUVn8BCyjeQ4L+Qyl13H1ICCnLuQokk55saSAeZ6dJOTryrbBSpYqW2k/iZVtpUWU+kjf0GyypOhAnWovPap3Yysk1aIKn/uM82wnPk72jWhOS8HY+2Gn+EhHehucEPX/8eFTGrvbbIIOplTPVtZjLtkwwLOc9fo4/19ArxBJoGDii11FuIF9VUXs/kpMYx12fSe2d/W8E8S+Av4GRlWXzti4iJtZFTv+xwKEKZumotCUEHi/lu/WIhvvy5bmx877vY/p/HsKUhERVVThYCMs0/ZbLiVLbyAJddNhvvt30XDayL7chJQ3NNN6rLm3DrbTfjhutvQnbu21i/9iCDB02YM++/oE/+M3Ir2lG1OxW2mj5UlzXgn2/+ET/f/oBKyC9lXc5F8V57JHA1laTnn+3Vfz9Kdj0w+ud0kCu8nXcqifxBt6vDZsJ/CIu5/zuHuQNv4be0vp5JcLZ8+6zdlP2e7zDKnIQJuq+NaZ99FJJ5zf4Arg38PSq7C/Bu699OWPcyfFxUuOemetYkvauQD5LxTExMxJVXXDOmY6uuZD/Idi+/+jz0k4oxkfoVaf7XYLL/3Wofb9U+imbXAcxjdPvdtWFwHohG3zWHlcS6yi6QHUt4sb+eeWRcFPz1wSbJpqQQjz1scsT96RdyRzF8WIWuRpYTNVG4KRfSbTrSTfTaQ8Pd6KLiUeigMJZW+T/mq+WKB7pfIL71aPjIqWw/vu657QEdmSmScTtnkJTUZnZDnoFO3xeOWXp8tp/bEznHe/clXEDomaSlmy4mpvUK9e+ZlluJcb0dc9MuZ/S+HyUfHhFVGc7lPPL06nufQkHXP7HT9m/lfMvLuWTJEsVNLQ72yOKz412e5lgKX7VwW8u+ZOY+sm1tfgo1XV582GitpHMHaYaeVte4MOJWTAq8dNT1ajgg1XKRmf071U+h2uFNd0nTjJ38O2BenYqr5DwzHR1VFiVXK461kP+3s8jGJflZOr2hdHrlU6r2hd4omDRY2kRei9wPP5HRvpPftQFCIBFhg3APtU8WtIj9kZqRrCurkc46EEO3AZ+/oVjxkauJPv8nFIny7Mo5aI79OX6kzuruhct9c/sLZ3Wfn7adqUmTl5DmrLVIzzLE6a46a/sbbUcCu6vA+L09q52sfFdvFs1RG4ScDfE4sLsb/oF2vPOOmSIk4bQNRvxpbR8+f+dNuPfu5WJluL5BFYc7O1lz8/IacvrH4dBrLO679lZ87nbvcyDKyWKHP1iTi/sfKEFltY+qH9n0nxRkvxaAqxavxBe/fD3CwgMRRLjh0gF/ZBFqYWq3ovAw62vsPixEJDxBnlWe5+bSZ7E571lUeF5mUf1LhJIMsk+cimOtdR63CSK+/IHv5nDXXmEbremNDTAHv3DUIv5XD2t/TqfFYSUi9UvGtGkLdqFS9+rQupGmJFwUfPtxt9UylVpgSuy40NhKEbsWvJ0//9TEsaTgUaLVU2dNUI6znRh1R18uch1PqSXQtwZJgyKNbhaI+jAItSL+bkwN/BKhmlTzHGyybqPbS/MZa/oSwi0xZGdpVfuQ1uw+pP6tn8o6jXAOTqLJLsuJGmuMUM/ZXSUdbKHNSkzpQjnxp0GcRaqZ2Gm0Ivc6dLJ4bLydnz0g0Z8YpmYMRB6KVLU8A07TumMWlzHn/LyAMZ6VYFmFnklaos8cpTolLcN0CSaYL1WfxoUljNYGo7uF6lJCL8cXVcMAa0ZA+2ztfwelTipjtq0aikqkpaUhPDwcr7/++tBZjRatlh+Fr/qRRx4h3OTH6vOPf/wjHnvsMeWcj5YZOti+mnCK8uNebV3PYcg6co2TWPSYap036rpNTGe18B3v5Pv9YeNq1HdXqvUk1Tn8XLv6DQhaybRdcDdK30lHr8NbtCnnJtEihTtjhEGKZORTMM8CFZFFMNnaNQyHxmgTiZHRbC16L+dhoHcdTDCirCOwFLE9srhYcWJnYU/qwkbE+7nxzvvJLHaSOhAvNMRDjJ2cl5yPTKQ+ac1Ouqf9jnWftNP+SM9XFNfONp1amG421edObRA/1Yt2ogz1GL+3p9pvJ1pf0bRJbRfHrKi5NUib04zpc3xRVuSHrWQK+fo3vofCEgduvzkJ3/6fv6Hg8AdDu4uOjsSVS+pRVt6A9MR4zJo+Cb/46V+x/n3vPdJs19xFNbBG9+HBH7TglVefJlShC8suSsSTf34eT//pNTjs3ejqMKI1Lw6O7HhsezUTq15OwzP/ykT+wVD40B5JK93fgpKdXSgsPaSo8Lr67KcECdFOfDiMpKI0AJvXxfJcj1RB6o1t8LWuO2oR/6uPqrun06J0SxDimX7MpkKhd+DgPnR1H4F/dCAPDZ6NQ+uGsH5oZoBMaBhR5/qlZSXUbig6ZmwbzkMdGxurgjhLl16EO+64U7FnnWqT8brb0U04sw5V+yKw8/V+NU7L4mdqRtQgHNo3tQ3uDh0DUSuQarkaZv2RgmZZt9Wdrw4dbryaxa1hdK7tah/S2nuL1b+HFBolzTIcZ62d9IY6bwFQJB1wgYzU8z6I4o206Ho/PPGvFPy/Rw5QrUYkI2ncuq34Stxjp3rNn8n1hVZI4AUhugzcHPm987oP9uHbCNClIdNz/0nPs8P8FAsiDyLS+fhJ1/0krSB0Q579ybBE96A2rB2/WfguMXyuoeLCsVzLP//5TyXo8oMf/EA53bK8Vvc/aOwuGdrPgtA70bDDF4cPH1a0e+LEi7T5zp07FUZ5eEtISFCqjMMhFNrvje792Nn+E0UPJMT4wt8p8K3/Sv2bKo48WXu86LqhVTTHWmRlBRaiDAujxmZG8997agJn1wOYcFPhUJRefte2ORswsRRy6ouCrFZIksJr0Si41tR6nW1x2hOIqd7zTiz7VYcZl5WjtMOLPxQnWwYfuf5PGixkDZVCbQOkY2I7E1q5k93vT9vvvc73SVd5AFfcUYE+x/1Mix/rCHzarvnTfj1jhoWwI4r4rpvdF5Pf+HMQ2y3MT2nBs5AYuAi1B3SoblyDiy+pQVTYlZy0x5CWLhdWspDoTNNIN/wYPEELCSdjkV/ve6y5Wc4AQRLM9j0spo5i4XUSWg1/Rqj4pTQxXUGzWby9mAWBa7kvRsV7Z+CV59sRFRWFrVvWcpt+RIT1YFZmO51JIK8kGHffXgQbz+knG2lUhd3GtxfzCRu5IIpBg5GBTg1pq8Uwj4e8Hfy9mEHP1a+kIDm9EytuqICveUQR4eD2T+YBVwf+cqgYUAt2aJDGd+zfY/Sd0unWb6hHa1/3f1DWuxW3BnuhLNKGZ2Fl+5aWZrzx5quEbFyN2Ng4NQ54s5peR18TgJHturo7FT1tYSGrQwndW3bJRchMm+ylqBullbu3Y3f3U4oCT4JAMqEeaROHB2mGZ5cF4irEAAVl2di20Rt59gt24+r7vXz4sl1Hjwfvlunw81mv40c/+hF+9rOfqevbbnuY99yOZaGPKWXHpTE34PLYzw+Nu539lYotZEcV64UY/RYqUMPy+5IemciBV27m8Cp06bYKZgva6EhL1Mmf0Z5OXogUPmr31Upam8JyK2YvbEIJU8ny0JgNJkyyXPlpf8fP6PoOdK7DmranEB7gYJqcET2LA236HYwQX3JG+z2XG4diJkJ1MxjBPtq5G+2Ypv5UmPtno9Xv1+gybVDLBtvLCNQlq6rds9Xe6fwBGT4SWOl89mmyuhlLyiVPaQM2oMS9AbldG/hyOfjOD8B+OBKhk9oxO+hG5JIfe0397zA9ZIW6rI7eCmyz/QCpft6/RzYRddm6dStKq3fDf8ILJL+/GtEUQYj0m4idjdtVZDnRfwaKdjcp0RhxriMjIyFRb6fTieDgYERHRysu64iICKXQKFzYGgZ7eHTZYghFgmUZCjvfxbywWzA/9H5MYYFigFEYSkbhdRpxspkBSzAteIVapgZdyYLU7YR0kG5vMNXoogF0MgKg8+lldCYcyfPqVSGiCOic7ebk2CCiPIR1I47OvXwKDaJM9IWpqFeqyGmYTFRg2/d+LBbdXEbD189otTc1LEZLnGsro96EzsFOR31h0LVn+zTPyf5ifKYizbRMZU989acerTknJ8WdyvtnIW1lkOFIyvRcHet09lvnLsPhoiaE0qEx9s8llSwxkOPtE90DDt9VCm8t5Akna62EXRj7UzgWTWM2cj5ZHWrJnpRLmtDdaK2sQkWeFbu3hWPd+zZOwkpR2dCI6OR8JSDWykx8ZTMjXz2lpKXrg4+rGA7DPlichMMxMqnv2wsLbZ/Q3Inj5PSph1/HLkbLW+DSV5O0YQ8LH9tha8zDdf9VhKAJzVg0uwlB+gHEUX58EZV/yQwINzN5mxoGMCN4Ga4I/RLiDZwM+BWQds4+ZLcUKEBbRl70iN9ERyaI2cfYwG6EMAgEMolMCe8ECVTA+s0jC220hUs514/TLVc8zWInNRYnzWG2BK1DpC8x6APz1ZE7PYdYNF6PXdkHER9O1WCdmSrAm5UDGhISqpxoKVSfQ0XiwMAjEI7hDrgGHxYhoPfffw9dAw3cjvZ7cSkuTF3JMYbYveNMHmz91ajtO6DgjZKBlExkkm50O6458yqLwQPU1FRh9erV6HK4EBQagG5nN65ccTkVkT+PZ4veU0wzA7yXoawJmhxwGzZu3Kj0IqRF+E7jWHoh2fGsmBF2IdIDpvH4FtVnopb83qqNuHLe1xDanIWWbD4Sga0wfPFbSY8IZ58MTIJLlHSuLIKvFQiIgzdF6G/EuRaaGllHrls524X+qGJF7Iz5Xue6mw8bSPcy0Xxy51r4Qzs9pYx8HU2fcrIX5tPwu62vAY6Bdlj9mojX4ctApSR/Eqf3uNKYyiYVj24YVct5csFGnuFYHGs5XepicRJqgduH1ELEastyqK0B8T4z6AyzIvsstfq+bMQYp5BDO/gs7fHIbno8NpT1v823hPdlwLtIxNNgJXVcXgwiU5wwEzfmHGiks9aNrMCLUOOk7DQLNYo7N9FY3jbqOQleWpzlDzfvhTmpBpOjb+d7ZeVLakRdfQOjyzFICpqGbWsOKgXG1NTUIaYMcagnT56sFvleRGdEhVEUGMW5HgkxITEeaZwCiQErQor/PBrJLOKySyn71MRgSzdTXZxVj2iC27b31fJ6GxiZziSfZ6BaxKkrcr5N+rtuBc2QJhg2sQeWkF5SFEYwMmhgv7CfOGqMxE4fD/4y8vhCOyWZMqHZE9o8OZIcQxZpMiUQeyW/i50SrDXZwVmEObgOI0/l+8N4Ti7seC0NvsEu8stSKl2tJYwj3IY2TSIecwPG7lw39Oayz4RC8aN3bsUeyHE/jmOf6MWS9y/KZ8Ip03ad9Zf1ODsc8HWQLaKKgaNwmPqmw+A59nn/qM5l/DhH94DNQ0iZzjTmMUXb+nSda3l3OgeaaUc8hKG2Iiy2EzFTm5AwuxGx05ppt+xorfXHB6viUcOAYWluIA5ujCJOOxRr1keRai+MttaCdpsPOft7YWXtiCgdsGabnMu0ReQH9KXd82i2kd/Hkx0juzwQe/ZGofRQBHbtiMX+w2HYyX83tvohK60DHjIc5dN3SvSPJnIgjE51D/m7pUh8UJ7cO6AeaWIHRzrbwxxRxn7En1YOfxCd69hUBygfAAbOvTab56ro+waXfPrfsfrl9Dvo65F+1qLzBr/EXle78+BvtnP0joNP3wS8u/41ZG8kY0c+uZ4bfQl7cWBS1hTk5echIjySgZ+Qo6LSWsZSPrfuXIOWzgr4hLk4Xofy9AwICwtHbj6DTCxA9wzQ75lcj0mEYJoM9JyP41y7PZ3Uo+hEmG8kbbiL/qkLGcaj7bjmyGsUsfK3BKree/8d3HTTTbjqyqswY9pMJcI2ZdIsxMVk4N3qFxnoIviVHWT1YxBGn4ndW/KRMCeECp/RpOfz41gq47SOlNVCQe3VpZACSaPRhwJuO7HzwwPIyymE2+lBU24QDL/9adIje1oYYucsTxxsiTqphY5EDZ1ruUYpQBJnOpWpWYkeyaAmadq+PB8UNNCTX9isnOuuXgn/j825bsVeFOn+SkbDsQ9wnxYDFUGuyYl+C1GDVZgVTlwvfelJvLj/tO4ksjkIEcaMT/ylck7PmfHCoWVD6yqk+c5BmOnsOdfJJu7/HDjW0vndJJ3Pdm5SM2Rx9iSiXMw6EzOjJmYaLt/GIGzWv0M6pkm4Ks5bLf182f9hW+Nala5aHju6cy3rSeT5QMEO4uysOLj/EDZt2oRtG3bBlt+HhoMDyGYURSII11xzjSrg0IydMo6D0uHyuygyitEQ9UeNS3o0CMaEwKWsp2C/06D+JuerVP/azOLMNsSbLzzmOXut+gcodr5LirvNyLIefQ3bm1ehu797qCBwCC9NwxwR2IMSDh7+UxrJTzqMAu8Un+Qwqq0Jhlqw/fESoeY5dw3LaIo9kgn/UQvXFdtFywe3kWz6LGgs2RoDE5Uko+fXMyXrTV9qDr78JcHsKeax2553HN+ngTUh2siU5XhTPSDv35nySJ/LrrQgmmzXXhs07lify54+9X0f0H0f/p5k+OlIoXEK7XSda2V3fSYihE7Tusb1qLDr0NxNGAD9nGZSf+rNlERPtCFsCnG3DBboWHEYNrsO8y+pRdYFzMiRO7qfsIWONgtWMzNmp0p1ZCiLuMMYpqBjLfbERbtF8wNrN+EOtGPhQX1YPKsDSTE9mHSBDRfTT1pJFcXFs9vx8nvxCA90w8woQV1pFAL8id0L3YRu43bWpXjFzIbXnnR2+KCBzn8Z6Y8tfv1DMI+2ZjPtLUdbod8Th1mCB1KDwkX4rZUDyGwdL49RWdpVwlC03w8WhJD9Qo8Ev6WceFQj1/VHpJiuUxnS1rYWvNr0GxZifoFMK/PRxCj+7h17YAzrVsI9vol2XLZEosz+zKqmq4xqCWXp5XgiECbjlNTpCKRRhL42bFyH+tpm1Ke/wQzcxSriLfCRvMOF0HF2cvf9hdSW6EWS8SolOnc8mhSrPkLZHXmvczvKUWirGzUDqcFBtHodwYDHxsZg8eLF6mnLzs5WKseSSZYxdsve9XDti4HeaUI6VT1z7ZtRtzsS+yNewSWDY7mMH1LzJLSxWsHlrl278OKLLyq4iUwulixeivnzLmCfTPBirkX+XNIsgqtWD6FEU4dhfsTZlii2YK6tpXQu2rlSJvD+m5Hkm9Vh0a1VCnPd0sWZXK8V1wedGHO9C/cjXDcPabxxn/WWrfsJX4JKxdgiMqwJuJEz3nNbnf5Z7/NTvf499nfwYcfrShpdZpvGXh/Y3puILGLZ3NYe2MmO8bWMN8a8W4U1o9jACy+8oDDKIl+eOiUa+T6v4sa4XymjJMUaUsAxvPBPotNbm57BgfY38c2sVaiqqsJf/vIXPPjgg0oGfXjxx+gn48HjRdcrzHWbqxqra382RCvUT4WyH+6/icpUXsiFtDpOmK9Puh/zIi5TxmRNy93MTrVSVtwEW0UAuljY2UO2oL4uGlA6tAOM3MTMr0PM7GYVSZcId6K/NwQh8JEmDjrSImhnRHymamzU6SftVw1jJytKAe6hf2UgludhjbcpPm5V6KNFfLhOA49Lxix1P5f6PchBd8pJjzG+wngPjPfAx98Dp4u5ljMfWUStfdffP4C32qjr0E3qOjqo3076J/YR7rep/UUsoO/fRHshcFj5LT5gAH7k1m/LjUJdQahSEQwja1pImBt+xF60tZCDmX8PUARl5mQnGkqtqMwnWwgzehfMJJMRowWNLT74+V+9ATQfEUqZbkNVqT+mpnfAuqAGue+loqXeH7MJPbx0QT0hhFa8ujZRKUkmxHTD2WVAoNWNiFA3cuhsL57ZTCl4MlDxv8Z6Cz4kx39jJ/PMoT2wxnXAFmTHlYE/RSBx5dKk1qu52YSGVZPVpMA3qEc5zF0tFvhEOtDbGAAjMdp9Pd7K76gLK9C4NQnxF1YxxN5KFWKqF1L99qr+B1HTXIE88zp8IfmneOGlZ1UgI+haslZRQbHj9RkwJdhw9+U/RmMjoR+M5JdHPIJZnt+ivC0Hm9/ex0CNBzOvL4WTPucc8nx7x7DBsPppPm5ynzWYpDi94mD/699PKYhlWFgYysrK8MEHH6hrNlLls5f96pvQgb7aQMy4qBErLm1TFK57Hp+C/utylUy6NBGDe+655yB1TuJgy76ExUvIB6ZOnY4pk6epcVvE1ES12PAFwkJE/lwYQ6RASLCNMg5JhFqi1dLk3w6Z+fCHLuYTHMQJGZlhe29jNCZN5WyEs7wOYhu7OAsUOEmLy4l43wkq9D9aM3rMjM9mDUqdn2YPfko2M+h8EeDJIKZpCrFhUxCky1IsHg5YAACBQElEQVRy2Od7q3LvRmXvTkQZJeb+yWyVlRWk92lhlXfoCS/AQAXFMJ8YtHkOI4DvSChFZXwdxKgxhRQWLzN5oNrehWL7ATpulTi8tQwZGUeyD+/UPM2JawLhH164jxgQmdHPmjUL06dPV5LosQnRCOHMd1LcQuUoSyRgOB2R/HsrqfRqCdtw9rVhbuit6kX+cNuHaDXmY1rawmNgISMvSt5rUYYssBH60dtOKMsC7GvdxvOy8N2noh2jEAOGYl6PW2GYl0bejRQr5WWp0ihte8m7yP5nCpqyQ5UaYr+biolk5vCPodT6NKa/GLZpzYuAu4kQIuYhfWn8xWZ0c18yOEnGS5pci5sAN4F0DIePjISSjPWpOhpywqJF0iUmX1LFKM5gyFtLqw5+SuZWCjOn+t7Kau+M8xKGNdZrH1/vs9MD+zvXoKm3EtGm1M/ORY+40jOJXGvRzOGTca89ljyrL2LMadTpmKz6V0+avlCfaMSbppJwYArHuSkqa1Xfl4deYi/MMZ0ImdyEjKmU5o5yop9Opa2TqrKZbXBQB6Gh2g/7tkagvokwQDJPZLPAcO3WKMII9GigE1tZ66ck2fUGFjBmtCk4aE4xo5f0ufo7fHHbtXV4hbz9e8nRXVEXQIfaRznidieVaOkMBnIMKqkMIMf2AEKD3Hjt1RTCWvywjUrBU2d2ICCDjCMMUbcWhMNxIBYdnSXYuWMv9h3YA1+ef+3mFKrassibdrivm8ER2T8j4r02jY+Z2VlC6vwjulUtXk+zPzyM2vdWkr7uUDx8yqhG3FKH9gY7rB2xmDf7AkRk8lozTEgImMr+mowI8trFJ8RTnDCDOGw/+HO8Mnr8EYA09DAd6dbb8bnbpK/TmMWYQuc/TdGnepnnhmNhTu1xH1lI39lpJ4lAraKylYh1R4ddOceW5CqkscwtcSJhlmmxMMUXoujDULjYF62BTrTtJ2vMJVfhsH0narsPYMDPjiVTVlDMhjUcDIrl5uYqekBps2bOYQ1UpBrbjUI9Jlchkes0RnA0CVHhsFYPHK8tQyJ1bFrkWrtE+S3QYcHLzyTh1i/kYHu3l0+xmVgTB6EhjYzA3h/3BAfykxBnn1qfja99HvXA7u5/EpO1GzcG/fk8OqtTO5Vdu3YgIjIMqSlMw4yhScV5FNNqAf1GVK3JoCG1I25+C1r5/O+q8RqDGJ80tLzmr6jzJIUkTaqLvzbptyzESxvDUY6/ynD2jm9MeEuloh599BFYl5Tju5f+Z8z7/k3uV5Szf1f6D9S5XZf0FcyP8PJ6i4hMS0+zgrYMJ8sXo/H4pq+gfm0oIj+fQ/YRr3iLNG2wkghBydvJ6G03o7uTEZyMDsQvaoSJURatadsMT9tpv50tdpHc5zJV5No/gfRFWsR6WORaO95CnFwMacydOr7ieA+c4x54ruknDLyYzntmqXPZDWcSuT4b5yVjwPAm48FJqT0H8cORLVaqA4aimU5qSZU/pjBSnUms9+sfeOWMI4lHdjDDN40MH54+I3YdCsLlixtw1dIWdNKp/t0zqWgjPESalY5wV4+IdgndqNS+eMefyRM64BfWjxanHuHxXYhM6mKwJwKVhwORMrsFtYx0uzpMSs02MKET7lA7C9wpAMYobjghMfbKIMQndiE8uBebGKjuen8SguOciGUQ6WIuFQyo9DEyv/atGPS2UlnXZMZdNz2gjq0xgpwNdqizca9Otg+5l1IkPtvvc2oMW2//NbrdxbCvnwDPJPbFtjiOr4/iRwdvUkWOsX6JFIp5bEhpWLjNn376acX+teiCJZg0aYqKmMvYJmPzkHMtmvJ1HFAFmiBpW1FhFOdasNQhfDiy6FF/OFhVJM51wZp4dOncSFhYg2aC4oXiqq2L2CVPIO6L/cPJrmv8989QDxR07cR7rX/HitCvINN/7nlz5cOd63zX+9jd8iJmt3+bKl1T0dDQoNJs0VHR2FD4LA5VboKZ2Zo5Ewaw6e9UpQrvQcoiG2JnGlBFAvA5fX9S1HnyYq1ZswZPPvkktm/frlJG3aF/xRWzf0OmClLWnaUmxkDO8fHHH8cPf/jDYyj65DAaFd9wpUXt8IUde/HP4p/hl3PePOqM/jfnXk4CUnFnmlf+dUPTn3HYthZuYvtsa9NgSmxH8JK6IYdamEOEdkiaZlST/AewZ0MMqljkKN5tMAeQcGIWQ1K9vKdC4WcdprAmWbEWQmukjsPLT8tKfcdxKlqGna2DPnsbqbCElml4s++ORl2ZP1JvKDjCmzrMuRYObxHJGae1O0sP41ncjaSspZmY25yN353FPX90u5JrmILvMUL3ya+d+eh67egjbev6C1r6Sqjm99ujfvi4nWs5GRkrsnteUbC5kU2jYRP60+FQNFnvCtZXrYhkZJY2s6bRHxbfPoLYPNiyPwqR6W2oZgS5tiAMvXZfDDBI6ez0wZyp7ax/Y7TaZUBttRnhES7EJznQ3UWKgQDifE1uzGRkvM7gg+YCQvUI5ehnQV6bqAlWWtFK+J6VdHMRSSwEZMAjKtUOp7ULTmMPupjZExv4z4aHyM3cqGzlt5OfwbqmfyO3fg8CDyfDzXOZf101kiZ2MjJuwd4t4ehstKCfaIXrLr4NMSFJR4mLjbVwfSzPlTi/Cyz3DmlOjGWb01lneFCnzV2HZwt/Bf996Soz++CD38J/qu+D3q8XYYYUXBv9M/j5SWbWQKauA9iwYSMFiTJJMjBVjf1a0EhqonTPFizxJBJnKUgXoaiS1K0UEQmgXpxr+buHWMp2Os5C6RhJdbQOph9eezYR4SsPw06spgxUt4f/FP10vo1GE8P7MqiOt/O9B/7V8EN1inwk8Pnon5yz03VT9rSupwgBQfuho0pUaNf5wek93Ll2eZwoLj+MQzvzce+XvoL169cjKjocKckZKCnPV1R4O3ZvQ3/4Yax9uhYPfPNaNJIDvte6Hz6TCvHm74245XoaG/9k/Pnxv+Df//k7Nu14DslRF2M9eU7nLJwBa6g/Xiz7LR6c/MRRfb2n41d858yYFfjfJ7wHvz/8NTroXkjD51P+pCiA/v3vf+Ohhx7Cqw3/D+JsdtNRlf2vrvspqYWqiBEkHs/6Jva2vYICFmkIznhh0CPEO1eM6lw/VXovaYdSsTLe61w7+9qRX5CHN18k1ysLcwKXk4aKRiTG6h0kxCCLrRAcs8boYaIBkQLDfkZhWjfHoZcwkX5iso1MX8bObMHUeTZWXHsn89L6Bx1qYSVSDjr326sqFE/cNBYROf7wluyvwwf/yMBl11fCYWW0QGwb7VjDoFbC2XCuW3tr8XbrXzAlTA9Hsw/8WAQ113L679CHzieYPfTFAr97T3bZn+rfhQJTNY+BzAWfTCYpuQYiMmlVR5IVf6pv3Vm9uG6yaQ3o22iDnzlqv/36emVvRrzyox57OM/12Tw5GStcLHgnVPuYJvUqUgDfQzs8VJBIeyb/hQRvQmjgB8cIxLxczHFEbJRAjWn2rkxkFJlJ/yZCS/Jyw+Fr6UeIBHPS7TCRC1uaJrzoopPdUONPuIhR+W3dxGPPIjVya91PeBwWlos6cL83c9iJUpR4/oVJA2KniAtm1Ds27k9kh2qhDe6FmwGO/esmoKjATMywDnEJTtRUWGEl81Kvywizfy+C09phTrVhpt8PScEZxTobrwqupkKsnErt5E7Q6XW92TjY8zKuCvjZcdey95PekIxWRo6N56oNz7qq82YEv93VAKe9HRve3aEYseT6RAhNRqQBSu4ERfejh8WwIqoHTpCuuGQlI9t+KNL/GbN0v/AGiITXWwYaYQYRKitpwbQHQoclTfDX8iBLykDPwVAw2D0E7L/xnwQsWVnOm0KweG8wIg2TEUR5yFAyEow71ufqMTj7+7UaQiBLgPHEmOMzPbKJL0eyZRox9uHnbdW+L3k+hflAzTyZmtGKIqTSubiwDC+98DI2rd+CicHXE6MdguiYNLhjXoOraQLqawxIDZ6EiIlW7NW/pQoR+zhTzT1YjWeffRabNmyBP/u5gQUzLg8rf0c0ocTz1Y0Iv47S6UIpFugTTp5XhkDYBPulFTHKd/KbrCPyqw6S2nf3NyunUv5u6ClhEQqzTN01NBCDL/sox5ABw97bwYzVIa8N6HXAHO7jZSPx6ac9YOX5IL+ofIpwixglsRNim+R4XbQ6Unsh1fXBF9Ug/OYCBC2rIJ6OGa5NcXjvt5Ox9qkUHH4rETv/PBGNe8OUMdJoQGUfY2mSQRvpWMt2PTSIkUyJdtb5kyWF58vBThz3ka2yJ4+0TqdXVdk30Iu23nqUbDGhZF0g8XxeJ/50m0UfRPpKI+ScPqrWy+HWRuW086lZyPavlk+oYy19Kec/7lif2VNloU20GsLIhFF/1CK+yVgc6zM7+om3lrEi0BCDENbhjFzke7n/8n24OZ4+USy5rSOVX+TTnwSXexIL1ierT20xkivMwiWQS7B+Mm2a1OboEJnQhaVXVGHBUjKWTKa6IosMj9SlsGaFtKNP/nEydm6PRmVxCHIORmD/nki88HQWHN3USRhoYTEmJyMD8aTii4NpIBlW5lQCDIlc4tU1SP+GkErETBjKe89OQlG+BX1uPeJmNWLWMtbRsPmRIWTmLQW44nN6ZM0MITQyDcHcVmrqZPzRaGBPBQ4iVHbiOJ+oyfmdS8dajj2yyJVXgwhLAmJDsvC5O/6Ly1249s6FuOy2RVh02yQYVxyENbUOpqxqdM4/BN18UrSaStHDWqV2jgdHERDMvSvpEb1wH/JAGt2eiDNIAZJgrUNYwOXLpzmIRYw6Ar2f/Wsqrrm4GmVhNpS06wj4n4mrKU6hhcTHOnM5lw//+L7H1gOT/C+ALFl+Xqnvc91M/Zl8ieec68OMef+1tTV0GilhzpSa8FUaGHbIzjmErAkTsWnzRqSkJHOG6iK/aSXu/uI9qK6qQWbGBBw8cJBFh8HY0bIFsZ65qAgihU5FMFqDitFU04zKHW1YfsllpNkrwle/+lWUl1Vg2tSpxHT9BCm0JyMp7qJIURjpO/Ok5z0z7CJMCb5IcWqLkfX391fQE5kAXDP7XkwNuQiyzrqWr9Dp7VIRFKGsq+7ZhHJ7LWsipHgHmBZyDWsj7DjYtuUYysB1datR3VmFA62b1G9r657DhuYXcEncrSg8VIng6Q1kFCELCBc3oxZSmCgGxY/RdEWbNyggMzzVJv/2CSLV1QQbukuDMcAUp/jPfSzM0XP71nJvdbpVRA9kWBlD5ONEnSXXbOUxmkoCMWdum6Lyk+JJTdxGHP8efre7fQcSfSeSe/3UI6TOfhtynFsweYaNhrYRnUbXKVH7jTz/WJ/pNML+eK351x+ZuI0dBfzvD59JOtSTvmzjK3zsPaDT98A3YO1pn8dwEZnT3skZbDi8vkQc0P4+Ml93LSQ7xQXqs697ERk5FpFa7gKk+C5Eks8CtQQyG6ozkM5I2UKhNZV/DDuRQYibFP/lZYeTecrI4kU9Jk/vwDU31yLnQDCd7Dp0hmxCkXELpvndwOAFC8x1DAoZFnv1CaRwkPs0B65SO96zPQpmRsi/9PUyTFzchJDYHqx7Mw5BpNwLWVyBSmc/Zut/SYgwCxd1F6htNYVGLfo73LE8Wbf5U8VSrvvjbpoSpcYu4o1SC9sIxyY6xtL/2caHsMu2E2U9h0BSL1jIy91l7oaNw9WsWB2JBQ7DqT9Ef5iUyqZrhgJzhru+nfRIMmEhonokTVhDZHDSKvlD6VzL3xV2PTa9loDA1Ha0JDeitlOPO8MfQ6ZlwdBgOJyX8ePutPHjj/eA9IC9vwFvdn5zVMenubkZL7z4PGXFt+PgoQO45JJLWUncgbVr36dISxoSSbkTERGFvLzDePud1YiLi1PwkCLyeUYmRhCHnY/J4XNx79LvISwoHFte3A2fNh/K3Cbg6quvVkqMr732Gp30FKWouCTui0OO9c7W5/BGzcOYH3Z8PuwT3UExCsInKqwjGzZsUMwhQhEkLct6u1rM5MvcwwnA5xPewMKIO3Bp/B3qeD6Mk4T5xuDSuNvxVuN1aO1/Ee1cHst+kZPqLkwOmY9vTfmT2le9ew+j7ZWIdMxDWXkJgmc0k/Nbh+xmUusR1tFBA9NBjnxZpMUQNy3c4BJ9FidWa8phZiR74sJWNB4KhTXWiUk3lyNiBlXQOLWv3clIz5QmGLlv70jiQTXrOASqJo671gQtUkOsYyDt0kgfXKLYSbRlwl0bEdGPPeuiMZFRF2oaK5ajkc51J895ov/C03KurcZg5QQLT386RQxOhTP7ePc10Bj2kTnWcg7CA/1Z1BkYt4xQcuApvos+Uqacv9R+E619NUi3zB7TLfgkOte1eAeH8b/HvFfHi+oOfa9QcF7b5+u/hc61MEschzFj8Gv665jGIsXEZAdikpxkColm9DoYd325Ag1+3Shbkwyf+HZMDVyhostDcAWm/DSH2By0ihFwIza+l8AsXx+SJznR1GbC+heTKZjmRktGJVVvp+LG0F8cY2+Hsztp1yGfEmCVgr4+0tH1U7Zb/u6nc68+tb/l38MX7Xe1DunxGDCSfRy1jrZf2ffgMnSsYd8N/02OO8B0rOZEa/vTzk2+l0X9zf1rfw//jO6/CmWdxRzTmpHSb0ExI0gCi1yaQLg0xxrxjyWAI+NeAtUitb7VPZ23xCOOtQyGokAnkeougn9cnNmEcOW5EYxM8Sa/+EwCcUEDCF9SRkyKEan665FOMnChKTvfm2B7pKJXBukkzy3n++me9+dXqXuZiMK5sHpSzuhcHShDq27vSe9JrnMrYUsdmBd49SkfT/BxFe5tmOB72THbyksQEEDlO18vNlJeKJvNjsCgAK97R4PX3m5TDqx8J4ZBKJOq2oqwpuBFtOa4ceuXr8VUyoRLcxkKlIqTCSkqkyMGQuAUGpG9rYsZn+53MNn6RdR356OxpxgzQlae8jVp5yrnJQbhiSeI1yW27stf/rJ6sbe1/FO96O2uRmS376Ja5EoVqRVnV5xSMiQNwSR2tb2lJtRiAwrJKlRJxzXFOh83Jn0fhx3P0OiQcpAR1Yot/diXuwMB1+Uh3I90nCy4kTZ80BDnVvirQ4gXbKVPK/ZkZBO5WjsLeJr2hyN9RQWLHZ3KUGb/fTomX16FwIxOYtm80XCBrAmcQ+AnWhOctZPRccGea0PPkDHjF4EiQMPt5HracsJx8INopE204YKryxnBZ6EPHWoNcy0FSTdEPIgk86eX57qH+N9G3VZOpkQafiZTw+NFdqf1wn3KNip0rUWqaQnFPD46Rq9Dzo3E6TJiaZ46pt7UGWwIjPn2mNYdbaXhmOstHS8zy04KPdqFJlLQzTCfnh8gvoTsQ+ycNJmg+3iCOL5crv526AiX9RQjFseON2O9kIDIn0Jvqhjr6sPW8+CNF9Jgo/ZAJ6F//U5fxK4owOWBf1b21AmK/fVsVrTKKeYZpEvORFDcPXjpX+moLAukkA25mU0UnSHe2i/OjqUXX4BaGzOOhHNm+J8446w5r5rTqjnGWiR4uAbDcEdcO/mR2UotKn50xN4bVR7ejpvl5DioZ9RZstESffYWGnpVhXv6O5HfvQaTTSuH8O/HW1ci/pWeNzmO7ke3zYWurZmIXkY6zLROhPqT43zgVq/672CkZ/h9N1z7QNIjAgMR3HUD08ZNHBTbBwcgXz5EIX0+2PRODIu3zIi+oog0XQOUDzZjifUBYp+GjXqn8Sh8VJtsdv6OzCal6DOWjkdqzkKn57OK3+pJhVWXdEZ7syEXVXjtpPdkZ+cqlPfkYlbApad8PFHVCzcenwLP5XIzrdatlu7uHvXy9vBT/i1UO9LkRe/m7z09fLmcxPKSZ3qr60X4FMfAwwKTqUlew2P0hJP7OnBIRVH2NXz23dlfjYP2P6nodYBPBMWaTp89RJN2leNqRPaiPiXfv1X7KNy6QnQwSuSg+lijqwglHQVcqILlKUSQpRAu8N8DhbDxvZfiQhGRCifUT5h/Qn3jkckJw472R5HktwQTAq5EbW0tysl80p/epMRhRjNq4viKAy+OvbAPCVf2SOPZSxhIBB3qDgowdHMQiJxCPlb2U8OBCIRHdyMgrpvYa0FVUgWM5zQSU61ED/j9cWI6KuMmTWyakRytGak9yN4aCVtDAJImt6rr1WAhZxK5PuUH8WPaoBMVKMdz8LeUwmcgkUvqx3Qm44c9n3pAbOJHHRiLNqUwS+SV1x5LO5uR69ebfwfHPrISNbaiPmzfaWeaxJfopi/RS19CCgSru0tZ32JHuu9F6pJMYA0TeZzPpHkj17bT2IUOGRPbEUPqvCKjA5Gz6gkx6UGS4QYlTPbWW2+isqABlVG7KPUdjwh9EmF8H2D7RtbKsdg8OqwH8y9uRNC8KjQGdmCO8WuINWdwYk5135PUlw9FrHvJX81jydgpUEuXq4d/syCSgaZe/iaf7l43iyflNy78TS2Df7s5Hmvf97p71W9q3aH9uYbt+8h2so1331x4fNlWi0Z7I9KMpkvkm793dDdjV8e/kehZzH11e9fnOfUNRtXVugz4yPfiB+R2/ZWKnF1SAor4iB6Y45lVYBbWzVFokv6/1f0O1KUfc99V5LqWEZzhxfmhnMwaKQNp2xeNVvIxTp7ehnnkW3yu0o15FgpL+ArmhtElDpTjbbwHPks9IDNfIYkXBab1jQ+S7zoN3/8pI9buNz7SbpA0nyaFLkWTNTU1+N73vqfSf9ld1ylaOykQPFTkhxSfXyA5OVnN3P9YeB1i+ZtQbUbxPVeqq5xQmxjN2EEDKmqtwwsKpwfez2LUy/Duu+9Sbn07Zj+Qo979asoHD48iCAWViw618GMLNZ5ErrvpyMYP1mlKtLmVvyUFk2aP6cumHC80JIuMHn76fhx+PVVVpF/+pZIxU/GN1uHDnf7q7ZFo3B8Ba2Av7DYf/N93DmEbDafAQ1oH6UM/KwqNAgOYZb4DGb5UTfiMth404QC+T+HkcX7zz9oj8Pvqe7Ao0siCbx0DHL0fCw0nNXFRgzfP2fNHJLWy8cMDL5LddNMwr67/MRwFBmRmOlBqbVPR1u7sWAyURdDuGnDxympYGTh5MR9YFnI7plsvPqp4UorRT9Q0eIY4q6I+nJ6eymJJRm0YOMmzvYSG8l6EG2YgKTkRQYGBygmuqqxCdHQUs8UdKkCUzBonu51F1izUT0pOgp1iLwGBAaq+SVpTY7OqkQoK9g4q8ntDQyMCub+YWIKhB7+TcVGE2CTLLP+W7HNrS6tyvqX5BRthjOpAlGe6CpaJI93LpYUw0cTEREVoUFlRpb4TDzdfvxFZMXHoa/ZFwYE2HrMIGRdVoNrixu1RT1Lcx2dUdWTDA99NekR8ZKGQkdSxYCajGcHqKqFWPKv4LyAriCWTuvKt/RxQgWTf2Zz1JAwOrOPO9WfNSJ3v11vg3IF3255UxuFcNCl0EEOi5wuz1v4q9NXhsAf0YE3zJhb5TWRE2lsBvaH16+qFCzamn9Jp/OHw1/ku+oxJcEYcSTEe4vgK/lrUp0Q1qrEwDe++5oc9W2JRyuKWAwf2o7zpPbRFryJbiB2ZtFUmRn+b6GAKHV4pHeESOsKttD3CFiL46UIWiksGLtYyl9R8aYx6vAVjbBuMlLP14wBlI8RieBMKQFnkWylqdNOWiD2Wf2sUgeo3Hqd+LbGAod2YdFMp4plaG+CByvaFQWfqhzm9nZmBI7R+p9J5fRRVcDZZULsrAiXvUS64wQ9x85owa64N9eVWLKJMcC3VyURxViLrJdSYSbcsJNPRqRc0nsp5nQ/rJprmIozPomRyPqtN6C7DMY81BxzkxttnqgcmUF8h3nQRuYqXItnnYhb3BRCSuANFeJKVB+dmrBjZwXYeTYqIz1Wdg0AgtLo3xb406EyKHY/zm0QJ9pmID2HhpHEZbIz0NhW4kBDRi+lL6xGfThYq5zcxieNmHKPVJgNxZGwy1nn3qce/G34Eiz6AasWMZI9oCrdMZ1RFoRllnj5jqhJRczgcmJiwGLamftLappAj2oKWlhYFYwyPILtVUBDHO4quMFiVnpZK7u0WNHQcRnREGGuBcpAYnQU3JX6rGTySGimpe7JYzEoZMYSsXdLE2Rb4ZXlZOZUsu2AOo4Gna1pX3eB1xoMC1bm1ttLgs8XSUU6JmoxOOvJhYaHo7OxEUhKzepyIREdFob6uHm1tVM3kujJJuHDyFciMm43k+IlIjE9kUFmPg9saMXO2DeG6FUNkHiP7RC+YRsFBSiRL8Nbyt85lQh6lOucsboQfB1ORNm8nB2KMz0RSJMmsgYc9SZqgxlXIwbr2M/UCj1/sx98DPnozae+Cz9mJaJFREU+JME6ED7FTxgGmhUxhfHe89QdijKQy2ziIZyztzFaFgqNBKTRjqBWHyH5MvAZpGpa4d8CBFvKCDq/Gruw8wGI/lzJSEpUWaVen08mZP2fzTH0uXrIIF1ywSDndFmLpynN9Ubi5Fy2vZ2LNHydh45OZCntcSya6WnJ21tAxDfGZgXDTdEQLHs9vhop8S8RCzkP2a4x3Kme5WxF8Ht0k2q1lv2Q7LdCh0evJb7If+dsnoJdZNS8OThhNhN7PSA5VB51hO6k++zjb1/pKtpNJ/8i+k78rKfV78KkslLybgOJ3EnHgH5NQ+EYK2ktCEHdBHWZ+JQeTlzSjs8WXnK1daGVaT5xqmQTIPgW2okH4tPsgn83NTagSmr4BhvEH78NYH6hGdwXFeyqGVtcwh9oXw6P9I38b6zFOZ71AfSyfScrJfYabTriziYYdbx9dD3T0U3a6r/CYAzb25qF7QIr2PpoWSqpgM++9z0AsafG8z4DO40sYR/BHcwI8ikUXQWmkSefseB46uP2qeM+joqmyCL+22NkAYzT8dbHQ90UT9x5HqGQqIi7wxU230jamRJO1JBVmfSJCDLQT8FMy5OLjedlKvOSHMq76HGdy7rVl5IKWc+AifwublRTae4jhtvhaER8fR1G1Svz+D7/F66ufp+OrR0FhHly9PYiMDkVVdRWCSWE4IWYJmuqdhCI3K/iFv78fQhmJlsmDFCiaLRYVrZZjCRxEztVMOXOJVouj7nR0ojivHLt270FxUYmaZISEBg8VQYI1Pb4+ZrUPIzO9bXTUZSIg59dE219XX6+cfZkIpKalIIqkBsHWcISHRFOFcTJW3rAEFr8ANBMqrWHNR7upqtciOZYnczI/bVD7pfJQMEzmfkRMayI3LqNUg4VJN0Z8B4nmyWrAPRnb5KqWx7Gvc805e5DGdzzeA6P1QJplJm6MOP0imJP1qjaTFwMixXDdLXpcnvVD3JP5KHqaPeolFcOyJPxn8O2crJzefxQ+zFqFOuK3upUDLJ/1fIFFvVFm4LJPDad2qfkeRLrSUV1drQyHGMYGRz42Nz2kjIOXJsiA16t/hPyKg+rlvvnmm/GNb3yDalIPqk/LNTsx58IpWL58OSIjI4cc3fpD5BkP7YIpuEdBP5roOxaQ9SO/CShqMWBh8CPI6Psa+vbOw51JD3kHIDqx69atU+fhinQR7kGWEK/Pedqt1+6DGMUScsS5jZxJRR463PkvZ6D43Xg6y/HY+8QUHPzLZFQV+Kvrrt0ZiQbCPKR11vmhOScMgXT4HfUUUai2Iu2KCsz6ag5m3peLmJntqp/msSC7l9LB4cRyr3MOKCGZRi4jr0FzrnNzs/H6G6+wfx8nVr3iqGs8XsX/8JU21L6IddUvHLdvRu5jLPs87Y4e33C8Bz7mHsh3vYcPu7zMQ8Pbpq7f0uku+FjPLhSz6Oqeu7Fi5MWFexac0+N56DQaRJCEn30K2yeRbC98b3hgRv493bpMjZOO5m8h0PFtBPXepMYh2da7jXeha64cdGmyfoqFlKGjNG/wg2sK77UqHqTdpVMr0eHc3DylySBjlQQuxFnv6LRxDHIht2gnt/EgKTEZh/L3qCDOhAkTCAFpQ9kB4qcZDenhONhJh1nqo+TcBR8tjrFkPIXdS05Pxk87I9Bt7W3osbEuh+qVQYGMijP4JJMMmXBoTU5Vzk3G4A4eT8bIqqpqNcY1NjSpdSV4ZqFzLROE4U3o+Xx9IykkY0VpjcnbZ8dpQ3zsgokU6XPBavbUW7B4WT22N/einCcqOMpTbffHPYHLQu8+1c3G1x/vgfO6B/SMsoqTK4ZCUlHS5KWU78SgCN5MXnSz2axSYuJsfyvp70gNoWgAjYRgy0S2PDw8XNH6SSpKos/yEkvaKzo6miI1oepT/pb9GilYIu/le+23oKTrTXXsOyOegd9AuHLULZzJyzbDK7LXt9yPf1Veh5KGfMRFTcDnvxmPG7+dj4e//ARCppHKyGGC47X5mFX+OXw57Pf4evyf1faP//33ijt79c778OXJxGSH0PAlJXkLM5m9knYiHurhv4lxEfy1LOFUTdSa3mcAboevwm1XOnWqiLJmczL0Pn3wDWLBSpsvOpstsExi8WQEix83pmDvnyajbl8Eauhg73liMgpeS4ElogvJl1bihgcLcdN38jB7pgNpQXq1pAZ65dQLaXvbuP8eSv3Kd8PbgwlPHcMU0tCZq1aZGmBmNTjD6oPXq/H4n+zhHGCWT0mtsclAoG2nyeIOv0fyb7n3w7872f7Hfx/vgU9DD4hN8D//icbOuKtlgi547/O5HcRDiu/+TJsSlKHzqak1NtQ3oqSkjGNek3JmCwrzOZYk4I477sB1K25Cky0HrR15CibS1deBBtNelNn2UfzMroJS5pQyRqFdVJ9sI7Swks6zTY2rTU1kPSkpVXZToCFqzDG6CWes5GDci+j4SBZ2TsaChfMxceKEQae+hWOtCUYfKlbyPwm8+FFV0ZdjuOxH6PpUUSbHVjl/evwsfvTS8x093tG57+8mUYATnd1H5M5H6zvDdx5KeoSUsFTr4cPOAiePzYJ9H4Yh5aJK5LUyvUBliBBjIiaYLmcq4dTwo2d6s8a3/+T3wE77W6ymJjbJJ/6TfzG8AsFcex0uYonpPOfn56kI8b6Wv6LXnwbAXUWFJ1HhcquXOooYLpldy4srznhlZaXivJYXWoti7+tYi+KWHMRZ0pSTrTnt4jjLi+3ra6Fj648w4p9DjZMw0GNWxkoccDFCsk1JL6Ol/TQYxA/7EFsa7z8DUb4zUH6wAwMW8qBOq+MMvh1RptuQN/AmkqaFIdIzWWG09+7bS67vndi4aQMGhP6OLBt1uZRvju5EcOBMJMcsxO7du9GTZ8b0lAWYEjefma7ZiNZPQXLgLCQSQpLkPxMJ/JRF/lYLz0HgJe2MULlopASOEcwsWSuVxAYC3Vg29UbUdh1Gc7kZttxI+Md0IuSyIhjS22CdbENkShfSpkSSJ3wiIhKCMO2iBEy/MAFJ6QGwp+9CwNRmRuUpxT4YXJDghPCOWmjLvKIxOhpq3iu3EU0UqonNbMMhRukDPBnIMC0/yp4NGVBjHzF3DYgOmkA84hSq4ZpR31CnBg2ZCGm0isd7mE2kXokNSlbPu+xTKy6S7ar71uCD9zai3ZOHhLBpn4r3YfwixnvgRD3Q0rcfHp9GpBivPGo1A0EaQbpM8o19/Pj3SpCq10NYn44k+We5CcWbP9VXY33Pvu+01fayUkkMMnoVe0+36QiOCUA6wSCnD5k6OjoudTQDLDjsVLA7sZsm0t3aOtpQ0Z5NOfUBdDgbsGndfhYaNiGYXNq1dLTr7PlUE65BbXM1ig8QUpxCXXhTtxfOQShiW6uTQm6VqG/NxaHs3dD52kivugf1ldWUgHdQLZyrh9WjvJDjgqEGYcF9KLFxfy3V8FBox0AiAo0IwEv1pyPe2kEYZeMQDMbpcHqd6UG8oIK2BPgpQRm5RqerA7lV61BU9SFcebHo1BN2ElUK20DdMaxkhh/+iM41ByQrZ5Fmiw6rn0vgQNwMe6CDHSGzSx2ijROoJX/r6d678e0+wz3wdutf1NWPVTjgfO8qedHVC0rjsY9OaQSLMiZOnIjNjQ9RVCWXmGQbjG2TVKGGpJ2k+ljWlwIJcYglsi1OsfaSy3cftD5L9op6ZJnnc38R6iWWaLSk0vz8WF084AtDbzIyohfxfYxQcBKBjcg+ZX+Ca9vX9UtyPKcQN52JGEsWsdNZVH3MwoG9B+ncViN4QrmqlBfn+pDtbQT6h+Daefdh6dKlsKUUoDpqJwb+f3vvAeZWdW2PL0kjaSTNSKPpvVd7xh73bmMDtuk2JYQQQhLS4JGX5CW/JLyQB8k/Lx1CQkLqSwi9d4wLbrj3Mran99570Whm9F/7yHc8buCGAaPzfffTaHTLuVu6++yzz9prUQY3iHR19ilNGCh3oirPicLDbRiXMQFXXnklaqprcHh7qTr/5rfySHFXgXBTGmZkLEaMbRyirVnqs7FbsDETpX2vE+vs4kZJXwbCtTtZoc4lx8/OuxfbW15D0zpx6lRxpELYQJTUeBgpVONBGLPdCQFTMC/ha8iMn4zYwCziwTMRHzoRb9e/QNy0ZBUIaXNoogg6BflQXP0MqjuYRZYg20he22YG13G8t61Un48xTsbUgGUn/dTEqdotYcidMBXVpe2c0OhRWlaCDZx0yACRkJA4qkp2ut+pBNVjJ5Ja0anQUeU1vI7qfQYucXYgO33GaEZEg6R83H/7vv75LHC2FtizaycVWQeRFnp80aAEcx+HwFruR6hlnZgIf92FL2wWme8PI7CWfgu9YLAxGjHm8+OuD0DCeQXWY38T2kpddxeDXcWsRVgGs8XyOqwbxqutj2LYbycD6f3oau9FRxWVjRva0dpYg856M1pK9KjY3Y0BN+ES4b1w+xdReGg3DnXtQuHIAbS3lWCwt5J5pEZsX9dAbHUzkyGVOLi3BPlHCpG3uxaV5RXYu51BeONWrOlfQX0KslRZKCsvq4Sc7Ai8RIobWzl+CuOIZKsFBtLDwFpWpr0JES90pJ0rz0da16O+uI1QlSPYWbcWpU2rERzNVdVBJr3sLWh3HiSt7TE6Rs0ehm9+N+nBHknn+3mw591QtPUZkDK/WgkxiMiCTQodOWDEGT8+stVn+4D79j8zC+zF90mAX8gK2OlndsAZ7DWVHMlDHjfW9j2gCkmkmOKT3MRhtI+QnTvv52gp7MGVNztI1h+DDNtn0e9fwmUrM6vSF6nsc7XnDWzrfAATQ76oHliBeUjwLK8yc/byaPZT6ekGTA27QmWyZZOAWbLdGqWQ/E94Q6WqWQJuM4s3JkyYoM7V6VeO5+u+hS5CNiJMkxjYHs+dvWfPHnJvdyI+t13hjYVje4LjGgbaFsqk3636nRU0DYvibsF61xP45tQ/Is0xHoPxb6O51gIXFQfeW7cdW7avgnHxZvRW21BaQDw4Ob+lwMTK5a6N/g8gN/RaFnCaT5nZTbPdSO7saPRhO9qKg+CqD4e7Xa8mJf3WNehspOBOlxkdMwuwNOw/8fXcn2GS/UbV1wiyXGjt2fLf4J3ax0mpdb2SYw+zhqK8dxcSAr14OnGMTrM30Jagup+FNNLamlhdTkpRfVILbrH/45QiFhqEQ3stoQpnbdsOjL98HyyDC9BgeQ2W8HYEjmS+Lyxm7G9by3LLOTdv2YTCHV1IXlAHvcuI9VVr4AnpQ9x5cJ1/kp8jX98/HRZoC+Hk3laFLPPxmeuP090Le8eHEVh/2PcoCrHnG1hrfawYyMO/6v/7nBVixyYItOJ8DQon15AkyNDwIGqH1yOWGeRDr6WzXsmKK9KbEBxHDmw/QjaC6LSdbha4s0bminr4O4cobMM1Dvp0BxO/U6OYbIl3IySqn8EtGUkmcDzUDSFiUhv/xzoi0ke7B8yYNZ9ZYY8fWputcCW0MgEUz+B6nOqDt3nZT9REgGOYBNbyoXf18hg2W+5Jxty3tzyD4rxKtAetJ5PJLrj1HQR1MztP3qGGnTGYnnYLZgbfdtLXbRgeuOrBvO1O2PtH8O7uMEy6hjgXzjBkYKojJvKGkPsgNE4XU8npw/5R+s5/agsEYQKculxmFC6salegIQQFgyvUBO2jCq5X9vyYQf7gWUGbtKUuLeASq+UP/g1bVx6AocOGnMsakJyYxUB1ksow1wyuI71dJba17UXl4BouW5VQJnUQ6+u2UBWRMA1nrMoyq6pmZrNlJi0ZbgnEVdaURRryKrgy+Uz203C5ksmW/eQ6sp+G83b4hyEtYB6mR92oMsYmP8toBbPs8+abb2LildUwB5Mmib4rw0ZFKankNoYSwnEZ9MNWdS1xKTnO2Qi1RBFaEobYgDkoDnke8+e34Oqlbdi2Lhz+3Wbk3FwJd0Yzrp30JZSWl6ObSmIJ49qR17aTmDdylRIuojX3SD+er/ou0u3zEcAqdCnoWfVEhWIwWbKE9Ebp6czqzMKQyYXyfZ24dc7XkOTMgs2fFeZcGdBgFZqzjrNlIDdkPqwG71JyVXcJ9rbswjiuiibTL0r+u4k3UseCS4GDCExEjg11DKH0vSg408mfarpGXP1pXYAGD0lKSkYKaZisI9MRG5WOuIgsFJfXYs3qlajQr0WZ7jBtOf198dIjHuLlhQ6F1j2ofxJ9NWbY5tewOp5ZkZIQRMYFIsrqnQy9H47d5698FvgoLfBk44/5zDlIwXb2sIEQvyRS381iLPLRwz8+Sht+3K8tTCCZ1hn8nilYcIZNY7OSsUyFrEehj1rRv0YHKKt2ki3u7etGYftmlL3DGp5BDyGTvZg5uQ3RqQOIS+2HNYL46gAWIqZ2I5Ise1ksRg+16hWTXQDRmHoRZSM8ZJAKYftrSR4wMAy/QBfGB40gOngQqWk9yMntgIuBc/FhJ0IWleLy4O8imqurOkImhbdaiiHlVXQqZPVZpNa9sBNNcv2Y7LrckxKQM7yL6jwjIow9CE1gEM/JwSDH1uFgN6x9FtS1VaAj4gDHlhkKoy2rnCpmkBN09PrhxU1RWLaEg3CQa5RdQD6z6yMp8uDlEzyx1bqK0TbEKn9fuyQsYEEEaXiCL/i9mPUXNlg/lw4S4UdFMi9359k0LcDTnEc9q36FDmjenSUYNz6RqoxhCsLR6j7E54TFiKYMUls60e6uIea3S/E61/VWkQSOxXrMOIsjkqC3T9eJuqES9SBK04ratCBaXrWHW4JfOVb+J4G3FljLa3VFHZ79+xv4xyPP4tHfPYZf/eZ/8cgjj+D3v/89Hn74YeUcGiltq2UWRgvr+E0H6GNHry9FHlG2RDqZYQgeMtAQp0RhzJRItPuPEOdMbFoJoS7bwuBPX5qTRiEpBo0jzEdHWycQ5tGEHk85JxcHRs1LUii0uqrQMngIHW6qmo0IBs+DhddORGKORd2HnVmF+Bji8Um5NNzuBxPx4q6hAdRSkVNRO2lceTxrkIl0SMyAy3fSO3yIGPJ+wkYmqEBaFBnZXdXU32NED0o3e1XhAkhJeLp2quDWjwWjhpFwdT0yZpPMhBn2TjMz9EbiumUCwPunfUelek84uXzeM9yMxuF8tOvr4ZFCR3cgkrLjYSGuvGgrKf9cBb7A+mweSN++F90CVmKGubh/Tte1kJLUbog6p2N9B108Cxg5Np6Kv/r9eqCNWZqPFj8oRfvaqqyswPb29qhVWGHyEPaSyIbFmDV7Mu68NxXLPkf6v7BM4phDiccmA1Q3YX4cfwIMhAQSDUl3yyw2oSUcZ1x06s0dw+jsCIBlaDIp+5jwCJqNiVFXICxwIRMyhNkZKELjsmLL6iBEpLXyuFjYRoJhZAJJ+WkGvhJUS0Atq8bdZAoRwgHpo5FJEKfTQaKBEGKsA9T+A1SXlGS2f18SoqKcxGXHwN8YTgi1hQkosomwnyKD3lFs5XhP2kC2sdhzw6yZUx5clFGPxdPqETKli4Mh8YocgzgpULCQqYFLyd976qDk6cafoo9LzpcKnvbi/ZQ/fVc67HrjI81cJ5pmU0Ag6awNr2HI5GHr6OzAzo35iJrewEjPjZmOv7IUJEEFqKubv4pcqhmOC7wZk0MWUnTpOQgDTyOhY03kkp4auoSY6GMTl02Nr+OVyj/hiujPnnWf5ACVbWbw9uqrryr6IuG69gSQXcRaRaGAiQgKClIZ4ujoaCTO2olhYeggf3SK+SZvdfTRoFCCfcGWjV3Ck0BeZuCvlz+DZFb1RwUwm55MaAkFB3avjSJ2uQNbXmlHW3MH7KTn+8yM36J+8C24ddUsMKGaFeEc0oYJB9rT9gq6PZtR41qPsqadSpkRM95Ap2cvBC4ihSIjlBHesamcFExZivXE4+fCc1XfxpQQfk4XKU3LXmvGKnbdi2D/UCwI+z72dDwHioyh6yj3kUYdqh0XxuXFqoNOTLusHjbX9XK2c7J5o0iJ27dj2fgvIsOfWf+jlFOnyzoLPeyKjS/hcOtadDeyMt02gsRx4bgp7n+xz++faOdE5VD0q/wdnXufzulGfAf5LHAWFhhnm01o6JnLlp/FqX27foItIGOHFlhrhdtKSIZBqcAdBVLhGhzgWORgcBqpBGCyMrwsHklxMxAclIvAYGpFsJDfNRyM6nYmX4ZZfE+Y30Tmc/NaGWBz+dFN1a+yxiG090QhNWQZcuNuR2JMOnITF2Jc3DyEBnNF3J4Dz2A2uhrTWdhogj2sA+nmz6lxTMazaCo4hoWHcXxhRpvCMQJpFNYuWVlMoXiNrFLGk8lElB6FV7uDqo6Cx46MDMeEjHSkZ2Zh2pwU+FszmUQb4EpMPaKZ5O+lPkPTQRboJ/djIoN8adr4qnvw17d7ohcXcyCUCslj446IN+xi8c83oh9hhH5hl3Re6ryHKfTpmGb54if4p+Xr+qfFAloA+vQz/8bSpVchN3eiykCPdSyny16erY3u271s9JBfTH3ttIc/WrQMt8X/Aa8/vUYFyt/4xjdUf8S5KUok9k/j4HyzWTDPHlXQWNrJ4g1+Huk/DbOcP1ZBq3aMxk0q78UhCYTliUO/ws7mVUq5VVrzM9kY4eRbICoy+7dktuL+O8iUwgBdy8Jrdhn29OJw/+3quCDdZVjxb39VhPm9732PDAKD+HvJHcrhWBn4Vz6VydxYAKZMmYYrlsxAgetLyLY+p4QetOB1bBZ7rGHEFjcTGhLPZP8e+q2N9FtaE7n12kYD6iies+zbBxDe+fdjTu5sv5yj+2v9GLsceqq+PZVPHvStKV6sn54wFzK2RGXF4OsZP1ffz89/9xO0JBzCvRMf8tHxneN34TvMZwGfBS6eBda2P4UjvZtI3frX0dVQb20JVws5bvT3D7AwsFtlq82sP4pmUJ2YlIBgBrTCN3261tNL8ZaG9dhX8TrhGqWIp8piNeuImns9aOkQZd9MzElZgpmp8xHujFEsKadq7qFBlNUVYXPRagS2JeCtxgeQGT0Pd8z/PtmfjiXXKim9LgxYaWlprP3JVOOd1iSbvem9Lairq8P0GVMxadKk0c96Bzqx/tDfUNb2AmLDDGhm8ufA05kYyC3DiKMP3479x2hwbfj8l1MfRFiXqNKPJnREhW3A7Ycs402IphSm4YQbEezqIderaByiug7V484ER1vp3o46936q2qXTMMSvkIEkQH/hq3Mv3s/s032lNuxGC3YQbJF1SRpCC+i0ojR53b9/L66++mr1IMp7LXMpQew2Mn44TTFUV+R61nk0E1eJBGzR7mp636y2ZMZzHFehMK9MOTnBL4tDk4yBvMrynMBIVP89RphdVOSyTsOh9gOUuF0OY28SM+nxKnCV4xsbG7C15UlEWNKopmVTfNylnX8m60YeHNY+TAi6A7GWCcidOh43Lf0C5syZAz9nP+IzwxTWW2xS21uGLU1voGnwAKr7DqC+P5+UfNNRT7XWhpoh5G0eUAIB48axuIS8023uV46qwrJCO7oDpt4IFOSVw80lwNTk8cwQCGUheUnZxyM9/2a2IIh9NeHd+mfVNVxUvQw2x3HpkCpjpPwb1qXi3cZ8THbeoZbuhnRUhyOPdrx+PhqPuBCaW4/QofPPEo/NomsrACdmr7u7u7B/ZS2XIrmsSNrBwMVlCIrvZ2GOrDp0UIp8AqXoqdxJgPiElAXnHfCfx0/Od6jPAj4LfAos0DPSxKTFOypuMzAGs+pD1F0XuFYSorhf/T+CVK+na9W6l5gAsVGpm+JoQ/tQvKuRCRYWGAaHqKDay4ZFXYKjgbVwTI+nr7dTflyoTN+vmUw2OIMyCDm0UQimCs1dhM21DKOudYQwxQQszb4DC7OvUUqJmmLkqc4n1wl1kNbVHYTiyi0oIStJeGACcpPmKIYsrcmYLSu7mZkZo9S32mfCGnIo75Ci2o2OjlIZd60NkvXqSOUuVHUcgomcryPMgLccCkUI63mcLMYU8gaBM0psq9eRpopF9t52tFBSJIJ7yQ071U5IyCnkLmW5V5SXZKsbOoaxfD/j1fLLK2HBl7RM82LS+2V/Cn7Ol+4ttusOoR5rLt0b1B6Jo+pWZeWlCu+sKTZpWUsJruRBFfhD71DbedtjfuRyxNnSP/A8WsZZw1JrhZICq5DPJKssmWT5O1a/FLqW6bAPX4Uetx4RhsvQXxOunIc2QahvrMfe9ldJ5O1VgRRWEpdlLSKDGxBn6sOMsFsw3nIVaQajlDOSYHrB5GsR0p2r2E/kOh1DjdhY/4qyhWwHOlYhzLic3N9G6MMrMGFho+LV/uMf/6h8ThyX1WK5BGhnRt1NPHTElduRPSMaW7ZsR1NROjFuXqUvaUU9rxC/XEf6vT51jd2tr6C6f7/6bIpzOTF3y9HH+8xvAYPrZWQ8mQQ7kxECbUsNnwMT5W6bW72iP+fbtFUKbYXgVCIwogwm2ZWELAdi5zYwwzGkOL6tpmZ1L8I6kxjnD0OfF0N/rJL9fHvnO95nAZ8FfBY42QI9Iy2jcVvrUMXoDmWD743+//3sVuVag72v1qNjtx77dx1CBQva169fiyef/BdqasggxcJFSe6Ifxw/PgupqRRJM3mz1ZLVrqguw5781di0/yXsPvw6yhn8dnY3sYbJWwujJ0tIctyVSI6+Ft19ZIKqJ5yvYQjxzunIjp8KfzJcaW3A1YOqukKebxP2FGxDQ2uVCu6lybhWW0dKvsoKjs1kBjkq5T723pzOICQnJ3kFY05oI8yIuDh+yrgu/R7bpARogMWYncyod1CcTN6bLG7YXf6I5uquxMRNw0XqEMOiZZkPNtl6SMEHVvt7N2LKOTD4YZxZKutPbn4MuLP9b0CRax0Ln8IRazzGEHC6L0eYIjLMS3y/+fexwPOddxFjamR2//x4Ky+GkYORyxKvU/8+Lsb1L9Y1VODDoopt27bAlb6XEtpP4EjnHkwLXay6IMGfBNozQj7LimZvJuB8m1t/kFnn/FHs8qnOt7PteUxwXoOiQ+XKAUyePFkFaZJxVgF1bKxXVZEOQoRmRGWxrKwMS9PuQZCNBSRc+pIm2W1RyIqIjMCe9peIDV+usu9yTKz1Dph7l8Ixcr1iKJFzFXVuxhut/41Xy56FgbRHk5NnK6cm54mwxONyYsh3sW9XRn4bV0TdjTcbb0FoxTexd40B5XlC4u+Hvv4+HGl5BYnpXl5Rwaa3kCYwwDiMlsBCDPfbcHBzGSEiUxQ7ityH4LgdzLT7G0jfxGvMCP0skmxemr7XG5exwCWZxY7p6jPJbDiNaYpmcEH4zSwyjeQgsAF+AS6khgouTqNd8hagaN/jmX5vY2EqqoCFKw1+LPwcGhLsurfMU2R+C0sOwxBfjegJFDvoZMEmL2X3y8SNMX9TwXTX0EEc2N6G9Y6/I4WZdxsZGXzNZwGfBXwW+DAsMKRvJm/0NhXjSXIz1C9FXWZr+1oW3/fCwjg4x7LsuCLyfzXcx6LrI+gv9EOA/QhqK0xoqmVRf6sNudNr8Zk7qhET14a33qqBOaCJcuUWJFN5eNw4MlcdVTAW/717zw7sOfIcDhQ/j4LSt3CgdCu2FbHQnaqLwYHhpNxzKA5qqcGxWSOZHS5AaV05bH5WXJl7IzLictXn0gYH+3Gw4D28+d5T2LB/BfKrdqOuuhn+ZKSxBRiwb+9+rFjxDkoqi6EP6+T5mblOngtHwLHMtTZuSxJKxsza2jq+NhO22K4SS038e2CAK7PxcWosHW2sWxpqs1Bdcgj7O8swL1GPNkL+Wo5I9pqZnTonKneQ9STpcRg+e3fcgyanC9HGcZhq/iZSTQvVlmyax87asa731+hixiiSSwEnthjTRC4RTFQ0fau6H1DLDIEGX+HDWDs91fAAuSjTz4jiRiYg4YTNCF/wpdRq3QeQp3sQdiR+ovhENaYQWeYpLy/D5NQFWDr+8wxq57Ja+PzqELY1vY1XKx9DWd9KKjNmw+J3jAIp0EAGDcsiBYM4XUuzc5nLLwIH9h9Uu8yYMYPE+K0qWy0Ufm/X/Rx1/Udg7Y1XgbImy65lnQX7LNlu4dAW5yfB81uVz2F+zM2c3pnV0t5LHb9Gq34DGkijaLBuQIdnDQVpdnKm7oHTn4IvIwWo6dsIY/t4lbHoMpZjZeNvcH3UA+irN+L5Z15G0XryYpdUIMASiEmzJuCOz96JSs8u1O4yI7/IH4c3RKFiSyRcNQGYOpNc3L0GdDi6oKsIxZG8fOLdJqt7Gotx12yS174Vz5c/hP6RDiTa5ik/9HL1fWjxrOQEaCWz23ztXs1tDXqqqdZYZ4Fh4mqMsCAlYMSrmHZioeS5PHceZmqkQEb7vbS4a/Hmilf5nnRM4ylyQPtK1jqKAnBhlhAk8rvd2PFdjJiKef9BGE5uRg7pCn3B9blY33fMh20BGcMsjAXOhYrvw+6b7/xnbgEjR+BQzECycSFCDRTxOYpKSPTPxnjbAhYALmR9neOoDPgwnm78CSKamAVoG0TRwRbUUojL3WtG0OJSKud2Y/nUdkILR2AKdmEwsBvr3xxAm6McN1/+eQW50JIQJSUleObNh1HdsBl+/l3okVVOwkmKG5pRWrmfmWU9Ekh3auMYIc1MiMhIRz2B1kWkhA1EbvqVLFpMHr3Rts5WvLLuCWw58Cb/14oeJoryNrSg01ZM9d1wbDr4NspaDiLGkYmewHKEBniD66AxwbWcTMZEkVHfu2cfCvILUVVVjZrGIuxr+zsC3FkqASKEALGxx2AhLorbbCxcgbaeZlyX+iXUjGyGfyAZuXZyDKtzoL/eTm0IE/pYU6QPDBkgvpoZnGELsdOxCj+tbdIBMusS08iR4RSth7Md1zBz47IfqanI3Hvm3/SnZE9/2oXzsTO6W7H7pcgHKtRlrGBTWPtPUtNY4GSZS4ob0uMnIsI/ASFmL7WUUMz1E8d2tk2O6/MUY0RXQbBABTPj3uUsrfWxKKOlX6iLTt/kt2LyO/ZcCmOIBMwyExe8tX7ExM2oss3hmUaExzu8WOejBYzyGh4eriq6Be5iNpmJt0vHMPHOslQmwayOdRcmv24G4U2k0qtU27BfJ/F6guMmTZ6JnJ/WLgQle1DvLsHGtdtR/IIFj/36CTz97+dUFsI5z43v/vA7uOfu/8DSBdeqTHR6bibsRIUZBu2wxhIjN4PLb61WtDQQJ00vMsLsb9QNRYoFZc3Gd5QReobySHd0CK20ndDwiQ3bBgu5VRDCRlaWfipyDeSjxVWB5r4KNPVXqL/Fvn3DFQidy9dOE3o9NXCDWBG2c8lan/IbkVrwo/Ahmay8t3KLsuNIP+3XG0rxBEW4zcx6KjfvIGHSBUq+mxMV8qIyG6LJ7Z7tb8m3v88CH7YFZAwzcCXb1z7ZFjAwaSKUot4445jUexCTNMF+3v9LokXGBhkDWodq0VFpRxuDakMw4R4cDwKyqOBLwZZYckr7C7MoIRKtA6SkC0uALbkbOYFMElAyfGwNyrvb3sC+9xpRctCK1m4mOYi00Hls1FSIpzR8KDbuWou6purjjBsRMR6i4eDhqqgkL8Y2gYckRmcgOSaTAbkDnSVOBMT1kG+6FIcPlqOVaomOFK6tZ8/kfcUz4Rtyct0g77OmphY7duxUGWuLxUoavlDiw4MIZaEgPMdD2SRpMrYp26h4Rhj1etHDscdoHca46yuRNrkdC+4sQ+ycevTsjYNh+R0pD+7rElWDaKSz+OjEFk9Wj3AWH56qPUUqvl5mjYSKL8k4h/yEYZ/sX9+H0PtxtjkXnG3lQ+jmh3rKAH0Yi8pYCMh58yelSWCtBUx1xG81NNRj0aJFxzmNNS1fI00lH0pTzlndlhxnM1cgiyiSSMqBR5qX8oE9tmT1XuOreKXi/Wn6NPn0vXv3qn4KLGRshjcjaC7ibbkKrvFU1T0I9AtHSugkNVuXYFoy2PKZOFHJMghcI8c+FyFBYSpAl89znQuQ6qwjn2gVDrZRHpZuwsVAUBxMHWP/gRFKeZMMe/vLFSjYWov2xm7ERiRj+vTpuP766zFr1izMSVsMKwsktf7KRCUpYDzmTbgC82dehtk53DKvJM56C5pAdUo78SFsGVEe1Bx2kLe0HdMnzEax+24U965DZf86DOvXIa9rHQPsQpVdaCTVYZMrDxV9W9WxAjMZJLRN+jkjkgWErKVxUQ3M3eaPoKxmBCIZDk/2BclaqwuyD+KEFfZ+z26Ul5RT2nYQd93+dZhZ5NLrV0A6Rh2uifkRMuyLVZ9lZUJ40KtqKjgJ0iErahqzg0Fn9Tvy7eyzwMWwgIxhTiMfJF+75C0g/lnhkOmjtna8BltrEPTmYdgXVWHc3BaEJfUikFH1fAIUAuhnm8nosamFBfV4AI0jRZhJXx4Xm6D8vdY2rdtGBXADKfCiYWAAGxwUjYSgSZgdcz0SgyYwQTuM7EwmrkKijo2vhIBU1mxHdUsVEhNmIzI0dfQzs8mf40wi/8fA2T8E5uEYMpJEI8txpcpRRJgS6V/HKV7rYE8aYoPSKfaWMlovJf2SxE3eQdaN1TeogkxZ7ZVx0GqmWJJusvLlgr2OiAhT2WutDQ9RxIYCkNUdJVjX9gxpBAljoT0cFGmLj3VxJZehNOGHulgmoa6+KfPBOi6TijR1mmXaWRXWTLNf5eO4vuQft4t/g9vxdXImd8CJiRf/4kevKAGQxqSxbtfrcEUXYF7WsuOD67rnsL/lMFZUP/e+zB5CFZcUMA0uCq2sbvmKuoLwyAsf8wLna8cF1vJZoOUgkkLyqQh1eg5sTUjmwIEDKriePXu2ygpLoeHKjluxofEFZnJLkMFMwrTgW5USoDg8TRlSAmxxIJJlEGcq2W6BiWiUehqt3p7eAqyuKWNxoIcBtY5Lw7OxLOYxTHV+BjPDPsflxKuwYcUuzJk/C1+848sKJy2c23IuDXP3l6Lb0TxQjnTHXIUL1wpFtOyGXH/Dhg2YnX4dopIpYYtqCvEwG74tErHjLchNnYuXKl9Q9daBVJac7XgGTxeRP5uSk/4cB/475zWUd5ejsrsWAaxZXMBVvGCStphI9H+ACwuNLX6ofjsJKZSA39HfBctIMhK4FDq2nY6r+kx+gFJy6XL1Y+vWrSiqzIMfMx933PhV0jylIsExAbPDb8eiqFs5waHipsFboCnfWRhhddHObOxZfwTZ2RnMJh2bYJ3JdX37+Czgs4DPAhfSAhpMrqDgCNr2dKKvKQCDFM7qMvWjxuNiMol5AyZuS7j4t4q6KVtbPShuZHLHdiV2lezAlVNuUIHqWH8aF0+J8GkzcNmCmZiRMx+5KfORlZSLuPgIpKeS93riPEQy8NYK8OV+/P0DWQC5EdVNB3i+BAbe6QouojV/sxWxkankoJ6LqdOmUEGX/NZGtxdXLQX9VISUMU2KLAM4xgkdoEZGIOdobW1DYWGRKjoPCqLQEWGRMn76MckkVTSuARHDGUJYWOhxwbVk9oUfO0gXgSUpt2FezOfRqy+gX2/BJCbL1lXzWMnMm8gmZmQlfyAHpF7UYkvXyxfye/Kd6xNiAcEU95hfIkyB066PQYv33AjnyDFuyfPpUv9wNzZ3vqS28jHqgac758GBl6A218ujW1dbN0ISe4+bjWvHmxnc2YnOWFn7BDrdLGg4RZsd+gWu6gQzMxlGGrwvoKrTm22VauNTtTp+JkHh+zUJUBV04yjNhATFknHW2EO0gg1NFVLeyz4a/7UcL0HtiurHUd1bNPp/CYgHBgbUZxtaX0BDz2HihT3IIF+0CMpYzVWkxXtiNFC3UKrcHmpBSaGXElATtxEnJNeTTIjANso6y9W1Dnf/m9CMqtEsu/SntLRU9b3flkcFrArEBHgrsQnGwyCrsqXNCbuTqjQJYC2NaoujGbBGfgFi260tTxAeUq2yFl08rpSOf2SINFCBd/K4L2JO7OfomE0whvVgjv1GJPpPHM1afxDmWoOOaGqMcu1jqxreCVhpaQleeulFFJfkY5jFQmnLh0iN6C1KPpFJxMPKdT5u+OtzD+HxN3+HRvsWChMMo6f74/Hsnc+z5jv20rVAtXsP8gbIJuRrF90CLgNp4Tg+n20rJ9WnjHunalp9iLwKw0XZ4KZRf7W75F1s2LgOAwyqpdnmVsKewkGJzcrxLpj/DmG2doCKs4FU+b0s4hblB/3p2BwOFiaKtOKYFhuTQGaOFHJepyI+Ig2JkWlI4BbLvwWaGBERoZIxJx7n788icZMf9pZvQXnVYdb19B1XbKldItBmR1pqOq6cv5Sry5dh2swJCIigkI3fbhVgy1h0og6BGp+I+5Ykk6zgyjgpmx8z7KJW7BWPOz19YOdQGUr6XsGO1mdRT47udo47zdyCaJcgCzfGBPq+dovKEvV56rGra8XZfn++/S8FC7Dwqsf0Dudr3iX5j7pF65ZwZnhhqBoHRnr5u35HbdXkW/6gplFM5g+wCpnb4erNGOwbQUjoqaWzTXz+JFsq9HBdg6em4psSfCOdkpPwoBClSij0cK2MpboYiJ2qNfGzI6eO00d3F2c2Vnpbc5ayw4kBoRZAjg0QteOl3zU9JaMTBy1zLc5nQ93LxFlXkCrPw8y7B/GsN7Ga6rF523r89re/xf33348H/+cn6G5lIQurrOVYuYbmJKV/8r7XrWMAX6NsVNTzMichVcfdtmStJaswGL+Wcus1iGaConvQCz+RZTg5z2TS7Xm4/CeTEmlzI25gRvhGiG2F9q99sI7iA8RmM5CvZgDuGUlBqnW5Oq54DTGCMXFAeBemO65m1vr0XK5jOzYWk61l/b2vlEF3DxKzV4V169/Flq2bcMsttyBySiPsuY3QM2uh3bucT6Pu866EsKC8rh7VhztQuqcZWwreYJEQGYJCzq9A9oN+177PfRY4Hws0sOahkFRsvnbxLTBoKFbj89m2GleBGvdO1TT/JD6pnIF11eButaIo/qmMyQ6DncxK11QhcFIjTDZKknPlUpoE1w6Od3YjY0a3hwxP0ZgTca36zB6gh4f1Q6cT+zrb/lssPJ/FDxU99WQp8RYf1jSUobGtYpTy78RzSnInITYFsycvhcGVSiICJm7oq7X6KW1/Lfkk+2s0qF4/Lexf3smBjrU/Gr3fidfpHqomDHEV9re/iYY+FlNyLG/jJvSvdrEPX3UP/PSLHr9FRxDkmYL5gffi4aovY3Hwl7jcO/dsbXHa/YViTppF58D19ocv2Hl9J7owFiBTM56vuxeO/HjMvqaSQaUbs/B/F+bkn5Cz7O5aiU2dLypJU615yAnd+UouQmfWwS+jHfemHZ+5EbjH9JBbScN324d6lzV9eXi15scqKL869ouYF+mFp0gA/K9//UsFb1/72tewouaf2NTwBmYyjhzbboh47bT9Exq7ifZvkMFi6Un7yGetnG9J5pn1kKTIM6LolSz0tpOjmdCPzMxMVQRy5MgRCuzsJ7fpeBWkS/b7qquuGlVs1By5BN0H+5ap67jpx7bVeyESDf8ej9SpTQia2YgFNj2i/DzYRSf38q8mYuHChZg3b546767OX6GKuOpa2qGeAbSVy5MOZgi+mf4anir9BQo6dyCCdTr1/HxW5DW4LvarpIh6C0XVOxG+eD/2kjP123H/UJmJM20aNEg5W9r8wIF9GKC8b3FxkQqwJTOi8+MTtKgUv1708tEB6qhgwJiLiC2lhZiyMDPw/8PPfnk/DAQtullZnpbbijm5d7GwMf5Mu3Xcfp04jCN4+FP3zJ6TsXwHfSwssA13Ic3zNYTqZnws+vNRduJ31Xdhlv0GzHSIwNXFa5pA2pNN97NQvEEFxbPidWjZkoC6wyGImdEIjGvxFmQfbZeFfwM5QcfGCgk+pYj7kT23wtPhwveufwZx4VnHKSgWlu0nN3Q3RIvQTKheLzPe4oIlhA02xbFYvRWDTILZjCx25LhgMdoRZI5Eac2P0NNJOKNnslrZlBVV8cGSHe8ylSEtnDBm4xBC7SxEJL2skVoGY9v69evxzDPPsAZoJq677hpKmR+rG6iursHmTVsof24i5jqYmfNAteoqY6pQ8AlspLR7G8YlTcbV828ePa30QcY6oeuT84muhGS+OxhsP1v1HTVOyuRDsvuG629Le3AgtBOtrg4c7NyJZeH/hShT8ihNy4X4qmONk0nvdxkSTXMUvZ+vfbwsIBijQ22rqV5HIvSULqrfjSAON3y8Ovkh98bJiukM20xUuEk5x+Wdbs5Ce4dIM1QfiuyZqaTd+S7MOjternyUxX2bke2cjRTbDHJBZxOHdozc/ky6+eiR7yjnE2P18ow+Rzq5QnJnjwuaAflMWHeibceohyx+DqQFzEFJ7yqk2nMRbc1UTubNWtLtFXTD4/JTVHzFXftQ1VOIWD7gk4n/kixDPpPpPVTSNOpspO5LOKl7UeYZdHCZrKY+mf5RPoOetHiGRlwZ/giKN1pQX92BL3/5y1iwYAE5QONVcC1bUZGX3UMo/KqqqrBp0yZmGkqQk5OjgmxNrKbR/RxC6QMjabJU9nNcsA7Fh+zobLYgbGIrK72BF55Kwb5VUXT2Olx++eXExAWp+w0i/3ukeQpahzfgprjfUIAmGIO6w8S57eD9LsTsiKtQ3L0RSYTdDXoase3gFhTvrEfY4nLi4BjwO/+bdHdn7n+01YAj+Ydx+HAe9hdsJU6vkHK8dXBEePCde3+MhAwn2iin1B7EwkRyyAYbqVbJwsQTqQPFljKBiTFT0IZ8rOvefQ+xE21wBdWgPbIJSeb5igbrXJrRQ5o03XQyO53b8edyTd8xPgucjwWCMRkBukSl6/BpbynWyYgzZ3IcuXgUvOKPtaRHtWc9/IsoqtIbQhVejhd9BrTXBSBhUQ3pXEdYsJ9Nf3sfFYGXKjVeHceu56u+i5SAGYo2WALScKrptnSzWNwaitjQFPq/Y9/rw4/fj7c3/BGHil7FkTJmeivNOFi0Fe/m/QF9VSHIJ767qKgYVWWVqKpuQGtTBzrbejDi9xT20Nfua8vHeOdMFfxLMC+BbX1tA97a/QIOlb1BTr06/oTIhGJ1KrEwrbk93SgtruSY1MGC/ykKV621bo5VVQywKwcOYdvAyxw/FqlxSsS9JGHyYu1vuQrajHSSAKQlHlvp1DDXEmQLlEUCaznOTEadtMA57PMq+nHRieHmTG5XKXM/GkPEI8KNcQyAjwHHL8QPP8gQB9nORCb9QlzvQp5jWEd6M8MHwwku5DUv9rkkkxcZGofLlpCSzZBCNsxTs8Nc7H5dzOtZDIHqtx9GZhwhLJLcpmx6fzeLG4a47NPDornDhB6M0EZHg2l9L3c6nkbvTPpc11dO5o2O0V1NpLqU85Z1HYL6bIig7DHNqPNnQJqExMBszuiPMfKY+bwmTw5WPNby0OsJ7xGYijQpOvHn38KaIYE1CYRO2TWHMUnRwp2qyWdh5gw6VMrd9nQp2j6rzQx9aJfKTmswk7CwMHzrW99S27e//W21SVAthR+/+tWv8Oijj2LVqlVqKc+mp6y5IUj1LUQUC9nPiXNa0NtpRDk5r1s6jOioZ6A9tQH3futuREV5K8hls1KwSvoUTV7wKCvl2ynaI77L34+0Tv7RDNiTOGHJpuIXmU0IgqtaRbvlNMNK/lSHPhUR5rPLDGvLm/v27UEQKZqi48MRubwac7+kx8wb7cyiH0Fa3GSkTeekxeChKEwFecAL0EiHXdLh5R/XmvR7kI67f2TAKzo0NxN9bVyGTannd5XC7+7UdKdn8nsy8Fgbp8MXqrUOl6FzuPZCnc53Hp8FTrKA/F796Gd9jWg1jjvWs5j0n6/NagYK0U01YWHB2rjlDfpRN7oLw0iVF4xta+JQusub4S1ekYDgwXT66VgyQ3GsGzPedQ+VMyXHwYVN/FlEYDLCAlJQXlvETDeXOse0xXNvJFMIq8xZLBhIHxxmi6UkOTdbIro9DbAHOkirN44QEAs8zGwbOIhJceEIhbn6htsJIyTnNZuijCUuWoLZYGsM638CSe3XiC37XsSba/+I4vJ9x5uG4i4xSWEIDnUo5o8TW/dwIxoaCTEpADbsWIH+YS/mUMaanpEGFtbznqlUPraJQFjfcAfpYI+HgBoN5ELjGN3PcKCflxLCAn1/ENV2OEDFcBC9MeR75/u9XXLH9/ttQ5v115fcfY29IcL3scj2fYy0fR+mzu9jPL5/Sd/v+92c2CE+IA6hnF+G2nQshPMwG7wPf8m/D38vup8y4EuwPOEedYot7fejemDtedvqxoT/oDLiFer879dujP0ZUpnB1hzAlZHfwi2zv6Vmzw8//DCMzLRLv09sc5w/Q7T/rHPqZ6p1GdyHFuKfjzyN0sJa+CWWEKJy/yi2Wiuq1AJgeZUMwfLly/GDH/wAcXFxyiFu27YNv/zlL1G4bg5ZM44VFFb3ELeX3omkK2rRejgU+c+RcomKmCNpzQgOCVZB/FhohlnvgNyPnkOz8KU20v99Nf1nSAjIUkG72KhgrxM1bycjfEIrQnLqkGm4DguCvjmKfT4bQ0iALfcTEhKKmxZ/GffkPIPLo35G6Mr16vsaWxAp+x7o+gvebb7/lN/l+qY/k8Xlr8p2zb1bKNPbhpYuHW4J+wGz8h8f8a0tPX/GoYHXzsZMvn19FvBZ4BNigRebf41DLVux5t2VKCuphbOXBX9cMZSakYzPlSLq6nIEXVmO/qQWLE//JsbZJymfL+Ndg2unwigL/E7qFiUDrkEBJ3HlMALZ6OypGZU0F5PMnLAQk8ZfzUQVCxiNt5Aiz4+MTdFKQbfMtRnhscFku5oFXVg/tnW+gYPdm1QA3USaP7mWg0WGMg4kJyePjieCD88MnI7pwXejsMMPjX2kyOP/xrZh+tnq/v0YphaDxlylfT7Czwo6N6B2bx9GKkNQVkd2FHeZgvVJc7IoMZDYa8/g8UWNwx43qnr3obxn5ym/7f1kUCnuIDSRdVOGiZ+LfbCBFFsWTxRvVqj4zhyP+An5LZ1VN9f3/QZFA6uRSrUiaaaRdAQMnj1E4tDA61jf+xslE/9pbrvxLezpewn7+zhDJt3jR7V6Ibi2QwNvoGT4jQ/8TsrdW9A30qoy130HoxGc2QGrfUhBRSbaL8PmNTuQl5eHyeFfRnrkgtGiB40X+8TXvP7lrKqeQriHUwVWl5OWLTGAM/WjwiPyGmQKU3R+Ih+ebB8/GrSNZf8YW+Gt/V9ehVd6586dKNndhMxZdIjRr+Ol8veQR5YTadNJxeetfvZuJ7ax59U4ruW8Ipf+hz8/QiaQEoRRPGBgegUSUibi6xmPnRSojg2uBYu+s/U5wszexl0Lf6o4uFOoVL5vdz5qKhtx2dwfwM9zLYYNr6qqcxuzvnZWdyeEUl6dEBEQDjJ3ehuSQ8QReyu3NYz5gKcN77TcjhT/5VxtK0dIwG5Emm5T/WntrcUjz94Hv7oghM6qxkBcI66y/ANWXdQ5BdaCwausquCSZSGr0BfSQROww2yKNLspeJR+MZG83fLdiUS7DBhOv8nY1bzmOHpGsUllZxsT3KGIcY/HqhUH4e70x53T/5+afHwcmtRevND5VUyN6ieWsR7r2z/4Wfk49NvXB58FfBY4vQU0+If4dAkyM4bnYeObmxAa3wpLwDAaWJioC+9U2evQTGaKzS4q8w7jF4ueh90SRPxwLGuLvP4tyMjkB1Mb8rdRZz1uDJPAtN/Vhyr6jciQibBQ30DWf/38jJiUORvJwV7+aI0OVuCES6d+DpNyphD3HIqUyEzqPnRR/XcvM9evsUid7BtGP2SEjENOyo2KEk9WSSWDLaugAhFRWWZDHxZOvgbTsxcwGXYMotnSVoIjpRsRHBCFnIyZKhuutcqqShzYdJhCaB2IyO2AcVIdBvy3o9tvL+Gx8zh2vYXhkniMz8xGSmLm6HEerooert6OLbVvY0vHO7gi4TOjsEfZScY9YRATiljDtV+PebCNRUtOP5lJnCwi82n70XIeBqchkdvJ+NSzsQUXNxhQhRNmkH42hx23b/HgWi7P1px3X865AxfkQD8KdqSTtkdPTvQ5xC1/NKwIgmOON2chhgVlH/SdHGZWscPdSp5kBtf7YzFYH4DhJhssvf7Yu6ICjc0N6CC+bMe23aqgQbDHWnHI2CCzjvCAI93vIs5CfKFhPJVOCTc5CnF4v9cTA2ptwjs2GB/LQCFBoATY23dsQ/PBCIwfRyoiWyDhE1mIs04gRtuLGRPoyZbmJ1DQcYACJm2EeyQdcxpHA33JGGjURb9/9BFWjbthvqIE1866FhG2iXCYg1A7sBf5hD34G4jjNgaf9CsRW8t147l/pOUoxIiiAC0d1ehoGlTiMn5+VGXUvzJ6rJH8z6mJ5IreGKYC6rjx7UgOvfE4OIuaHPA8BvizMHA8g25iuYdDsW7rWrz9+hps5KTHaCZsZ24JHIERrPNY9IHftdaBktJiHKh6G0FcEbVAK3zRYe261ZiUOxmZWVkMgk1qcDhdAmJb61OcJEVzSbAfu1qOD67FJsO6Wg44fTi0vgZ9/b2gEjrcSW2I5W/yY5HT4AqmgRjYMEMWLMNZlBL+4GflgrgI30k+dRao0r3CJ4Jc+L46gQvy3W/pegVtI/lkfWs+KV7QkidtLFrc3rwCO1btRGymCzNuKIM+eBBl62Iw0m7DcB/hFqndMNPnk6QD7SRsjrYmU4+hCZub3kBK4ITT9lUo6dqHCwhpLEZd6zsMOGPhDBAVYfOov5RgOi0tTSkFZ2dnIzWVirX8n5FFhdJEbCw8KJVBcyWpVOtgGLmGGGoLshNvRUzEuNEki9TgJCUlISFBKP6ScfXsGzExY/pxgbUUJe4uXI3iyrWIC81GRtK044Lr5v5qFFdsQzdpProrwxAUNohBir/0DQQQsDQL5W1r4SqNwbzLkhEdPn70vsX/H6nZwUlEPyZFXYm00BxVCNlPqMiejpdp/yMqsJYcjOGm//BmroNIqZJuZXrpU96CKAF/voG1mNCmDznjgf10Jt/d92/08GFJYiHoJ7UFIgUhhnRmGmd9ZIG12C7GP50ZzvQz+k4O9HiDa4twQxdGwhpM3HW7PwabrXAkdCLz5hKET2pAnO46rF69msVuhxXsYfv27ZRT3TG67d15EIV7alCyl+wXOw6oz99vk0IKYeHQsssapnksJZyWxT0xwJP3QtS/a+deJWayZObNKlMQok9RRXgVFRUsOOzEZi75F3bnEzkG5IbMH3V8WrCvFeJJlXVzaxOcyw4xUDfh6pifEHoxjiwfnXiv6e/IaznC4DlDOd8TmwTzso0G1tyBbPqYmDULa9asUSwjjiALlRa97CviiKzE2klLYkFtZFw/gpK6Wbz4GWaxj3F5KzuM6BlYi/rWCNav2YWVrx0hx2gVwiZXIu6ySoRktKCgbQSRxkmYHnCsyvuDnp9gqnQ1RP6B2RgHgri0Ka2gMF8pc159zbWEhgSqAFibRJ3qfK/V/A/SA+cqmN2JwbXYg9aHm4NGwWo7lnyFvK2xUqxTjBmBwhLgXQL9KJv8BmTi6c/VOhs11z5oEvpR9tV37U+2BY7gt7Az6WLVxX6yb+Rj0vuXm36LXl0xtSpcp4wX5NluGqzEewdWUSFxEOOXVLDeRY92/RA6WkxwNdgQwqy1JWSAaoNupcK4ufYIphMG2eKqxWsVfzmlUJo2Dr1e+xNikYu44lum2DL2lu6iX7dREC0MZqMklbyrj+/XBt19ZGKqZ1b6MNys+QjAPXT/LcRkR1EFMUrVBWpMTzIOSgbbK1Z2/MqfrL6WVZbi1T1/ZV+aEBc2FclxUxR8UmuNXXUs1tyA6gOssHKQZnZ2Exq5Mt3vCkCObT4KyzdxddKKaZOyEBp8LLgW/59fu4OTQn9clnDrKAa8e4gCcQ2/I47cO55J0/153wzPXhZbJrAK/9oQL5bU1z4eFljV/QCLTAOw0Pb/Ph4d+pT1oru7C6+t+D/M/UqR4rBMCvRSElkYCCYG6vDAVg+y3Tb05YfDYuXM1zDCDD05rLkS1MfCBo3AKNexgNzHe0FgiZLmHtvEEUkb6PdDcb4Dn7mTSoZZvad0RKbBV4/jED3RWckymdAECf2cOAHJQoujATHMekIvPFw9kGaO6oZpAYvv+r3O7ob4r2Na6JW4f+/N6rpGQmGGyygHu6AMg+F9LFAx4yeTnh9dAhyLMx7y9OPtptsYaHuLOJrItCIiOUKq76YtprKO5aqwJ5mlsqmlvF/84heKNjA+wQmX3x0wu59hvLwDQ35/wMoawm6YzQ1gX3+7G/jplOcZ7LKAko70D4U34KqoHyCZDC27d+/Gm6tegS2hC/HT6lE35MJ82zcRaRAZei/Nk2qEl5xPe/U1VpFPmqwy7SZmrd1u10ksICee/8WqH6CBBUNaEyiRbL+Y+pr6V5u7AH/+09+Jx6vApNglGO9//fsG7OfTf9+xPgv4LHBpW0DEZYQDeyN959KAn54SdilJiScb/4eJujrYyqNYFG5A/FyCgzlCia8OJ6Y5/+l0XPa5CnQG9EOQDKJNsIDznjeKPVyFnIYvpP5IGXJD019xkHAIoTv94cR/8Fyhalz4Q+EyJjxYK+MaQa5jGG/kDaGrYwhzkpfiCzO/o6TFJcMrCrUCE9GCZCl+HKT/7hvoZhH6IJ478FMGvYdhIK92Uy/ZoqJGkBoYx8z1ZxBgn6XkyQX6YTR4a3GUm+f1JaMsmySo6urqUFp+EMU9/+vFbDtmYc74uxHpjB8dGo7UHcCuskdhdzWivzQch0tDMHNOM0zOPmzdE4iuWhPGX9aLBRNvQXrctUpDQZrL3YUXdz+Jvt4+XJfxRaXPILC+Nk5chIpvbNP9ee8MTyUNHO03FQsCOVM4kW370v5tvu/dHcBPEI65iMLlH4kVuobriW4yMNgI/0iu/2m/6AAlUJ9+9m+YcXc+qllILNKvmURBRDAgHk9mjgK+dxgWsxjtavXckMGQy2JVKOz7HQNSQq04+5fgeXA4icUZdRSZcaGe55k6pnbtEMVi2unMwkxJGNkxnljuchb0MT5koO5PPJyHTs4W5ObD7IeYCbxAALHFFVxQjaXz6tajv8aAkW4Dhrj65GEwKw5MNrNjAMHJ/YjJcaOotxrm0lDo+vxQlccbYNBpoAiAcOan5bQxsCe8I8QAd0YxukudqN8UhbjFFbhu0v+wwNukHEuE/8kwKYWDPhpci22EAUQI9Mfx3vcwuK7hRELYQGraE0hTNA1TLVerwstrv56A4cBDmBZehTfLEmifXnapGVeSzCNQdyezApNUgUokr6llPP5n3zJE1sfDVUvcHAtdnHOKER2SiXhcRYenJzwlkstxhO/QwQqsRdqp8OVn85vevWcXZXQHcNNNN8NoErjMoJqw7Gl/hBmiIUyx/9dJp1vX+gP+VgpRymLy/xz3O5RRaKC0dyVui/UG1z1cOn2MwbUnpwqT4hYj03jNcSsVZ9M/374+C/gs8Om2QMHgSygZegdzzQ8QhhpFStVTUxv+u/5+DBnqEdnrgOdQFK6+swwtIiDDILm9n5hrJndiwodQxfdW+nBJIJXThy2L+xFXCmMR7B+J56r+C8GWFoqmdaGS5Tw3RP2DrBn1ONzzL4yz/AeLIj0c94bJ1z+Ixo5+9PT2o7enBwGeELTpyxAeGoaMiGkMtEkZqhvmeMlMdfcQ2jpaUdvAMYo8ZW5jJ2yBVoUNlxXAnuEX0M0CQvuIAY39KQiyT2PmfTyyo6apcU6aJG16eB2hgRWaPhkDjByQPMY2rKz7DZlFIpAQNAGZZI3i7ZG+VYeG/ma09O9DYnAfJkUaoN9txIo9UXBx7LKNIzOYgzU/DiOyHRlkCUuimBnr7wxWpNinoJOQPn9m4yODYlRg/Xbd31HZl0+MeC1yOLY3s8i+geO84RpirmWWYjdEI97kg4WMfVRbsZ1LE4nMuZ0f/vpcH38z+XBNF5gW8Vz78mk8TgKpg4d3IjjeiHY+lhI8BtB3WXQWROnTMGRtJc9nIlyDMSwFYzBMukk9XYTHQGUrI4tDSJsX5h+Osp4i1PZQ4nrQQrhQGuICwvi9hjObG4KWvjAGbaEMwtOxfNZdaIxcCwudnNnBImOys9nIQT/Qz8jVOIKGw/5oLTLCRYaNjgIzXHUGCrswSBZFFs7QxdkMkzFEgsuhQQ/Sr69HV2kYKt8OR2dVALqaCGvJbYJ+gIGii7UF45pRdyiUpPlk3ajWo3lPBHqqA+BIa4djYjPmR/4nJdvtqnhPAunO4RIG001c9mpCZU8zut3NdK6NGNBt5JKgdznMTvtkCV5PZvl8Lw6yuL2T9IUm6Nv9UHS4CsnzOtE1UgwnV/NK6BB7hvpUtl8mHZ4RwYeTnN/EwhmZZbDJtYu7DqK7hJOMVh0m35IPmyUOgSMZCNVPhb+O/SN8RO5bMvYiW3u+gbVct7GxQV0/hdhA+S10DraguPc9YqebOYiZCFvx1qh0D7VQJ6CCr82KX1uQy7Xd7ZgVcRkzGsWk6CuH0ziBwX8gJXdbiA0vQNwMM2FK4zicxLyvzO6n8bnz3fPHzwIDaCKetI7QPi4t+dpFs0Ctq1j5QfNptBQ6CEfoY41Hlj8n6aLScopW7y5F6cAOjg/9CHcOoXFfFLUDXLCFD9KHA530/zK+GEjOLLnVEDJlBHPs6R0Yh+mhV9NvWdDsojriwEsIs7qUTgET1FxFvJ4wQWa63YQIWqWmyE3oxjAFafghV0ttJtb9BCaqQLmicy8O1W2GsT0KBaWbseXIq3h+9y8QPDARLtI+Bfg7FCtTuDOGBYiRcNrCKSMeylXNZo6ng3BYWlHBOqeChv1Yc3g1eusNqCyvRlVFNWpra6kQTMpkrtIKVESy5Ha7Aw4WMtYNF9Jf96Op7wDSDflo6icriEuYQaoYqA/DnyqQbt53OqPuSeYu5ER2IvgKF5UXRzgGDZGmsBYrSw+jp7+T9ujm2B/MxNQI1SjZXwvHHb8i5Hevo++vUjj1NOauZNSSTcFCRPEs0m8K5lp9sJCL9tT4LvSxt4Bko0tKirD38Bb4X7VbLZPV9XIJqj8Sl4U8jFLd7SpjLUtRMoPNtD1ErxOneKdjY2PVZ/Lg79TfjYJWPwqMZODzsfejpaVFfV5eXo6UlBTFBy2BoeCdxcEIjqygoABZLKJ7jktNHXRsIf5DpPcxYqAkGD2cYXuociX0SRJ4mq1DMDoH4OaSXndIF3405694+Pe/Up+56TileOSKK65Q7ze5v6yUFvc/ngHLuCYufTVTil2kbHWsImcVtrOXga4eRQxifzX9jVGhATl2detdXAZsJVYbeHAbK7npZEUh8UtZwHpCy7i6iHC+n8NAn6uJaOBWyRn8Hn4m+6U5Ddj5xyykLy+FI5aMFDxnvM1DFg1gO/e57ShXv1HnRJblX8oeYhfZr7q6Gv/4198QMI9FOKEduDHwMS4NerF2H9ZqW35BPpqbGihtfithP/5YX/sCVtY+ge9O+DlCjLzpo21X2wvY3vKMeveZ+F8rONCLVd9ntkSnskIicy/38Jn433K5sRqrVr+Ja5Z8RwXsGvXTB+ERP/YPi6+Dl7QFSvE4WrATM/DYJX2fH7ebE5arOY7lmG73SoyfS5NzCBY4gNmPgT1xMHZZcc0Xy9HH1dFyZqDruDEno5qMceGEJjvNDOgHvQXn5T278Fbd/+JrR6HH4t+K6LPHkYnJTxeq9tGUd2XR8IUCQhB5vnGOGVgec69i9ZDAVzbxd4W936fOQxcTDzosjviLSgpJAC7+UHsdC/lwD7Wj1/MVPHmYiROOqYHs917S8F8bS7Yux2TlW2WsGHu8gqAcZcY62LYS79X/E7ensV/svCR8agZ0yArVYx/HuTXVOvyJmXqBkHCBGHsSPdhQ7UGUv0BiPNhU5cGSyP+nEk2v1/8Yeu47NWwZZd+/gCH/W1Db51WWlJYxRsdLd9+GGZ4b7A8x+xN0Lt+b7xifBS5RC8gsnuRkdAbPvfhPpM+qRPq0duxpGEFPWxCuCX4Qebb/opojA+iWHvzPjI1KnlWWpyRYlirmiqFXsbnij2omneAgVIN4M9mnqM2N6ZHfQG9xqmL5eD7/doQFR2OK//3MljaqKmrBTk+cOFE5CAnQJYCXKum/Pf1HtHd0wJPawsrrHkTFDFBQxYs96xikXDszEYKjy2m9B2tXbFIKh/Pnn1y4+Mzrj+PQziLc+YU7VQX3qQI9Dcsmr5qjqhvYShnyX0OTVNdgITJBFwqi0DG6EAInqeH/Y8muJ4pV1Zsi0bA/BLd/dToy469X53QZP4fC9l5soLMUefdbSK6THeKEcfCf6p7k2iJe89vf/xIB02tgT9DhGusvR3m2vZnqk+kFL8SPUjLXq1atwD33fJOc207sbn0JW1v+jS+n/IL0gceC6xOv1e4uwnvkjBcbjVVC+3Ph99G2v4sc2TpcMfXHalDRaLJ8wfWF+MZ85/BZwGeBky2gw8oeajK8EgJHXDcuv7FOBdU1THxIMP1WCQv+rVNwZ+qPxxzqweuNy487lebzT2Vhl3EZIX5gobsZD+Y+h3+V3YXuwVYVzN6d8sIoJlrG0yfLCD/WdSKEY8U1EU+rwFjbNLrY44LrkS4c7r0Tm6sFmim0tSQIYPB7U8K9GOecoYLr/K512Nr+OP4j4wXlc3tHWvBEuTdZLKvNQcRwJ3CCEc3NxOGiUjRxOCiJTHkE9SwksK4lN3Uzt51csBTVapkgKIYuvl4X/WOlxqzVG2n9PNR/k4Jx9nDc3cNFy2+mv0YY5kvI73mKdTW3xT6YY13CwqFzVwj7NP6c8waE6YACGPpjinmfRjtcyvcsjkEeJlMCWR3eG8CIcRjm0EEGRIRd+DHIHjlMLHIubN05yI6ZqwJnwXxJVloC4iFrDXFiB5TjcHLNaIgVfp3MEFMwFv3kz8ijOtTEqFnYWP06l9fMCB/KVcta0vr6+lSxhGRuJbh0OBzoYFBdWlYKPxakzF8yk1ykZegjDtjfqOMyHfHXnJJLBkKW+RaP+xKWXn6dIt3f2f4sgQomZi5E0VCw1ix2jHTjQOFeFO0vJ4H/bPU/bWvoq8TmxjeIEz+gcMx2wluOZYd1hL8EK8YO1SRrQIhEZW8xGYdiiVG7lvjxCd7NPAHh3GJJy2ceDsD+FSxmMY1g8fQOBFBo4IiOXM84zELIEVVoQlYkhWkPZVW3CTeqa67Z+BreWfUWrGn1yByfQsAIOVH9kkZpmbxdOL/CxdP9hgMCArnK0Ix+0joJ7ZORCmN6LlMm2hbynk+tLjesX8n+7EAgoSD5PVTNpKMPMIRhdd3TaB48gu7tTliz65Fuv2rUUV/Kz5Dv3nwW8Fngo7aADvsLtmKwU4dxyytJw6on9TIZNAIWIcYygdCHCYR6hFCPcD9KuvMYwFLxlWOFnvjtruFywh3CkWK9ftTnS9JpTf0zLCzMY5DcQUVvqY1hrY9nAsfDCSz2z0IZNSX0hn5YTDpVi2Q1EUZhDlWZaSkOjwscjzjHRESRrrVqYLfa4kj1J2PlWEYs8e0e3SBK+l4nzAQIZiAcbNNzcqDHpPB5iHWkqFVjM88bZIkg5DKH+24hFHMb2VFKEMTEUxBrn8L4Gs8kT6CZBfscL43M4tvYNymwFDEyh+HzqOlrJktYD8ckLkBzZTiGDE8TnEuREDiRfcth/ZBdJUS0Pko/361/npMIb3AtOZ7GXsJi3IcJRSH8socDmsZq8FH/BD5J1z/iegvNQ0WfpC77+noWFtCCScnodvMB78ouRcF60gGRRF5v6EDx8BoVHFldUUjRXa4C35qaGtLddSnaO8GA9fayUI8BopxDMs8DDK57hhlo++spc34Yh9wbVI86h8yqCEIgIXIe4c6W7LdkquWckg2XjLac249BeIDeiQWRN6FnwK4KJzr5cHe4pKDSKxMuTcuIiiPY3fYSA+XSk4LQkRmVql/CviHHacWQ7e5GbKh/yXtcf+lxAiyBfrFItx2juBOlRHnPvDzx1nHqb23L4N9Tg28mf/7NsHRnEAeuR1RaJ0zdu6FvfAmFPS+iZcCt/I84vgBmEThvUE3s8Nhjj6GooAT+CVWKFSSWyo5p5kXHBdZn8ZWe9a6K7omB/gALZsSeEaRzXBBKBp+jS6GnOuGIfj0LX9Yhm/ci9qvtpVABfwNizz6p8OSkrNjDL3tM+7AmB2d9w74DfBbwWeAStAChaUcCETStTvnOyi5CK/Q5yjeHG2/G7HDStjpSlT/e1foiGgdKFJuH+HGjzsbxJuo4n880DGGALxJa8SI6hrYoexmGb0am/WbW6Xiz3YH0fwIblG13+0vEOFeqcVC2KYRUTA3/LMYHUYiG76tce3Gg+61T+nUVXLMvXQyA41iHFGtncM1AWaAZUmSuwUiiAtKpnvwZFfiW9WxFXtc7Khst13ce7YcE2JKIMjGgDiP0RTapE2rj+Cn97xuKBMUqqeWgckakkk0ni9YtagsyRx4XVGsTgMMkJJCi0GbWDMlxYpfSrjxlA92db8zwfC3mIRZaBZ31j+qVzm8h2piNmdavnvWxvgM+fRYowl9YFliMqSA2+RPRRB1Qh+0dr2NzxyuYVvUFuBx5cGTvQRpBbBJwCZ5MAtRZYWtUABwZGamWwOSzFRX/xpqaZ3H37CAUN/ViiAUn4gyO1PYgJzoATl23gox4qr6BpOjZKsAVGiHhgd61axcyMjJU1lrOKU5DguunnnpKOSGhs1NYZBZqvFbzgFreGxukiay4LHEVtuhGaeDE5GPxyXLOhx56SJHrf/WrX1XXWNV0FzPQKZgedJ/a95WKP2Fv6xpM4/mFsjPDMRufS/6++vZerniUn61FJHWB7kp5XMmPn651Dr+Hv/z+bVZo9uOu26oQx6zBDuJGNhMOkkyc2kJS9gkVn2C2yYiKNx9PgjWyB/7ZtcqWn3X+XYnLaOwhWgZ+LC3ghf5JGZip3k28/Y5dWzHlziJkOW9EpvWO982Uv9f+AxYYFZLnG4oeSw0OtGM92Vz8SXHoYKXQjZO+53W+/Ez7/MPCjV9om/jO57OAzwIfvgVahkqwtvcXuNXxf8dd7OnGnzAjW6X+NzOOSQnczJLoq963Q3vIelTVtAXTP1vIwNkLG5wXdhdynddd8BsZHHbhgX234r6J/yQtawHeqf+1gvvNjCaV7dHhYZzlcWK1zz7eHDTdztXNXtQzkH32iEiUk36QOmg5lhfpR4+xpOzo/Dmz0DsVllyurbVoJnCkCTHBjKjjb11gMtICufq6KPiPZ2UXkYVvGTykjhkLnTHkEhYyxb6E2Zizh4VE++UgypjDY0+9RHpWPfTtfMEssKn3j2ghG0M0l3s+jHZQ91OlrHVMye74qxwaeA37Bl5A6eBGxBunjdIDBZBZIxTTCYg4+iv/MDp3gc8pQU+QXwSybDMRFhiD/VsrsHDWLaga3E0sl4fZXpHENuDlsj3ICJvEmXLI6Ay3lbRr3boiWDhbzrF/B1l2SpvbrkKa9XJkOK9FsOEKRFqvxbq2d1DRn0/82HQl7yoBl2StBSIi0BBtliyvIrsuwea0aV5mny5mmQu6NiDxBJOWdpBnmilhmeln2289ySqaCqScX0RnJIMg0IdQslqEGSdTptuq7iPaloQJjnnIIIwhN3gJg+tpXCYMUOer7t9JtpByiNPaWr+fVdjNSLVPVJ8V9D5LSsLnEe+/SL03+4Vh3epdSI7PRFuoDatZKEiBRfJhSyaBmfYBPySycptzD2x9LY5QEQ+WX3EHEnTzkOq/kDUhTnUejR9Vu6EPM+s7MjKM0JBwVqRXoXW4DRERyRRTeAKtI6vR7clHlHnmSXYNMY5DnP8VhMUsoaDMEvVdNg2UoofUKZ690QjJGUSafe7ocR92UK0F8NpKhlxYw9CfeG35DWjKn+fyGL3c/BBpudaixvMednRsZOGRkywpY3gnz+WkvmN8FrjELbCq56dqrNS2PZ0b1fgSYe9Bov4GHOhZh7XtTyLXvpAKw2n0z/GEXRxkoMksrj6bPNWpoxoEXjEqL+uHPMv79u3G3iPbEXR5OX1rKuaH/giZgYs5+c9S8I8L2Xa1srC79WnckvAjOE3hCDRRkZGiWlNDl7CgvZ30pbWI59CxqnY/aeuaWSzoHStObEVde/Fs2W/R77ea4mLhrG/xRsIV/VT1HHIjjX+TeEkVJu4nzrlmcC/rYVZjc8NqJXrjNKYh2C8Xm+vfwz3jHmJGeym3JZjoXEImkyrF+tTCAF2wiFKHKMG2jWOR0Mh6PAN4o3y7Os+ZthAjKWE5picSXu3PVeXK/nf5nf1JMYaccRvUiwLQ0RCfRzm4RGzTe6tFfe3jYwE/hq8iY/xhNYNHzn16nKtABaQPso0NhsyeUFg5z/6kNRszsuGmRISFhiMuJgHFe3uJX87ib9+72U3ZLJIwE8dlPE5oxcKo0WFhxpnLTkHmJBZPpPGZSUaCM1u9htiySe2TDJvZCX+zRQXTEtBKk2yyBtPQ7FXdV8iAuV8htrVmpgR5FGXOW5ilFuyX8HSqxq9HiggN5OOu7MlXcucnNnG+OTk5qnBy1apVeOGFF4gPjuP9xKhgW5qIBMTZ01V/Iy3JvIdjwZJBGALZXXHkQurvJ9Hy6OVZpMJfQKs7nzSF3DxVyMlNwpGDZSivdDMw9xAS4nVugsk7tDcIz/wpFWufSuRRDMZnVJAfNYpOMlFhrBV25AT82ocZWGv3YSIjSU8HYRwBA8qZt7jKuARYSmlgpqVPaHKvgkcPpK3kew0ld3k4BzT5fiytNvgFDcBIgYWL2cZm+HvRhsahMvQayjjpK0HHSIl6L5M2bb/z6VsXeV7bV9rRnudWanADI8fDX87n3L5jfRa4VCxQR3o92epJ09lCufA+VKJ7pBIdw5Xq734dnx1dg/KrraQ/bWX9hnzWzEJpEMdsYlLHqKdgGSlYJUhtGqZPGuE+PK5XV09IXTs2bn8LTz79f2horYTfQsqS+7k4BnhY2zPA1cEUBq1BF9yceuKuTQzYRbXXoCdQkDTCYWbKh/N9kDGdbBsZpMSTccnEz08fn3C9mHAU7sMUnt6jp98dUuNII/leBbYhyRgpTJSxR7DOsh+vrI6RZjNEctzidel3ozlmBfBe3SMu3rOLTCixHMey6KNZkC4hzNEwRmwtm5sc3c1MhtQz2aVtmqFG4GIyKf8ku9n8onlvMSQ3IMaazUA7SJ/OChbSEEgqrv6vwDI064J/Mb4T+izwSbCASIi/8uqL+OEP72MmQIJpBks6KSv2EtqPbYW9z6Gg5zm1DHdrwkMs7ks5p1vUMo0/3HUDrNuTVMX0D+955Lhz3bd7GRKZ3I1kZiCJs/oaxjUS1AuWW5bGro//KmaFX3PS9SVAlSBbqR6++aYK6KUI8o477hhls9Ak0U88+N3GR5HfuVb9+1SwEDexxSuabsflXBLsp5kqWox4/fcZMMyl8mMIvSxbFDPrCp/HScWev2TisgX1mDu5EfflD+PeWNLtUaFRg05cjGD6+Hv0VpG/8OIzGMzYh3kzrsC+9tdUIBrun4pbSa03tr3euAzzg3/NzAkpT9gEHiS20xEO9NgbX+agZ0DEZD9cGehVO7uYTWy3rv0pHOhcj5iKBFjDmSRJaFGUi99LfFwVzmpB9rn26/Wu7xBPP4yclH68WDyCpcFf4YqPb6w4V3v6jrs0LSDUeNIkSOQiHuIJi+tgokEoO+VvaS4GkY2nmZsqPyiF6dy6tiZipNOK4eAemLtsGO6wKA5mc1Ipwsa3wRbiJpuFDgfIgCHXywz1KOiC5lMvpoVd5MR+cO9t+NHEx7nqG3TGl3aRLWRl8xdQzXE0lYcJhFDai8WAYJ419dvTnXB78zt4vfKviuo1yfxjrqhNUbtq9IHytwYLEUIAgZOMbcIAIq2fE6DigW9hgtX7fmyr6yvHo0e+c1xf/n82vjpWRE3r0gAAAABJRU5ErkJggg=="/>
</p:tagLst>
</file>

<file path=ppt/theme/theme1.xml><?xml version="1.0" encoding="utf-8"?>
<a:theme xmlns:a="http://schemas.openxmlformats.org/drawingml/2006/main" name="Optional_Corporate_PPT_Template-Arial">
  <a:themeElements>
    <a:clrScheme name="GISday">
      <a:dk1>
        <a:srgbClr val="1982AF"/>
      </a:dk1>
      <a:lt1>
        <a:sysClr val="window" lastClr="FFFFFF"/>
      </a:lt1>
      <a:dk2>
        <a:srgbClr val="163E66"/>
      </a:dk2>
      <a:lt2>
        <a:srgbClr val="C5E6EE"/>
      </a:lt2>
      <a:accent1>
        <a:srgbClr val="C3DA7A"/>
      </a:accent1>
      <a:accent2>
        <a:srgbClr val="207366"/>
      </a:accent2>
      <a:accent3>
        <a:srgbClr val="3D9775"/>
      </a:accent3>
      <a:accent4>
        <a:srgbClr val="BAB167"/>
      </a:accent4>
      <a:accent5>
        <a:srgbClr val="038A9D"/>
      </a:accent5>
      <a:accent6>
        <a:srgbClr val="DBCE1E"/>
      </a:accent6>
      <a:hlink>
        <a:srgbClr val="58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GISDay Template" id="{B0800E5F-E4F2-4BD4-86B9-E3CED3B84D99}" vid="{99829CA5-E484-463F-B0B9-7840A7A4083C}"/>
    </a:ext>
  </a:extLst>
</a:theme>
</file>

<file path=ppt/theme/theme2.xml><?xml version="1.0" encoding="utf-8"?>
<a:theme xmlns:a="http://schemas.openxmlformats.org/drawingml/2006/main" name="Esri_Corporate_Template">
  <a:themeElements>
    <a:clrScheme name="Esri Branding Colors 2013_gray hyperlink">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BFBFBF"/>
      </a:hlink>
      <a:folHlink>
        <a:srgbClr val="A0A0A0"/>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4D51C41-6370-4CF7-A20A-BB8271BB8992}">
  <ds:schemaRefs>
    <ds:schemaRef ds:uri="ESRI.ArcGIS.Mapping.OfficeIntegration.PowerPointInfo"/>
  </ds:schemaRefs>
</ds:datastoreItem>
</file>

<file path=customXml/itemProps2.xml><?xml version="1.0" encoding="utf-8"?>
<ds:datastoreItem xmlns:ds="http://schemas.openxmlformats.org/officeDocument/2006/customXml" ds:itemID="{93905656-E12A-4AC2-9656-494B3E8B2A57}">
  <ds:schemaRefs>
    <ds:schemaRef ds:uri="ESRI.ArcGIS.Mapping.OfficeIntegration.PowerPointInfo"/>
  </ds:schemaRefs>
</ds:datastoreItem>
</file>

<file path=customXml/itemProps3.xml><?xml version="1.0" encoding="utf-8"?>
<ds:datastoreItem xmlns:ds="http://schemas.openxmlformats.org/officeDocument/2006/customXml" ds:itemID="{A713B7F1-591C-488B-96B8-A515850408BE}">
  <ds:schemaRefs>
    <ds:schemaRef ds:uri="ESRI.ArcGIS.Mapping.OfficeIntegration.PowerPointInfo"/>
  </ds:schemaRefs>
</ds:datastoreItem>
</file>

<file path=customXml/itemProps4.xml><?xml version="1.0" encoding="utf-8"?>
<ds:datastoreItem xmlns:ds="http://schemas.openxmlformats.org/officeDocument/2006/customXml" ds:itemID="{11501EBB-0732-4FC4-A2D2-C07396205F26}">
  <ds:schemaRefs>
    <ds:schemaRef ds:uri="ESRI.ArcGIS.Mapping.OfficeIntegration.PowerPointInfo"/>
  </ds:schemaRefs>
</ds:datastoreItem>
</file>

<file path=customXml/itemProps5.xml><?xml version="1.0" encoding="utf-8"?>
<ds:datastoreItem xmlns:ds="http://schemas.openxmlformats.org/officeDocument/2006/customXml" ds:itemID="{D32969F4-9BD7-4465-87B9-06D05D771C3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GISDay Template</Template>
  <TotalTime>371</TotalTime>
  <Words>980</Words>
  <Application>Microsoft Office PowerPoint</Application>
  <PresentationFormat>On-screen Show (4:3)</PresentationFormat>
  <Paragraphs>263</Paragraphs>
  <Slides>45</Slides>
  <Notes>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ＭＳ Ｐゴシック</vt:lpstr>
      <vt:lpstr>Arial</vt:lpstr>
      <vt:lpstr>Avenir LT Std 55 Roman</vt:lpstr>
      <vt:lpstr>Avenir LT Std 65 Medium</vt:lpstr>
      <vt:lpstr>Avenir LT Std 85 Heavy</vt:lpstr>
      <vt:lpstr>Calibri</vt:lpstr>
      <vt:lpstr>Lucida Grande</vt:lpstr>
      <vt:lpstr>Times New Roman</vt:lpstr>
      <vt:lpstr>Optional_Corporate_PPT_Template-Arial</vt:lpstr>
      <vt:lpstr>Esri_Corporate_Template</vt:lpstr>
      <vt:lpstr>PowerPoint Presentation</vt:lpstr>
      <vt:lpstr>PowerPoint Presentation</vt:lpstr>
      <vt:lpstr>Sadržaj:</vt:lpstr>
      <vt:lpstr>Dinamičan svet</vt:lpstr>
      <vt:lpstr>PowerPoint Presentation</vt:lpstr>
      <vt:lpstr>PowerPoint Presentation</vt:lpstr>
      <vt:lpstr>PowerPoint Presentation</vt:lpstr>
      <vt:lpstr>PowerPoint Presentation</vt:lpstr>
      <vt:lpstr>PowerPoint Presentation</vt:lpstr>
      <vt:lpstr>PowerPoint Presentation</vt:lpstr>
      <vt:lpstr>GIS menja naš način razmišljanja i delovanja</vt:lpstr>
      <vt:lpstr>GIS alati koji nam pomažu da shvatimo svet:</vt:lpstr>
      <vt:lpstr>Esri ArcGIS alati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Exelis ENVI alati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 our world is facing serious challenges, and it’s clear that we need to work together to collectively create a better future.  We don’t really have a lot of choice in this matter.  We need to leverage our very best brains, our best creative talent, our best design talent, our technology, and our science, and use it to create a more sustainable future. It’s a big challenge–by its very nature, a geographic challenge–that will require a lot of GIS talent. GIS changes how we think and how we act.  It’s transformational.  It also integrates geographic science into everything we do–what we measure, how we analyze things, what predictions we make, how we plan, how we design, how we evaluate, and ultimately how we manage it over time”   </vt:lpstr>
      <vt:lpstr>Hvala na pažnji!  vojkan.gajovic@gdi.net</vt:lpstr>
      <vt:lpstr>PowerPoint Presentation</vt:lpstr>
    </vt:vector>
  </TitlesOfParts>
  <Company>GDi GISDATA Beograd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Vojkan Gajović</dc:creator>
  <cp:lastModifiedBy>Vojkan Gajović</cp:lastModifiedBy>
  <cp:revision>58</cp:revision>
  <cp:lastPrinted>2011-02-10T16:43:45Z</cp:lastPrinted>
  <dcterms:created xsi:type="dcterms:W3CDTF">2013-11-19T20:57:37Z</dcterms:created>
  <dcterms:modified xsi:type="dcterms:W3CDTF">2013-11-20T03:21:51Z</dcterms:modified>
</cp:coreProperties>
</file>